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9.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79" r:id="rId9"/>
    <p:sldMasterId id="2147483799" r:id="rId10"/>
  </p:sldMasterIdLst>
  <p:notesMasterIdLst>
    <p:notesMasterId r:id="rId33"/>
  </p:notesMasterIdLst>
  <p:sldIdLst>
    <p:sldId id="306" r:id="rId11"/>
    <p:sldId id="699" r:id="rId12"/>
    <p:sldId id="700" r:id="rId13"/>
    <p:sldId id="678" r:id="rId14"/>
    <p:sldId id="745" r:id="rId15"/>
    <p:sldId id="746" r:id="rId16"/>
    <p:sldId id="681" r:id="rId17"/>
    <p:sldId id="275" r:id="rId18"/>
    <p:sldId id="538" r:id="rId19"/>
    <p:sldId id="674" r:id="rId20"/>
    <p:sldId id="364" r:id="rId21"/>
    <p:sldId id="320" r:id="rId22"/>
    <p:sldId id="732" r:id="rId23"/>
    <p:sldId id="733" r:id="rId24"/>
    <p:sldId id="302" r:id="rId25"/>
    <p:sldId id="303" r:id="rId26"/>
    <p:sldId id="304" r:id="rId27"/>
    <p:sldId id="296" r:id="rId28"/>
    <p:sldId id="295" r:id="rId29"/>
    <p:sldId id="297" r:id="rId30"/>
    <p:sldId id="298" r:id="rId31"/>
    <p:sldId id="3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69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5758C-BB2D-476B-806D-04D368BC5766}" type="datetimeFigureOut">
              <a:rPr lang="es-UY" smtClean="0"/>
              <a:t>14/9/2023</a:t>
            </a:fld>
            <a:endParaRPr lang="es-U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6E9B4-6F20-4259-A544-2299D1521E8C}" type="slidenum">
              <a:rPr lang="es-UY" smtClean="0"/>
              <a:t>‹Nº›</a:t>
            </a:fld>
            <a:endParaRPr lang="es-UY"/>
          </a:p>
        </p:txBody>
      </p:sp>
    </p:spTree>
    <p:extLst>
      <p:ext uri="{BB962C8B-B14F-4D97-AF65-F5344CB8AC3E}">
        <p14:creationId xmlns:p14="http://schemas.microsoft.com/office/powerpoint/2010/main" val="3058813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Consulte las páginas 38-39 de la Guía del facilitador de </a:t>
            </a:r>
            <a:r>
              <a:rPr lang="en-US" altLang="en-US" i="1"/>
              <a:t>Liderazgo, principios de oro</a:t>
            </a:r>
            <a:r>
              <a:rPr lang="en-US" altLang="en-US"/>
              <a:t> para ver un ejemplo del cálculo.</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A3C22D-21CC-4FA7-BA22-03D2624E03F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s-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12073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191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715A1-4ADC-44E0-9587-804FF39D6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12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Objetivo de la lección: elegir tomar la iniciativa y convertirse en un "iniciador" de las cosas buenas.</a:t>
            </a:r>
            <a:endParaRPr/>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E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5925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Objetivo de la lección: elegir tomar la iniciativa y convertirse en un "iniciador" de las cosas buenas.</a:t>
            </a:r>
            <a:endParaRPr/>
          </a:p>
        </p:txBody>
      </p:sp>
      <p:sp>
        <p:nvSpPr>
          <p:cNvPr id="137" name="Google Shape;13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E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91950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p:cNvSpPr>
            <a:spLocks noGrp="1"/>
          </p:cNvSpPr>
          <p:nvPr>
            <p:ph type="dt" sz="half" idx="10"/>
          </p:nvPr>
        </p:nvSpPr>
        <p:spPr/>
        <p:txBody>
          <a:bodyPr/>
          <a:lstStyle/>
          <a:p>
            <a:fld id="{0A249AA1-77B6-4717-A0EB-0C9062AD5090}" type="datetimeFigureOut">
              <a:rPr lang="es-CR" smtClean="0">
                <a:solidFill>
                  <a:prstClr val="black">
                    <a:tint val="75000"/>
                  </a:prstClr>
                </a:solidFill>
              </a:rPr>
              <a:t>14/9/2023</a:t>
            </a:fld>
            <a:endParaRPr lang="es-CR">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3471718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texto vertical 2"/>
          <p:cNvSpPr>
            <a:spLocks noGrp="1"/>
          </p:cNvSpPr>
          <p:nvPr>
            <p:ph type="body" orient="vert" idx="1" hasCustomPrompt="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0A249AA1-77B6-4717-A0EB-0C9062AD5090}" type="datetimeFigureOut">
              <a:rPr lang="es-CR" smtClean="0">
                <a:solidFill>
                  <a:prstClr val="black">
                    <a:tint val="75000"/>
                  </a:prstClr>
                </a:solidFill>
              </a:rPr>
              <a:t>14/9/2023</a:t>
            </a:fld>
            <a:endParaRPr lang="es-CR">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4608773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Shape 57"/>
        <p:cNvGrpSpPr/>
        <p:nvPr/>
      </p:nvGrpSpPr>
      <p:grpSpPr>
        <a:xfrm>
          <a:off x="0" y="0"/>
          <a:ext cx="0" cy="0"/>
          <a:chOff x="0" y="0"/>
          <a:chExt cx="0" cy="0"/>
        </a:xfrm>
      </p:grpSpPr>
      <p:sp>
        <p:nvSpPr>
          <p:cNvPr id="58" name="Shape 58"/>
          <p:cNvSpPr/>
          <p:nvPr/>
        </p:nvSpPr>
        <p:spPr>
          <a:xfrm>
            <a:off x="304800"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a:off x="0"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B49768"/>
          </a:solidFill>
          <a:ln>
            <a:noFill/>
          </a:ln>
        </p:spPr>
      </p:sp>
    </p:spTree>
    <p:extLst>
      <p:ext uri="{BB962C8B-B14F-4D97-AF65-F5344CB8AC3E}">
        <p14:creationId xmlns:p14="http://schemas.microsoft.com/office/powerpoint/2010/main" val="6241902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Shape 57"/>
        <p:cNvGrpSpPr/>
        <p:nvPr/>
      </p:nvGrpSpPr>
      <p:grpSpPr>
        <a:xfrm>
          <a:off x="0" y="0"/>
          <a:ext cx="0" cy="0"/>
          <a:chOff x="0" y="0"/>
          <a:chExt cx="0" cy="0"/>
        </a:xfrm>
      </p:grpSpPr>
      <p:sp>
        <p:nvSpPr>
          <p:cNvPr id="58" name="Shape 58"/>
          <p:cNvSpPr/>
          <p:nvPr/>
        </p:nvSpPr>
        <p:spPr>
          <a:xfrm>
            <a:off x="304800"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a:off x="0"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8D6251"/>
          </a:solidFill>
          <a:ln>
            <a:noFill/>
          </a:ln>
        </p:spPr>
      </p:sp>
    </p:spTree>
    <p:extLst>
      <p:ext uri="{BB962C8B-B14F-4D97-AF65-F5344CB8AC3E}">
        <p14:creationId xmlns:p14="http://schemas.microsoft.com/office/powerpoint/2010/main" val="33974112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Shape 57"/>
        <p:cNvGrpSpPr/>
        <p:nvPr/>
      </p:nvGrpSpPr>
      <p:grpSpPr>
        <a:xfrm>
          <a:off x="0" y="0"/>
          <a:ext cx="0" cy="0"/>
          <a:chOff x="0" y="0"/>
          <a:chExt cx="0" cy="0"/>
        </a:xfrm>
      </p:grpSpPr>
      <p:sp>
        <p:nvSpPr>
          <p:cNvPr id="58" name="Shape 58"/>
          <p:cNvSpPr/>
          <p:nvPr/>
        </p:nvSpPr>
        <p:spPr>
          <a:xfrm>
            <a:off x="304800"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a:off x="0"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647FAF"/>
          </a:solidFill>
          <a:ln>
            <a:noFill/>
          </a:ln>
        </p:spPr>
      </p:sp>
    </p:spTree>
    <p:extLst>
      <p:ext uri="{BB962C8B-B14F-4D97-AF65-F5344CB8AC3E}">
        <p14:creationId xmlns:p14="http://schemas.microsoft.com/office/powerpoint/2010/main" val="3375975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Shape 57"/>
        <p:cNvGrpSpPr/>
        <p:nvPr/>
      </p:nvGrpSpPr>
      <p:grpSpPr>
        <a:xfrm>
          <a:off x="0" y="0"/>
          <a:ext cx="0" cy="0"/>
          <a:chOff x="0" y="0"/>
          <a:chExt cx="0" cy="0"/>
        </a:xfrm>
      </p:grpSpPr>
      <p:sp>
        <p:nvSpPr>
          <p:cNvPr id="58" name="Shape 58"/>
          <p:cNvSpPr/>
          <p:nvPr/>
        </p:nvSpPr>
        <p:spPr>
          <a:xfrm>
            <a:off x="304800"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a:off x="0"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236193"/>
          </a:solidFill>
          <a:ln>
            <a:noFill/>
          </a:ln>
        </p:spPr>
      </p:sp>
    </p:spTree>
    <p:extLst>
      <p:ext uri="{BB962C8B-B14F-4D97-AF65-F5344CB8AC3E}">
        <p14:creationId xmlns:p14="http://schemas.microsoft.com/office/powerpoint/2010/main" val="14617727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Shape 57"/>
        <p:cNvGrpSpPr/>
        <p:nvPr/>
      </p:nvGrpSpPr>
      <p:grpSpPr>
        <a:xfrm>
          <a:off x="0" y="0"/>
          <a:ext cx="0" cy="0"/>
          <a:chOff x="0" y="0"/>
          <a:chExt cx="0" cy="0"/>
        </a:xfrm>
      </p:grpSpPr>
      <p:sp>
        <p:nvSpPr>
          <p:cNvPr id="58" name="Shape 58"/>
          <p:cNvSpPr/>
          <p:nvPr userDrawn="1"/>
        </p:nvSpPr>
        <p:spPr>
          <a:xfrm flipH="1">
            <a:off x="928576"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txBody>
          <a:bodyPr/>
          <a:lstStyle/>
          <a:p>
            <a:endParaRPr lang="en-US" sz="2400"/>
          </a:p>
        </p:txBody>
      </p:sp>
      <p:sp>
        <p:nvSpPr>
          <p:cNvPr id="59" name="Shape 59"/>
          <p:cNvSpPr/>
          <p:nvPr/>
        </p:nvSpPr>
        <p:spPr>
          <a:xfrm flipH="1">
            <a:off x="1219581"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txBody>
          <a:bodyPr/>
          <a:lstStyle/>
          <a:p>
            <a:endParaRPr lang="en-US" sz="2400"/>
          </a:p>
        </p:txBody>
      </p:sp>
    </p:spTree>
    <p:extLst>
      <p:ext uri="{BB962C8B-B14F-4D97-AF65-F5344CB8AC3E}">
        <p14:creationId xmlns:p14="http://schemas.microsoft.com/office/powerpoint/2010/main" val="8954305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Shape 57"/>
        <p:cNvGrpSpPr/>
        <p:nvPr/>
      </p:nvGrpSpPr>
      <p:grpSpPr>
        <a:xfrm>
          <a:off x="0" y="0"/>
          <a:ext cx="0" cy="0"/>
          <a:chOff x="0" y="0"/>
          <a:chExt cx="0" cy="0"/>
        </a:xfrm>
      </p:grpSpPr>
      <p:sp>
        <p:nvSpPr>
          <p:cNvPr id="58" name="Shape 58"/>
          <p:cNvSpPr/>
          <p:nvPr userDrawn="1"/>
        </p:nvSpPr>
        <p:spPr>
          <a:xfrm flipH="1">
            <a:off x="928576"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txBody>
          <a:bodyPr/>
          <a:lstStyle/>
          <a:p>
            <a:endParaRPr lang="en-US" sz="2400"/>
          </a:p>
        </p:txBody>
      </p:sp>
      <p:sp>
        <p:nvSpPr>
          <p:cNvPr id="59" name="Shape 59"/>
          <p:cNvSpPr/>
          <p:nvPr/>
        </p:nvSpPr>
        <p:spPr>
          <a:xfrm flipH="1">
            <a:off x="1219581"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CF5532"/>
          </a:solidFill>
          <a:ln>
            <a:noFill/>
          </a:ln>
        </p:spPr>
        <p:txBody>
          <a:bodyPr/>
          <a:lstStyle/>
          <a:p>
            <a:endParaRPr lang="en-US" sz="2400"/>
          </a:p>
        </p:txBody>
      </p:sp>
    </p:spTree>
    <p:extLst>
      <p:ext uri="{BB962C8B-B14F-4D97-AF65-F5344CB8AC3E}">
        <p14:creationId xmlns:p14="http://schemas.microsoft.com/office/powerpoint/2010/main" val="22922065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Shape 57"/>
        <p:cNvGrpSpPr/>
        <p:nvPr/>
      </p:nvGrpSpPr>
      <p:grpSpPr>
        <a:xfrm>
          <a:off x="0" y="0"/>
          <a:ext cx="0" cy="0"/>
          <a:chOff x="0" y="0"/>
          <a:chExt cx="0" cy="0"/>
        </a:xfrm>
      </p:grpSpPr>
      <p:sp>
        <p:nvSpPr>
          <p:cNvPr id="58" name="Shape 58"/>
          <p:cNvSpPr/>
          <p:nvPr userDrawn="1"/>
        </p:nvSpPr>
        <p:spPr>
          <a:xfrm flipH="1">
            <a:off x="928576"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txBody>
          <a:bodyPr/>
          <a:lstStyle/>
          <a:p>
            <a:endParaRPr lang="en-US" sz="2400"/>
          </a:p>
        </p:txBody>
      </p:sp>
      <p:sp>
        <p:nvSpPr>
          <p:cNvPr id="59" name="Shape 59"/>
          <p:cNvSpPr/>
          <p:nvPr/>
        </p:nvSpPr>
        <p:spPr>
          <a:xfrm flipH="1">
            <a:off x="1219581"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B49768"/>
          </a:solidFill>
          <a:ln>
            <a:noFill/>
          </a:ln>
        </p:spPr>
        <p:txBody>
          <a:bodyPr/>
          <a:lstStyle/>
          <a:p>
            <a:endParaRPr lang="en-US" sz="2400"/>
          </a:p>
        </p:txBody>
      </p:sp>
    </p:spTree>
    <p:extLst>
      <p:ext uri="{BB962C8B-B14F-4D97-AF65-F5344CB8AC3E}">
        <p14:creationId xmlns:p14="http://schemas.microsoft.com/office/powerpoint/2010/main" val="30395983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Shape 57"/>
        <p:cNvGrpSpPr/>
        <p:nvPr/>
      </p:nvGrpSpPr>
      <p:grpSpPr>
        <a:xfrm>
          <a:off x="0" y="0"/>
          <a:ext cx="0" cy="0"/>
          <a:chOff x="0" y="0"/>
          <a:chExt cx="0" cy="0"/>
        </a:xfrm>
      </p:grpSpPr>
      <p:sp>
        <p:nvSpPr>
          <p:cNvPr id="58" name="Shape 58"/>
          <p:cNvSpPr/>
          <p:nvPr userDrawn="1"/>
        </p:nvSpPr>
        <p:spPr>
          <a:xfrm flipH="1">
            <a:off x="928576"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txBody>
          <a:bodyPr/>
          <a:lstStyle/>
          <a:p>
            <a:endParaRPr lang="en-US" sz="2400"/>
          </a:p>
        </p:txBody>
      </p:sp>
      <p:sp>
        <p:nvSpPr>
          <p:cNvPr id="59" name="Shape 59"/>
          <p:cNvSpPr/>
          <p:nvPr/>
        </p:nvSpPr>
        <p:spPr>
          <a:xfrm flipH="1">
            <a:off x="1219581"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8D6251"/>
          </a:solidFill>
          <a:ln>
            <a:noFill/>
          </a:ln>
        </p:spPr>
        <p:txBody>
          <a:bodyPr/>
          <a:lstStyle/>
          <a:p>
            <a:endParaRPr lang="en-US" sz="2400"/>
          </a:p>
        </p:txBody>
      </p:sp>
    </p:spTree>
    <p:extLst>
      <p:ext uri="{BB962C8B-B14F-4D97-AF65-F5344CB8AC3E}">
        <p14:creationId xmlns:p14="http://schemas.microsoft.com/office/powerpoint/2010/main" val="493370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Shape 57"/>
        <p:cNvGrpSpPr/>
        <p:nvPr/>
      </p:nvGrpSpPr>
      <p:grpSpPr>
        <a:xfrm>
          <a:off x="0" y="0"/>
          <a:ext cx="0" cy="0"/>
          <a:chOff x="0" y="0"/>
          <a:chExt cx="0" cy="0"/>
        </a:xfrm>
      </p:grpSpPr>
      <p:sp>
        <p:nvSpPr>
          <p:cNvPr id="58" name="Shape 58"/>
          <p:cNvSpPr/>
          <p:nvPr userDrawn="1"/>
        </p:nvSpPr>
        <p:spPr>
          <a:xfrm flipH="1">
            <a:off x="928576"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txBody>
          <a:bodyPr/>
          <a:lstStyle/>
          <a:p>
            <a:endParaRPr lang="en-US" sz="2400"/>
          </a:p>
        </p:txBody>
      </p:sp>
      <p:sp>
        <p:nvSpPr>
          <p:cNvPr id="59" name="Shape 59"/>
          <p:cNvSpPr/>
          <p:nvPr/>
        </p:nvSpPr>
        <p:spPr>
          <a:xfrm flipH="1">
            <a:off x="1219581"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647FAF"/>
          </a:solidFill>
          <a:ln>
            <a:noFill/>
          </a:ln>
        </p:spPr>
        <p:txBody>
          <a:bodyPr/>
          <a:lstStyle/>
          <a:p>
            <a:endParaRPr lang="en-US" sz="2400"/>
          </a:p>
        </p:txBody>
      </p:sp>
    </p:spTree>
    <p:extLst>
      <p:ext uri="{BB962C8B-B14F-4D97-AF65-F5344CB8AC3E}">
        <p14:creationId xmlns:p14="http://schemas.microsoft.com/office/powerpoint/2010/main" val="39690340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Shape 57"/>
        <p:cNvGrpSpPr/>
        <p:nvPr/>
      </p:nvGrpSpPr>
      <p:grpSpPr>
        <a:xfrm>
          <a:off x="0" y="0"/>
          <a:ext cx="0" cy="0"/>
          <a:chOff x="0" y="0"/>
          <a:chExt cx="0" cy="0"/>
        </a:xfrm>
      </p:grpSpPr>
      <p:sp>
        <p:nvSpPr>
          <p:cNvPr id="58" name="Shape 58"/>
          <p:cNvSpPr/>
          <p:nvPr userDrawn="1"/>
        </p:nvSpPr>
        <p:spPr>
          <a:xfrm flipH="1">
            <a:off x="928576"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txBody>
          <a:bodyPr/>
          <a:lstStyle/>
          <a:p>
            <a:endParaRPr lang="en-US" sz="2400"/>
          </a:p>
        </p:txBody>
      </p:sp>
      <p:sp>
        <p:nvSpPr>
          <p:cNvPr id="59" name="Shape 59"/>
          <p:cNvSpPr/>
          <p:nvPr/>
        </p:nvSpPr>
        <p:spPr>
          <a:xfrm flipH="1">
            <a:off x="1219581"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236193"/>
          </a:solidFill>
          <a:ln>
            <a:noFill/>
          </a:ln>
        </p:spPr>
        <p:txBody>
          <a:bodyPr/>
          <a:lstStyle/>
          <a:p>
            <a:endParaRPr lang="en-US" sz="2400"/>
          </a:p>
        </p:txBody>
      </p:sp>
    </p:spTree>
    <p:extLst>
      <p:ext uri="{BB962C8B-B14F-4D97-AF65-F5344CB8AC3E}">
        <p14:creationId xmlns:p14="http://schemas.microsoft.com/office/powerpoint/2010/main" val="323410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0A249AA1-77B6-4717-A0EB-0C9062AD5090}" type="datetimeFigureOut">
              <a:rPr lang="es-CR" smtClean="0">
                <a:solidFill>
                  <a:prstClr val="black">
                    <a:tint val="75000"/>
                  </a:prstClr>
                </a:solidFill>
              </a:rPr>
              <a:t>14/9/2023</a:t>
            </a:fld>
            <a:endParaRPr lang="es-CR">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3977924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29D57A-8D12-AF4A-856C-7564037CC4F0}"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0F68-E651-3746-926C-2B7637A2EDEA}" type="slidenum">
              <a:rPr lang="en-US" smtClean="0"/>
              <a:t>‹Nº›</a:t>
            </a:fld>
            <a:endParaRPr lang="en-US"/>
          </a:p>
        </p:txBody>
      </p:sp>
    </p:spTree>
    <p:extLst>
      <p:ext uri="{BB962C8B-B14F-4D97-AF65-F5344CB8AC3E}">
        <p14:creationId xmlns:p14="http://schemas.microsoft.com/office/powerpoint/2010/main" val="23463700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06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FF0622-75E4-48B8-A617-5428CA5926CE}"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4212448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41330088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24137115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F0622-75E4-48B8-A617-5428CA5926CE}"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15003529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FF0622-75E4-48B8-A617-5428CA5926CE}"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39701903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0FF0622-75E4-48B8-A617-5428CA5926CE}" type="datetimeFigureOut">
              <a:rPr lang="en-US" smtClean="0"/>
              <a:t>9/14/2023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41435936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FF0622-75E4-48B8-A617-5428CA5926CE}" type="datetimeFigureOut">
              <a:rPr lang="en-US" smtClean="0"/>
              <a:t>9/14/2023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16226584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0FF0622-75E4-48B8-A617-5428CA5926CE}" type="datetimeFigureOut">
              <a:rPr lang="en-US" smtClean="0"/>
              <a:t>9/14/2023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3192572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07C8440-1487-4F9A-9CF6-464A123AFBAB}" type="datetimeFigureOut">
              <a:rPr lang="es-CR" smtClean="0">
                <a:solidFill>
                  <a:prstClr val="black">
                    <a:tint val="75000"/>
                  </a:prstClr>
                </a:solidFill>
              </a:rPr>
              <a:t>14/9/2023</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056887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32688516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27350129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4" name="Date Placeholder 3"/>
          <p:cNvSpPr>
            <a:spLocks noGrp="1"/>
          </p:cNvSpPr>
          <p:nvPr>
            <p:ph type="dt" sz="half" idx="10"/>
          </p:nvPr>
        </p:nvSpPr>
        <p:spPr/>
        <p:txBody>
          <a:bodyPr/>
          <a:lstStyle/>
          <a:p>
            <a:fld id="{40FF0622-75E4-48B8-A617-5428CA5926CE}"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‹Nº›</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420483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‹Nº›</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03384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3457600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n-US"/>
              <a:t>Click to edit Master title style</a:t>
            </a:r>
          </a:p>
        </p:txBody>
      </p:sp>
      <p:sp>
        <p:nvSpPr>
          <p:cNvPr id="4" name="Date Placeholder 3"/>
          <p:cNvSpPr>
            <a:spLocks noGrp="1"/>
          </p:cNvSpPr>
          <p:nvPr>
            <p:ph type="dt" sz="half" idx="10"/>
          </p:nvPr>
        </p:nvSpPr>
        <p:spPr/>
        <p:txBody>
          <a:bodyPr/>
          <a:lstStyle/>
          <a:p>
            <a:fld id="{40FF0622-75E4-48B8-A617-5428CA5926CE}"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‹Nº›</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827697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4" name="Date Placeholder 3"/>
          <p:cNvSpPr>
            <a:spLocks noGrp="1"/>
          </p:cNvSpPr>
          <p:nvPr>
            <p:ph type="dt" sz="half" idx="10"/>
          </p:nvPr>
        </p:nvSpPr>
        <p:spPr/>
        <p:txBody>
          <a:bodyPr/>
          <a:lstStyle/>
          <a:p>
            <a:fld id="{40FF0622-75E4-48B8-A617-5428CA5926CE}"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‹Nº›</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57237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0"/>
          </p:nvPr>
        </p:nvSpPr>
        <p:spPr/>
        <p:txBody>
          <a:bodyPr/>
          <a:lstStyle/>
          <a:p>
            <a:fld id="{40FF0622-75E4-48B8-A617-5428CA5926CE}" type="datetimeFigureOut">
              <a:rPr lang="en-US" smtClean="0"/>
              <a:t>9/14/2023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460304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FF0622-75E4-48B8-A617-5428CA5926CE}" type="datetimeFigureOut">
              <a:rPr lang="en-US" smtClean="0"/>
              <a:t>9/14/2023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29127698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b"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FF0622-75E4-48B8-A617-5428CA5926CE}"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253824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7C8440-1487-4F9A-9CF6-464A123AFBAB}" type="datetimeFigureOut">
              <a:rPr lang="es-CR" smtClean="0">
                <a:solidFill>
                  <a:prstClr val="black">
                    <a:tint val="75000"/>
                  </a:prstClr>
                </a:solidFill>
              </a:rPr>
              <a:t>14/9/2023</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8163938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FF0622-75E4-48B8-A617-5428CA5926CE}"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‹Nº›</a:t>
            </a:fld>
            <a:endParaRPr lang="en-US"/>
          </a:p>
        </p:txBody>
      </p:sp>
    </p:spTree>
    <p:extLst>
      <p:ext uri="{BB962C8B-B14F-4D97-AF65-F5344CB8AC3E}">
        <p14:creationId xmlns:p14="http://schemas.microsoft.com/office/powerpoint/2010/main" val="28353775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4281047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217776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1851" y="458946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387287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3362052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2135231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20059009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3413971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2434101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346328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07C8440-1487-4F9A-9CF6-464A123AFBAB}" type="datetimeFigureOut">
              <a:rPr lang="es-CR" smtClean="0">
                <a:solidFill>
                  <a:prstClr val="black">
                    <a:tint val="75000"/>
                  </a:prstClr>
                </a:solidFill>
              </a:rPr>
              <a:t>14/9/2023</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40370520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9464850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3"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311803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07C8440-1487-4F9A-9CF6-464A123AFBAB}" type="datetimeFigureOut">
              <a:rPr lang="es-CR" smtClean="0">
                <a:solidFill>
                  <a:prstClr val="black">
                    <a:tint val="75000"/>
                  </a:prstClr>
                </a:solidFill>
              </a:rPr>
              <a:t>14/9/2023</a:t>
            </a:fld>
            <a:endParaRPr lang="es-CR">
              <a:solidFill>
                <a:prstClr val="black">
                  <a:tint val="75000"/>
                </a:prstClr>
              </a:solidFill>
            </a:endParaRPr>
          </a:p>
        </p:txBody>
      </p:sp>
      <p:sp>
        <p:nvSpPr>
          <p:cNvPr id="6" name="Footer Placeholder 5"/>
          <p:cNvSpPr>
            <a:spLocks noGrp="1"/>
          </p:cNvSpPr>
          <p:nvPr>
            <p:ph type="ftr" sz="quarter" idx="11"/>
          </p:nvPr>
        </p:nvSpPr>
        <p:spPr/>
        <p:txBody>
          <a:bodyPr/>
          <a:lstStyle/>
          <a:p>
            <a:endParaRPr lang="es-CR">
              <a:solidFill>
                <a:prstClr val="black">
                  <a:tint val="75000"/>
                </a:prstClr>
              </a:solidFill>
            </a:endParaRPr>
          </a:p>
        </p:txBody>
      </p:sp>
      <p:sp>
        <p:nvSpPr>
          <p:cNvPr id="7" name="Slide Number Placeholder 6"/>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3293706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hasCustomPrompt="1"/>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07C8440-1487-4F9A-9CF6-464A123AFBAB}" type="datetimeFigureOut">
              <a:rPr lang="es-CR" smtClean="0">
                <a:solidFill>
                  <a:prstClr val="black">
                    <a:tint val="75000"/>
                  </a:prstClr>
                </a:solidFill>
              </a:rPr>
              <a:t>14/9/2023</a:t>
            </a:fld>
            <a:endParaRPr lang="es-CR">
              <a:solidFill>
                <a:prstClr val="black">
                  <a:tint val="75000"/>
                </a:prstClr>
              </a:solidFill>
            </a:endParaRPr>
          </a:p>
        </p:txBody>
      </p:sp>
      <p:sp>
        <p:nvSpPr>
          <p:cNvPr id="8" name="Footer Placeholder 7"/>
          <p:cNvSpPr>
            <a:spLocks noGrp="1"/>
          </p:cNvSpPr>
          <p:nvPr>
            <p:ph type="ftr" sz="quarter" idx="11"/>
          </p:nvPr>
        </p:nvSpPr>
        <p:spPr/>
        <p:txBody>
          <a:bodyPr/>
          <a:lstStyle/>
          <a:p>
            <a:endParaRPr lang="es-CR">
              <a:solidFill>
                <a:prstClr val="black">
                  <a:tint val="75000"/>
                </a:prstClr>
              </a:solidFill>
            </a:endParaRPr>
          </a:p>
        </p:txBody>
      </p:sp>
      <p:sp>
        <p:nvSpPr>
          <p:cNvPr id="9" name="Slide Number Placeholder 8"/>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523682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07C8440-1487-4F9A-9CF6-464A123AFBAB}" type="datetimeFigureOut">
              <a:rPr lang="es-CR" smtClean="0">
                <a:solidFill>
                  <a:prstClr val="black">
                    <a:tint val="75000"/>
                  </a:prstClr>
                </a:solidFill>
              </a:rPr>
              <a:t>14/9/2023</a:t>
            </a:fld>
            <a:endParaRPr lang="es-CR">
              <a:solidFill>
                <a:prstClr val="black">
                  <a:tint val="75000"/>
                </a:prstClr>
              </a:solidFill>
            </a:endParaRPr>
          </a:p>
        </p:txBody>
      </p:sp>
      <p:sp>
        <p:nvSpPr>
          <p:cNvPr id="4" name="Footer Placeholder 3"/>
          <p:cNvSpPr>
            <a:spLocks noGrp="1"/>
          </p:cNvSpPr>
          <p:nvPr>
            <p:ph type="ftr" sz="quarter" idx="11"/>
          </p:nvPr>
        </p:nvSpPr>
        <p:spPr/>
        <p:txBody>
          <a:bodyPr/>
          <a:lstStyle/>
          <a:p>
            <a:endParaRPr lang="es-CR">
              <a:solidFill>
                <a:prstClr val="black">
                  <a:tint val="75000"/>
                </a:prstClr>
              </a:solidFill>
            </a:endParaRPr>
          </a:p>
        </p:txBody>
      </p:sp>
      <p:sp>
        <p:nvSpPr>
          <p:cNvPr id="5" name="Slide Number Placeholder 4"/>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374417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C8440-1487-4F9A-9CF6-464A123AFBAB}" type="datetimeFigureOut">
              <a:rPr lang="es-CR" smtClean="0">
                <a:solidFill>
                  <a:prstClr val="black">
                    <a:tint val="75000"/>
                  </a:prstClr>
                </a:solidFill>
              </a:rPr>
              <a:t>14/9/2023</a:t>
            </a:fld>
            <a:endParaRPr lang="es-CR">
              <a:solidFill>
                <a:prstClr val="black">
                  <a:tint val="75000"/>
                </a:prstClr>
              </a:solidFill>
            </a:endParaRPr>
          </a:p>
        </p:txBody>
      </p:sp>
      <p:sp>
        <p:nvSpPr>
          <p:cNvPr id="3" name="Footer Placeholder 2"/>
          <p:cNvSpPr>
            <a:spLocks noGrp="1"/>
          </p:cNvSpPr>
          <p:nvPr>
            <p:ph type="ftr" sz="quarter" idx="11"/>
          </p:nvPr>
        </p:nvSpPr>
        <p:spPr/>
        <p:txBody>
          <a:bodyPr/>
          <a:lstStyle/>
          <a:p>
            <a:endParaRPr lang="es-CR">
              <a:solidFill>
                <a:prstClr val="black">
                  <a:tint val="75000"/>
                </a:prstClr>
              </a:solidFill>
            </a:endParaRPr>
          </a:p>
        </p:txBody>
      </p:sp>
      <p:sp>
        <p:nvSpPr>
          <p:cNvPr id="4" name="Slide Number Placeholder 3"/>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162857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07C8440-1487-4F9A-9CF6-464A123AFBAB}" type="datetimeFigureOut">
              <a:rPr lang="es-CR" smtClean="0">
                <a:solidFill>
                  <a:prstClr val="black">
                    <a:tint val="75000"/>
                  </a:prstClr>
                </a:solidFill>
              </a:rPr>
              <a:t>14/9/2023</a:t>
            </a:fld>
            <a:endParaRPr lang="es-CR">
              <a:solidFill>
                <a:prstClr val="black">
                  <a:tint val="75000"/>
                </a:prstClr>
              </a:solidFill>
            </a:endParaRPr>
          </a:p>
        </p:txBody>
      </p:sp>
      <p:sp>
        <p:nvSpPr>
          <p:cNvPr id="6" name="Footer Placeholder 5"/>
          <p:cNvSpPr>
            <a:spLocks noGrp="1"/>
          </p:cNvSpPr>
          <p:nvPr>
            <p:ph type="ftr" sz="quarter" idx="11"/>
          </p:nvPr>
        </p:nvSpPr>
        <p:spPr/>
        <p:txBody>
          <a:bodyPr/>
          <a:lstStyle/>
          <a:p>
            <a:endParaRPr lang="es-CR">
              <a:solidFill>
                <a:prstClr val="black">
                  <a:tint val="75000"/>
                </a:prstClr>
              </a:solidFill>
            </a:endParaRPr>
          </a:p>
        </p:txBody>
      </p:sp>
      <p:sp>
        <p:nvSpPr>
          <p:cNvPr id="7" name="Slide Number Placeholder 6"/>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39832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idx="1" hasCustomPrompt="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0A249AA1-77B6-4717-A0EB-0C9062AD5090}" type="datetimeFigureOut">
              <a:rPr lang="es-CR" smtClean="0">
                <a:solidFill>
                  <a:prstClr val="black">
                    <a:tint val="75000"/>
                  </a:prstClr>
                </a:solidFill>
              </a:rPr>
              <a:t>14/9/2023</a:t>
            </a:fld>
            <a:endParaRPr lang="es-CR">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3987899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07C8440-1487-4F9A-9CF6-464A123AFBAB}" type="datetimeFigureOut">
              <a:rPr lang="es-CR" smtClean="0">
                <a:solidFill>
                  <a:prstClr val="black">
                    <a:tint val="75000"/>
                  </a:prstClr>
                </a:solidFill>
              </a:rPr>
              <a:t>14/9/2023</a:t>
            </a:fld>
            <a:endParaRPr lang="es-CR">
              <a:solidFill>
                <a:prstClr val="black">
                  <a:tint val="75000"/>
                </a:prstClr>
              </a:solidFill>
            </a:endParaRPr>
          </a:p>
        </p:txBody>
      </p:sp>
      <p:sp>
        <p:nvSpPr>
          <p:cNvPr id="6" name="Footer Placeholder 5"/>
          <p:cNvSpPr>
            <a:spLocks noGrp="1"/>
          </p:cNvSpPr>
          <p:nvPr>
            <p:ph type="ftr" sz="quarter" idx="11"/>
          </p:nvPr>
        </p:nvSpPr>
        <p:spPr/>
        <p:txBody>
          <a:bodyPr/>
          <a:lstStyle/>
          <a:p>
            <a:endParaRPr lang="es-CR">
              <a:solidFill>
                <a:prstClr val="black">
                  <a:tint val="75000"/>
                </a:prstClr>
              </a:solidFill>
            </a:endParaRPr>
          </a:p>
        </p:txBody>
      </p:sp>
      <p:sp>
        <p:nvSpPr>
          <p:cNvPr id="7" name="Slide Number Placeholder 6"/>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784736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7C8440-1487-4F9A-9CF6-464A123AFBAB}" type="datetimeFigureOut">
              <a:rPr lang="es-CR" smtClean="0">
                <a:solidFill>
                  <a:prstClr val="black">
                    <a:tint val="75000"/>
                  </a:prstClr>
                </a:solidFill>
              </a:rPr>
              <a:t>14/9/2023</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431897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7C8440-1487-4F9A-9CF6-464A123AFBAB}" type="datetimeFigureOut">
              <a:rPr lang="es-CR" smtClean="0">
                <a:solidFill>
                  <a:prstClr val="black">
                    <a:tint val="75000"/>
                  </a:prstClr>
                </a:solidFill>
              </a:rPr>
              <a:t>14/9/2023</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360430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3F4F7-BEBC-403B-8DDE-9A85FCB61E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B6F01F7C-7A45-4A3D-9C7A-54AB968632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425E9D10-4418-4E73-9ED1-6B18D75A9BE9}"/>
              </a:ext>
            </a:extLst>
          </p:cNvPr>
          <p:cNvSpPr>
            <a:spLocks noGrp="1"/>
          </p:cNvSpPr>
          <p:nvPr>
            <p:ph type="dt" sz="half" idx="10"/>
          </p:nvPr>
        </p:nvSpPr>
        <p:spPr/>
        <p:txBody>
          <a:bodyPr/>
          <a:lstStyle/>
          <a:p>
            <a:fld id="{0A249AA1-77B6-4717-A0EB-0C9062AD5090}" type="datetimeFigureOut">
              <a:rPr lang="es-CR" smtClean="0">
                <a:solidFill>
                  <a:prstClr val="black">
                    <a:tint val="75000"/>
                  </a:prstClr>
                </a:solidFill>
              </a:rPr>
              <a:pPr/>
              <a:t>14/9/2023</a:t>
            </a:fld>
            <a:endParaRPr lang="es-CR">
              <a:solidFill>
                <a:prstClr val="black">
                  <a:tint val="75000"/>
                </a:prstClr>
              </a:solidFill>
            </a:endParaRPr>
          </a:p>
        </p:txBody>
      </p:sp>
      <p:sp>
        <p:nvSpPr>
          <p:cNvPr id="5" name="Marcador de pie de página 4">
            <a:extLst>
              <a:ext uri="{FF2B5EF4-FFF2-40B4-BE49-F238E27FC236}">
                <a16:creationId xmlns:a16="http://schemas.microsoft.com/office/drawing/2014/main" id="{383D1679-14E6-420A-865A-3EF2C5B53D3D}"/>
              </a:ext>
            </a:extLst>
          </p:cNvPr>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a:extLst>
              <a:ext uri="{FF2B5EF4-FFF2-40B4-BE49-F238E27FC236}">
                <a16:creationId xmlns:a16="http://schemas.microsoft.com/office/drawing/2014/main" id="{6D3C9D4C-8E18-47F6-B9A2-44FF38B0411F}"/>
              </a:ext>
            </a:extLst>
          </p:cNvPr>
          <p:cNvSpPr>
            <a:spLocks noGrp="1"/>
          </p:cNvSpPr>
          <p:nvPr>
            <p:ph type="sldNum" sz="quarter" idx="12"/>
          </p:nvPr>
        </p:nvSpPr>
        <p:spPr/>
        <p:txBody>
          <a:bodyPr/>
          <a:lstStyle/>
          <a:p>
            <a:fld id="{1BBB57F0-EA1F-4EA3-8A81-84B08E2C5477}" type="slidenum">
              <a:rPr lang="es-CR" smtClean="0">
                <a:solidFill>
                  <a:prstClr val="black">
                    <a:tint val="75000"/>
                  </a:prstClr>
                </a:solidFill>
              </a:rPr>
              <a:pPr/>
              <a:t>‹Nº›</a:t>
            </a:fld>
            <a:endParaRPr lang="es-CR">
              <a:solidFill>
                <a:prstClr val="black">
                  <a:tint val="75000"/>
                </a:prstClr>
              </a:solidFill>
            </a:endParaRPr>
          </a:p>
        </p:txBody>
      </p:sp>
    </p:spTree>
    <p:extLst>
      <p:ext uri="{BB962C8B-B14F-4D97-AF65-F5344CB8AC3E}">
        <p14:creationId xmlns:p14="http://schemas.microsoft.com/office/powerpoint/2010/main" val="3149242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F3B5A-AFDF-4170-AF2C-B76042019145}"/>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AE7CE458-CBEA-495C-B191-F9BA45A604D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59171CCA-114A-4231-ACE8-37F1C02C2B09}"/>
              </a:ext>
            </a:extLst>
          </p:cNvPr>
          <p:cNvSpPr>
            <a:spLocks noGrp="1"/>
          </p:cNvSpPr>
          <p:nvPr>
            <p:ph type="dt" sz="half" idx="10"/>
          </p:nvPr>
        </p:nvSpPr>
        <p:spPr/>
        <p:txBody>
          <a:bodyPr/>
          <a:lstStyle/>
          <a:p>
            <a:fld id="{0A249AA1-77B6-4717-A0EB-0C9062AD5090}" type="datetimeFigureOut">
              <a:rPr lang="es-CR" smtClean="0">
                <a:solidFill>
                  <a:prstClr val="black">
                    <a:tint val="75000"/>
                  </a:prstClr>
                </a:solidFill>
              </a:rPr>
              <a:pPr/>
              <a:t>14/9/2023</a:t>
            </a:fld>
            <a:endParaRPr lang="es-CR">
              <a:solidFill>
                <a:prstClr val="black">
                  <a:tint val="75000"/>
                </a:prstClr>
              </a:solidFill>
            </a:endParaRPr>
          </a:p>
        </p:txBody>
      </p:sp>
      <p:sp>
        <p:nvSpPr>
          <p:cNvPr id="5" name="Marcador de pie de página 4">
            <a:extLst>
              <a:ext uri="{FF2B5EF4-FFF2-40B4-BE49-F238E27FC236}">
                <a16:creationId xmlns:a16="http://schemas.microsoft.com/office/drawing/2014/main" id="{E187A77A-9E37-49BC-8ACD-51F737BA492A}"/>
              </a:ext>
            </a:extLst>
          </p:cNvPr>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a:extLst>
              <a:ext uri="{FF2B5EF4-FFF2-40B4-BE49-F238E27FC236}">
                <a16:creationId xmlns:a16="http://schemas.microsoft.com/office/drawing/2014/main" id="{6F78B26B-892C-4121-AA2E-FF03FE79206E}"/>
              </a:ext>
            </a:extLst>
          </p:cNvPr>
          <p:cNvSpPr>
            <a:spLocks noGrp="1"/>
          </p:cNvSpPr>
          <p:nvPr>
            <p:ph type="sldNum" sz="quarter" idx="12"/>
          </p:nvPr>
        </p:nvSpPr>
        <p:spPr/>
        <p:txBody>
          <a:bodyPr/>
          <a:lstStyle/>
          <a:p>
            <a:fld id="{1BBB57F0-EA1F-4EA3-8A81-84B08E2C5477}" type="slidenum">
              <a:rPr lang="es-CR" smtClean="0">
                <a:solidFill>
                  <a:prstClr val="black">
                    <a:tint val="75000"/>
                  </a:prstClr>
                </a:solidFill>
              </a:rPr>
              <a:pPr/>
              <a:t>‹Nº›</a:t>
            </a:fld>
            <a:endParaRPr lang="es-CR">
              <a:solidFill>
                <a:prstClr val="black">
                  <a:tint val="75000"/>
                </a:prstClr>
              </a:solidFill>
            </a:endParaRPr>
          </a:p>
        </p:txBody>
      </p:sp>
    </p:spTree>
    <p:extLst>
      <p:ext uri="{BB962C8B-B14F-4D97-AF65-F5344CB8AC3E}">
        <p14:creationId xmlns:p14="http://schemas.microsoft.com/office/powerpoint/2010/main" val="2098918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9CFC9A-9605-40BC-8CB6-6622499633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521F84C-8956-42A3-8F4C-BEC4B8902C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6E42715E-C44B-4667-A4AB-43DF825D01F9}"/>
              </a:ext>
            </a:extLst>
          </p:cNvPr>
          <p:cNvSpPr>
            <a:spLocks noGrp="1"/>
          </p:cNvSpPr>
          <p:nvPr>
            <p:ph type="dt" sz="half" idx="10"/>
          </p:nvPr>
        </p:nvSpPr>
        <p:spPr/>
        <p:txBody>
          <a:bodyPr/>
          <a:lstStyle/>
          <a:p>
            <a:fld id="{0A249AA1-77B6-4717-A0EB-0C9062AD5090}" type="datetimeFigureOut">
              <a:rPr lang="es-CR" smtClean="0">
                <a:solidFill>
                  <a:prstClr val="black">
                    <a:tint val="75000"/>
                  </a:prstClr>
                </a:solidFill>
              </a:rPr>
              <a:pPr/>
              <a:t>14/9/2023</a:t>
            </a:fld>
            <a:endParaRPr lang="es-CR">
              <a:solidFill>
                <a:prstClr val="black">
                  <a:tint val="75000"/>
                </a:prstClr>
              </a:solidFill>
            </a:endParaRPr>
          </a:p>
        </p:txBody>
      </p:sp>
      <p:sp>
        <p:nvSpPr>
          <p:cNvPr id="5" name="Marcador de pie de página 4">
            <a:extLst>
              <a:ext uri="{FF2B5EF4-FFF2-40B4-BE49-F238E27FC236}">
                <a16:creationId xmlns:a16="http://schemas.microsoft.com/office/drawing/2014/main" id="{889EBAF2-A03A-479F-8BE3-0363F284C525}"/>
              </a:ext>
            </a:extLst>
          </p:cNvPr>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a:extLst>
              <a:ext uri="{FF2B5EF4-FFF2-40B4-BE49-F238E27FC236}">
                <a16:creationId xmlns:a16="http://schemas.microsoft.com/office/drawing/2014/main" id="{24D9A702-0C96-4366-ADEA-4C6670BF3E5F}"/>
              </a:ext>
            </a:extLst>
          </p:cNvPr>
          <p:cNvSpPr>
            <a:spLocks noGrp="1"/>
          </p:cNvSpPr>
          <p:nvPr>
            <p:ph type="sldNum" sz="quarter" idx="12"/>
          </p:nvPr>
        </p:nvSpPr>
        <p:spPr/>
        <p:txBody>
          <a:bodyPr/>
          <a:lstStyle/>
          <a:p>
            <a:fld id="{1BBB57F0-EA1F-4EA3-8A81-84B08E2C5477}" type="slidenum">
              <a:rPr lang="es-CR" smtClean="0">
                <a:solidFill>
                  <a:prstClr val="black">
                    <a:tint val="75000"/>
                  </a:prstClr>
                </a:solidFill>
              </a:rPr>
              <a:pPr/>
              <a:t>‹Nº›</a:t>
            </a:fld>
            <a:endParaRPr lang="es-CR">
              <a:solidFill>
                <a:prstClr val="black">
                  <a:tint val="75000"/>
                </a:prstClr>
              </a:solidFill>
            </a:endParaRPr>
          </a:p>
        </p:txBody>
      </p:sp>
    </p:spTree>
    <p:extLst>
      <p:ext uri="{BB962C8B-B14F-4D97-AF65-F5344CB8AC3E}">
        <p14:creationId xmlns:p14="http://schemas.microsoft.com/office/powerpoint/2010/main" val="2922790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01E112-2DE8-430F-B837-73EDE0ED9E0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6FE90323-EE42-41C6-8E94-020AA7B0BFFF}"/>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9F46553A-E82A-4E71-93D5-6E2599030A71}"/>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3DD8DC4A-41F7-42A2-8A78-35D0FBECB956}"/>
              </a:ext>
            </a:extLst>
          </p:cNvPr>
          <p:cNvSpPr>
            <a:spLocks noGrp="1"/>
          </p:cNvSpPr>
          <p:nvPr>
            <p:ph type="dt" sz="half" idx="10"/>
          </p:nvPr>
        </p:nvSpPr>
        <p:spPr/>
        <p:txBody>
          <a:bodyPr/>
          <a:lstStyle/>
          <a:p>
            <a:fld id="{0A249AA1-77B6-4717-A0EB-0C9062AD5090}" type="datetimeFigureOut">
              <a:rPr lang="es-CR" smtClean="0">
                <a:solidFill>
                  <a:prstClr val="black">
                    <a:tint val="75000"/>
                  </a:prstClr>
                </a:solidFill>
              </a:rPr>
              <a:pPr/>
              <a:t>14/9/2023</a:t>
            </a:fld>
            <a:endParaRPr lang="es-CR">
              <a:solidFill>
                <a:prstClr val="black">
                  <a:tint val="75000"/>
                </a:prstClr>
              </a:solidFill>
            </a:endParaRPr>
          </a:p>
        </p:txBody>
      </p:sp>
      <p:sp>
        <p:nvSpPr>
          <p:cNvPr id="6" name="Marcador de pie de página 5">
            <a:extLst>
              <a:ext uri="{FF2B5EF4-FFF2-40B4-BE49-F238E27FC236}">
                <a16:creationId xmlns:a16="http://schemas.microsoft.com/office/drawing/2014/main" id="{E009DA7D-38D5-4019-AA8A-159F0C7CDDA9}"/>
              </a:ext>
            </a:extLst>
          </p:cNvPr>
          <p:cNvSpPr>
            <a:spLocks noGrp="1"/>
          </p:cNvSpPr>
          <p:nvPr>
            <p:ph type="ftr" sz="quarter" idx="11"/>
          </p:nvPr>
        </p:nvSpPr>
        <p:spPr/>
        <p:txBody>
          <a:bodyPr/>
          <a:lstStyle/>
          <a:p>
            <a:endParaRPr lang="es-CR">
              <a:solidFill>
                <a:prstClr val="black">
                  <a:tint val="75000"/>
                </a:prstClr>
              </a:solidFill>
            </a:endParaRPr>
          </a:p>
        </p:txBody>
      </p:sp>
      <p:sp>
        <p:nvSpPr>
          <p:cNvPr id="7" name="Marcador de número de diapositiva 6">
            <a:extLst>
              <a:ext uri="{FF2B5EF4-FFF2-40B4-BE49-F238E27FC236}">
                <a16:creationId xmlns:a16="http://schemas.microsoft.com/office/drawing/2014/main" id="{17E73CBA-1837-41A7-9891-A45BF1C2981D}"/>
              </a:ext>
            </a:extLst>
          </p:cNvPr>
          <p:cNvSpPr>
            <a:spLocks noGrp="1"/>
          </p:cNvSpPr>
          <p:nvPr>
            <p:ph type="sldNum" sz="quarter" idx="12"/>
          </p:nvPr>
        </p:nvSpPr>
        <p:spPr/>
        <p:txBody>
          <a:bodyPr/>
          <a:lstStyle/>
          <a:p>
            <a:fld id="{1BBB57F0-EA1F-4EA3-8A81-84B08E2C5477}" type="slidenum">
              <a:rPr lang="es-CR" smtClean="0">
                <a:solidFill>
                  <a:prstClr val="black">
                    <a:tint val="75000"/>
                  </a:prstClr>
                </a:solidFill>
              </a:rPr>
              <a:pPr/>
              <a:t>‹Nº›</a:t>
            </a:fld>
            <a:endParaRPr lang="es-CR">
              <a:solidFill>
                <a:prstClr val="black">
                  <a:tint val="75000"/>
                </a:prstClr>
              </a:solidFill>
            </a:endParaRPr>
          </a:p>
        </p:txBody>
      </p:sp>
    </p:spTree>
    <p:extLst>
      <p:ext uri="{BB962C8B-B14F-4D97-AF65-F5344CB8AC3E}">
        <p14:creationId xmlns:p14="http://schemas.microsoft.com/office/powerpoint/2010/main" val="3724819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84382-B724-4B00-8400-043F65D593D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E2565D64-021B-4EF5-813B-CF2F5339A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E72DE00-CF1E-4369-9B15-B8EAA93CD4C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0AF9064B-4991-4DFE-A697-947C1E2C31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75F1C06-8D3C-4AA2-AB7A-0EC07648361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7F6DF17C-E634-4F6E-933F-6FF58DE5CFDE}"/>
              </a:ext>
            </a:extLst>
          </p:cNvPr>
          <p:cNvSpPr>
            <a:spLocks noGrp="1"/>
          </p:cNvSpPr>
          <p:nvPr>
            <p:ph type="dt" sz="half" idx="10"/>
          </p:nvPr>
        </p:nvSpPr>
        <p:spPr/>
        <p:txBody>
          <a:bodyPr/>
          <a:lstStyle/>
          <a:p>
            <a:fld id="{0A249AA1-77B6-4717-A0EB-0C9062AD5090}" type="datetimeFigureOut">
              <a:rPr lang="es-CR" smtClean="0">
                <a:solidFill>
                  <a:prstClr val="black">
                    <a:tint val="75000"/>
                  </a:prstClr>
                </a:solidFill>
              </a:rPr>
              <a:pPr/>
              <a:t>14/9/2023</a:t>
            </a:fld>
            <a:endParaRPr lang="es-CR">
              <a:solidFill>
                <a:prstClr val="black">
                  <a:tint val="75000"/>
                </a:prstClr>
              </a:solidFill>
            </a:endParaRPr>
          </a:p>
        </p:txBody>
      </p:sp>
      <p:sp>
        <p:nvSpPr>
          <p:cNvPr id="8" name="Marcador de pie de página 7">
            <a:extLst>
              <a:ext uri="{FF2B5EF4-FFF2-40B4-BE49-F238E27FC236}">
                <a16:creationId xmlns:a16="http://schemas.microsoft.com/office/drawing/2014/main" id="{0D4E73AA-9CC7-435D-8CA7-1BD9649C4708}"/>
              </a:ext>
            </a:extLst>
          </p:cNvPr>
          <p:cNvSpPr>
            <a:spLocks noGrp="1"/>
          </p:cNvSpPr>
          <p:nvPr>
            <p:ph type="ftr" sz="quarter" idx="11"/>
          </p:nvPr>
        </p:nvSpPr>
        <p:spPr/>
        <p:txBody>
          <a:bodyPr/>
          <a:lstStyle/>
          <a:p>
            <a:endParaRPr lang="es-CR">
              <a:solidFill>
                <a:prstClr val="black">
                  <a:tint val="75000"/>
                </a:prstClr>
              </a:solidFill>
            </a:endParaRPr>
          </a:p>
        </p:txBody>
      </p:sp>
      <p:sp>
        <p:nvSpPr>
          <p:cNvPr id="9" name="Marcador de número de diapositiva 8">
            <a:extLst>
              <a:ext uri="{FF2B5EF4-FFF2-40B4-BE49-F238E27FC236}">
                <a16:creationId xmlns:a16="http://schemas.microsoft.com/office/drawing/2014/main" id="{6DDC48F1-4A1E-4DE1-A310-BBDE236A573E}"/>
              </a:ext>
            </a:extLst>
          </p:cNvPr>
          <p:cNvSpPr>
            <a:spLocks noGrp="1"/>
          </p:cNvSpPr>
          <p:nvPr>
            <p:ph type="sldNum" sz="quarter" idx="12"/>
          </p:nvPr>
        </p:nvSpPr>
        <p:spPr/>
        <p:txBody>
          <a:bodyPr/>
          <a:lstStyle/>
          <a:p>
            <a:fld id="{1BBB57F0-EA1F-4EA3-8A81-84B08E2C5477}" type="slidenum">
              <a:rPr lang="es-CR" smtClean="0">
                <a:solidFill>
                  <a:prstClr val="black">
                    <a:tint val="75000"/>
                  </a:prstClr>
                </a:solidFill>
              </a:rPr>
              <a:pPr/>
              <a:t>‹Nº›</a:t>
            </a:fld>
            <a:endParaRPr lang="es-CR">
              <a:solidFill>
                <a:prstClr val="black">
                  <a:tint val="75000"/>
                </a:prstClr>
              </a:solidFill>
            </a:endParaRPr>
          </a:p>
        </p:txBody>
      </p:sp>
    </p:spTree>
    <p:extLst>
      <p:ext uri="{BB962C8B-B14F-4D97-AF65-F5344CB8AC3E}">
        <p14:creationId xmlns:p14="http://schemas.microsoft.com/office/powerpoint/2010/main" val="2318545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5E77A-C41F-4A2F-86F5-1579B238C3F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3F869E97-9AE1-4A48-B4EE-DDE1FD99C8B1}"/>
              </a:ext>
            </a:extLst>
          </p:cNvPr>
          <p:cNvSpPr>
            <a:spLocks noGrp="1"/>
          </p:cNvSpPr>
          <p:nvPr>
            <p:ph type="dt" sz="half" idx="10"/>
          </p:nvPr>
        </p:nvSpPr>
        <p:spPr/>
        <p:txBody>
          <a:bodyPr/>
          <a:lstStyle/>
          <a:p>
            <a:fld id="{0A249AA1-77B6-4717-A0EB-0C9062AD5090}" type="datetimeFigureOut">
              <a:rPr lang="es-CR" smtClean="0">
                <a:solidFill>
                  <a:prstClr val="black">
                    <a:tint val="75000"/>
                  </a:prstClr>
                </a:solidFill>
              </a:rPr>
              <a:pPr/>
              <a:t>14/9/2023</a:t>
            </a:fld>
            <a:endParaRPr lang="es-CR">
              <a:solidFill>
                <a:prstClr val="black">
                  <a:tint val="75000"/>
                </a:prstClr>
              </a:solidFill>
            </a:endParaRPr>
          </a:p>
        </p:txBody>
      </p:sp>
      <p:sp>
        <p:nvSpPr>
          <p:cNvPr id="4" name="Marcador de pie de página 3">
            <a:extLst>
              <a:ext uri="{FF2B5EF4-FFF2-40B4-BE49-F238E27FC236}">
                <a16:creationId xmlns:a16="http://schemas.microsoft.com/office/drawing/2014/main" id="{51180CAE-B14B-4E94-9BD1-04A8638FC104}"/>
              </a:ext>
            </a:extLst>
          </p:cNvPr>
          <p:cNvSpPr>
            <a:spLocks noGrp="1"/>
          </p:cNvSpPr>
          <p:nvPr>
            <p:ph type="ftr" sz="quarter" idx="11"/>
          </p:nvPr>
        </p:nvSpPr>
        <p:spPr/>
        <p:txBody>
          <a:bodyPr/>
          <a:lstStyle/>
          <a:p>
            <a:endParaRPr lang="es-CR">
              <a:solidFill>
                <a:prstClr val="black">
                  <a:tint val="75000"/>
                </a:prstClr>
              </a:solidFill>
            </a:endParaRPr>
          </a:p>
        </p:txBody>
      </p:sp>
      <p:sp>
        <p:nvSpPr>
          <p:cNvPr id="5" name="Marcador de número de diapositiva 4">
            <a:extLst>
              <a:ext uri="{FF2B5EF4-FFF2-40B4-BE49-F238E27FC236}">
                <a16:creationId xmlns:a16="http://schemas.microsoft.com/office/drawing/2014/main" id="{EFB39417-6532-4F61-B59C-59ABC05FA905}"/>
              </a:ext>
            </a:extLst>
          </p:cNvPr>
          <p:cNvSpPr>
            <a:spLocks noGrp="1"/>
          </p:cNvSpPr>
          <p:nvPr>
            <p:ph type="sldNum" sz="quarter" idx="12"/>
          </p:nvPr>
        </p:nvSpPr>
        <p:spPr/>
        <p:txBody>
          <a:bodyPr/>
          <a:lstStyle/>
          <a:p>
            <a:fld id="{1BBB57F0-EA1F-4EA3-8A81-84B08E2C5477}" type="slidenum">
              <a:rPr lang="es-CR" smtClean="0">
                <a:solidFill>
                  <a:prstClr val="black">
                    <a:tint val="75000"/>
                  </a:prstClr>
                </a:solidFill>
              </a:rPr>
              <a:pPr/>
              <a:t>‹Nº›</a:t>
            </a:fld>
            <a:endParaRPr lang="es-CR">
              <a:solidFill>
                <a:prstClr val="black">
                  <a:tint val="75000"/>
                </a:prstClr>
              </a:solidFill>
            </a:endParaRPr>
          </a:p>
        </p:txBody>
      </p:sp>
    </p:spTree>
    <p:extLst>
      <p:ext uri="{BB962C8B-B14F-4D97-AF65-F5344CB8AC3E}">
        <p14:creationId xmlns:p14="http://schemas.microsoft.com/office/powerpoint/2010/main" val="2584441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78C24F-040E-42CD-B0DF-B0774CC5177D}"/>
              </a:ext>
            </a:extLst>
          </p:cNvPr>
          <p:cNvSpPr>
            <a:spLocks noGrp="1"/>
          </p:cNvSpPr>
          <p:nvPr>
            <p:ph type="dt" sz="half" idx="10"/>
          </p:nvPr>
        </p:nvSpPr>
        <p:spPr/>
        <p:txBody>
          <a:bodyPr/>
          <a:lstStyle/>
          <a:p>
            <a:fld id="{0A249AA1-77B6-4717-A0EB-0C9062AD5090}" type="datetimeFigureOut">
              <a:rPr lang="es-CR" smtClean="0">
                <a:solidFill>
                  <a:prstClr val="black">
                    <a:tint val="75000"/>
                  </a:prstClr>
                </a:solidFill>
              </a:rPr>
              <a:pPr/>
              <a:t>14/9/2023</a:t>
            </a:fld>
            <a:endParaRPr lang="es-CR">
              <a:solidFill>
                <a:prstClr val="black">
                  <a:tint val="75000"/>
                </a:prstClr>
              </a:solidFill>
            </a:endParaRPr>
          </a:p>
        </p:txBody>
      </p:sp>
      <p:sp>
        <p:nvSpPr>
          <p:cNvPr id="3" name="Marcador de pie de página 2">
            <a:extLst>
              <a:ext uri="{FF2B5EF4-FFF2-40B4-BE49-F238E27FC236}">
                <a16:creationId xmlns:a16="http://schemas.microsoft.com/office/drawing/2014/main" id="{BAADE241-CABE-49EF-9CE6-8CAE1181B4E4}"/>
              </a:ext>
            </a:extLst>
          </p:cNvPr>
          <p:cNvSpPr>
            <a:spLocks noGrp="1"/>
          </p:cNvSpPr>
          <p:nvPr>
            <p:ph type="ftr" sz="quarter" idx="11"/>
          </p:nvPr>
        </p:nvSpPr>
        <p:spPr/>
        <p:txBody>
          <a:bodyPr/>
          <a:lstStyle/>
          <a:p>
            <a:endParaRPr lang="es-CR">
              <a:solidFill>
                <a:prstClr val="black">
                  <a:tint val="75000"/>
                </a:prstClr>
              </a:solidFill>
            </a:endParaRPr>
          </a:p>
        </p:txBody>
      </p:sp>
      <p:sp>
        <p:nvSpPr>
          <p:cNvPr id="4" name="Marcador de número de diapositiva 3">
            <a:extLst>
              <a:ext uri="{FF2B5EF4-FFF2-40B4-BE49-F238E27FC236}">
                <a16:creationId xmlns:a16="http://schemas.microsoft.com/office/drawing/2014/main" id="{1B167D8F-7B3C-4BE1-AC6E-A658D456B476}"/>
              </a:ext>
            </a:extLst>
          </p:cNvPr>
          <p:cNvSpPr>
            <a:spLocks noGrp="1"/>
          </p:cNvSpPr>
          <p:nvPr>
            <p:ph type="sldNum" sz="quarter" idx="12"/>
          </p:nvPr>
        </p:nvSpPr>
        <p:spPr/>
        <p:txBody>
          <a:bodyPr/>
          <a:lstStyle/>
          <a:p>
            <a:fld id="{1BBB57F0-EA1F-4EA3-8A81-84B08E2C5477}" type="slidenum">
              <a:rPr lang="es-CR" smtClean="0">
                <a:solidFill>
                  <a:prstClr val="black">
                    <a:tint val="75000"/>
                  </a:prstClr>
                </a:solidFill>
              </a:rPr>
              <a:pPr/>
              <a:t>‹Nº›</a:t>
            </a:fld>
            <a:endParaRPr lang="es-CR">
              <a:solidFill>
                <a:prstClr val="black">
                  <a:tint val="75000"/>
                </a:prstClr>
              </a:solidFill>
            </a:endParaRPr>
          </a:p>
        </p:txBody>
      </p:sp>
    </p:spTree>
    <p:extLst>
      <p:ext uri="{BB962C8B-B14F-4D97-AF65-F5344CB8AC3E}">
        <p14:creationId xmlns:p14="http://schemas.microsoft.com/office/powerpoint/2010/main" val="291988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p:cNvSpPr>
            <a:spLocks noGrp="1"/>
          </p:cNvSpPr>
          <p:nvPr>
            <p:ph type="dt" sz="half" idx="10"/>
          </p:nvPr>
        </p:nvSpPr>
        <p:spPr/>
        <p:txBody>
          <a:bodyPr/>
          <a:lstStyle/>
          <a:p>
            <a:fld id="{0A249AA1-77B6-4717-A0EB-0C9062AD5090}" type="datetimeFigureOut">
              <a:rPr lang="es-CR" smtClean="0">
                <a:solidFill>
                  <a:prstClr val="black">
                    <a:tint val="75000"/>
                  </a:prstClr>
                </a:solidFill>
              </a:rPr>
              <a:t>14/9/2023</a:t>
            </a:fld>
            <a:endParaRPr lang="es-CR">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059338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F14320-DB0A-40A8-BAF1-94382A1838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1164D403-805D-4B5C-BF7D-C9A260554B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560CE5BD-06EF-47AA-A2A7-A762E4574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DB27107-E3DB-4775-8A62-482646F3C5D7}"/>
              </a:ext>
            </a:extLst>
          </p:cNvPr>
          <p:cNvSpPr>
            <a:spLocks noGrp="1"/>
          </p:cNvSpPr>
          <p:nvPr>
            <p:ph type="dt" sz="half" idx="10"/>
          </p:nvPr>
        </p:nvSpPr>
        <p:spPr/>
        <p:txBody>
          <a:bodyPr/>
          <a:lstStyle/>
          <a:p>
            <a:fld id="{0A249AA1-77B6-4717-A0EB-0C9062AD5090}" type="datetimeFigureOut">
              <a:rPr lang="es-CR" smtClean="0">
                <a:solidFill>
                  <a:prstClr val="black">
                    <a:tint val="75000"/>
                  </a:prstClr>
                </a:solidFill>
              </a:rPr>
              <a:pPr/>
              <a:t>14/9/2023</a:t>
            </a:fld>
            <a:endParaRPr lang="es-CR">
              <a:solidFill>
                <a:prstClr val="black">
                  <a:tint val="75000"/>
                </a:prstClr>
              </a:solidFill>
            </a:endParaRPr>
          </a:p>
        </p:txBody>
      </p:sp>
      <p:sp>
        <p:nvSpPr>
          <p:cNvPr id="6" name="Marcador de pie de página 5">
            <a:extLst>
              <a:ext uri="{FF2B5EF4-FFF2-40B4-BE49-F238E27FC236}">
                <a16:creationId xmlns:a16="http://schemas.microsoft.com/office/drawing/2014/main" id="{4A70235D-A87A-4B1D-8224-F1F2781AD0B0}"/>
              </a:ext>
            </a:extLst>
          </p:cNvPr>
          <p:cNvSpPr>
            <a:spLocks noGrp="1"/>
          </p:cNvSpPr>
          <p:nvPr>
            <p:ph type="ftr" sz="quarter" idx="11"/>
          </p:nvPr>
        </p:nvSpPr>
        <p:spPr/>
        <p:txBody>
          <a:bodyPr/>
          <a:lstStyle/>
          <a:p>
            <a:endParaRPr lang="es-CR">
              <a:solidFill>
                <a:prstClr val="black">
                  <a:tint val="75000"/>
                </a:prstClr>
              </a:solidFill>
            </a:endParaRPr>
          </a:p>
        </p:txBody>
      </p:sp>
      <p:sp>
        <p:nvSpPr>
          <p:cNvPr id="7" name="Marcador de número de diapositiva 6">
            <a:extLst>
              <a:ext uri="{FF2B5EF4-FFF2-40B4-BE49-F238E27FC236}">
                <a16:creationId xmlns:a16="http://schemas.microsoft.com/office/drawing/2014/main" id="{E2EE1E65-1376-467D-871F-E4AEDAB2231C}"/>
              </a:ext>
            </a:extLst>
          </p:cNvPr>
          <p:cNvSpPr>
            <a:spLocks noGrp="1"/>
          </p:cNvSpPr>
          <p:nvPr>
            <p:ph type="sldNum" sz="quarter" idx="12"/>
          </p:nvPr>
        </p:nvSpPr>
        <p:spPr/>
        <p:txBody>
          <a:bodyPr/>
          <a:lstStyle/>
          <a:p>
            <a:fld id="{1BBB57F0-EA1F-4EA3-8A81-84B08E2C5477}" type="slidenum">
              <a:rPr lang="es-CR" smtClean="0">
                <a:solidFill>
                  <a:prstClr val="black">
                    <a:tint val="75000"/>
                  </a:prstClr>
                </a:solidFill>
              </a:rPr>
              <a:pPr/>
              <a:t>‹Nº›</a:t>
            </a:fld>
            <a:endParaRPr lang="es-CR">
              <a:solidFill>
                <a:prstClr val="black">
                  <a:tint val="75000"/>
                </a:prstClr>
              </a:solidFill>
            </a:endParaRPr>
          </a:p>
        </p:txBody>
      </p:sp>
    </p:spTree>
    <p:extLst>
      <p:ext uri="{BB962C8B-B14F-4D97-AF65-F5344CB8AC3E}">
        <p14:creationId xmlns:p14="http://schemas.microsoft.com/office/powerpoint/2010/main" val="85191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A4DFF-A360-4BEA-8365-A1EFB2C1E9C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68E6FF27-C7C7-4C91-AA17-7D19A9FD8D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34F3B9C8-DA9A-4288-8B53-7185220D2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C6309E3-3B2A-4C38-834B-1825F44D9921}"/>
              </a:ext>
            </a:extLst>
          </p:cNvPr>
          <p:cNvSpPr>
            <a:spLocks noGrp="1"/>
          </p:cNvSpPr>
          <p:nvPr>
            <p:ph type="dt" sz="half" idx="10"/>
          </p:nvPr>
        </p:nvSpPr>
        <p:spPr/>
        <p:txBody>
          <a:bodyPr/>
          <a:lstStyle/>
          <a:p>
            <a:fld id="{0A249AA1-77B6-4717-A0EB-0C9062AD5090}" type="datetimeFigureOut">
              <a:rPr lang="es-CR" smtClean="0">
                <a:solidFill>
                  <a:prstClr val="black">
                    <a:tint val="75000"/>
                  </a:prstClr>
                </a:solidFill>
              </a:rPr>
              <a:pPr/>
              <a:t>14/9/2023</a:t>
            </a:fld>
            <a:endParaRPr lang="es-CR">
              <a:solidFill>
                <a:prstClr val="black">
                  <a:tint val="75000"/>
                </a:prstClr>
              </a:solidFill>
            </a:endParaRPr>
          </a:p>
        </p:txBody>
      </p:sp>
      <p:sp>
        <p:nvSpPr>
          <p:cNvPr id="6" name="Marcador de pie de página 5">
            <a:extLst>
              <a:ext uri="{FF2B5EF4-FFF2-40B4-BE49-F238E27FC236}">
                <a16:creationId xmlns:a16="http://schemas.microsoft.com/office/drawing/2014/main" id="{27822A98-0E8A-4BE0-AC59-D5F59170A66B}"/>
              </a:ext>
            </a:extLst>
          </p:cNvPr>
          <p:cNvSpPr>
            <a:spLocks noGrp="1"/>
          </p:cNvSpPr>
          <p:nvPr>
            <p:ph type="ftr" sz="quarter" idx="11"/>
          </p:nvPr>
        </p:nvSpPr>
        <p:spPr/>
        <p:txBody>
          <a:bodyPr/>
          <a:lstStyle/>
          <a:p>
            <a:endParaRPr lang="es-CR">
              <a:solidFill>
                <a:prstClr val="black">
                  <a:tint val="75000"/>
                </a:prstClr>
              </a:solidFill>
            </a:endParaRPr>
          </a:p>
        </p:txBody>
      </p:sp>
      <p:sp>
        <p:nvSpPr>
          <p:cNvPr id="7" name="Marcador de número de diapositiva 6">
            <a:extLst>
              <a:ext uri="{FF2B5EF4-FFF2-40B4-BE49-F238E27FC236}">
                <a16:creationId xmlns:a16="http://schemas.microsoft.com/office/drawing/2014/main" id="{80E140D3-36BA-4AE9-A03D-3B4D938EF099}"/>
              </a:ext>
            </a:extLst>
          </p:cNvPr>
          <p:cNvSpPr>
            <a:spLocks noGrp="1"/>
          </p:cNvSpPr>
          <p:nvPr>
            <p:ph type="sldNum" sz="quarter" idx="12"/>
          </p:nvPr>
        </p:nvSpPr>
        <p:spPr/>
        <p:txBody>
          <a:bodyPr/>
          <a:lstStyle/>
          <a:p>
            <a:fld id="{1BBB57F0-EA1F-4EA3-8A81-84B08E2C5477}" type="slidenum">
              <a:rPr lang="es-CR" smtClean="0">
                <a:solidFill>
                  <a:prstClr val="black">
                    <a:tint val="75000"/>
                  </a:prstClr>
                </a:solidFill>
              </a:rPr>
              <a:pPr/>
              <a:t>‹Nº›</a:t>
            </a:fld>
            <a:endParaRPr lang="es-CR">
              <a:solidFill>
                <a:prstClr val="black">
                  <a:tint val="75000"/>
                </a:prstClr>
              </a:solidFill>
            </a:endParaRPr>
          </a:p>
        </p:txBody>
      </p:sp>
    </p:spTree>
    <p:extLst>
      <p:ext uri="{BB962C8B-B14F-4D97-AF65-F5344CB8AC3E}">
        <p14:creationId xmlns:p14="http://schemas.microsoft.com/office/powerpoint/2010/main" val="3801776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97727-7AF1-44DE-BAFB-1C0FE4652C8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D17F92C3-C491-487F-BD6E-9F7FD6FD255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94BAB7E-D669-4862-8C1B-AEEEA9C84DC9}"/>
              </a:ext>
            </a:extLst>
          </p:cNvPr>
          <p:cNvSpPr>
            <a:spLocks noGrp="1"/>
          </p:cNvSpPr>
          <p:nvPr>
            <p:ph type="dt" sz="half" idx="10"/>
          </p:nvPr>
        </p:nvSpPr>
        <p:spPr/>
        <p:txBody>
          <a:bodyPr/>
          <a:lstStyle/>
          <a:p>
            <a:fld id="{0A249AA1-77B6-4717-A0EB-0C9062AD5090}" type="datetimeFigureOut">
              <a:rPr lang="es-CR" smtClean="0">
                <a:solidFill>
                  <a:prstClr val="black">
                    <a:tint val="75000"/>
                  </a:prstClr>
                </a:solidFill>
              </a:rPr>
              <a:pPr/>
              <a:t>14/9/2023</a:t>
            </a:fld>
            <a:endParaRPr lang="es-CR">
              <a:solidFill>
                <a:prstClr val="black">
                  <a:tint val="75000"/>
                </a:prstClr>
              </a:solidFill>
            </a:endParaRPr>
          </a:p>
        </p:txBody>
      </p:sp>
      <p:sp>
        <p:nvSpPr>
          <p:cNvPr id="5" name="Marcador de pie de página 4">
            <a:extLst>
              <a:ext uri="{FF2B5EF4-FFF2-40B4-BE49-F238E27FC236}">
                <a16:creationId xmlns:a16="http://schemas.microsoft.com/office/drawing/2014/main" id="{D3E43F9B-01FF-4412-9F1B-CB33B0D059ED}"/>
              </a:ext>
            </a:extLst>
          </p:cNvPr>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a:extLst>
              <a:ext uri="{FF2B5EF4-FFF2-40B4-BE49-F238E27FC236}">
                <a16:creationId xmlns:a16="http://schemas.microsoft.com/office/drawing/2014/main" id="{A5DB9C2D-C2B6-4901-A269-5B309D3DC717}"/>
              </a:ext>
            </a:extLst>
          </p:cNvPr>
          <p:cNvSpPr>
            <a:spLocks noGrp="1"/>
          </p:cNvSpPr>
          <p:nvPr>
            <p:ph type="sldNum" sz="quarter" idx="12"/>
          </p:nvPr>
        </p:nvSpPr>
        <p:spPr/>
        <p:txBody>
          <a:bodyPr/>
          <a:lstStyle/>
          <a:p>
            <a:fld id="{1BBB57F0-EA1F-4EA3-8A81-84B08E2C5477}" type="slidenum">
              <a:rPr lang="es-CR" smtClean="0">
                <a:solidFill>
                  <a:prstClr val="black">
                    <a:tint val="75000"/>
                  </a:prstClr>
                </a:solidFill>
              </a:rPr>
              <a:pPr/>
              <a:t>‹Nº›</a:t>
            </a:fld>
            <a:endParaRPr lang="es-CR">
              <a:solidFill>
                <a:prstClr val="black">
                  <a:tint val="75000"/>
                </a:prstClr>
              </a:solidFill>
            </a:endParaRPr>
          </a:p>
        </p:txBody>
      </p:sp>
    </p:spTree>
    <p:extLst>
      <p:ext uri="{BB962C8B-B14F-4D97-AF65-F5344CB8AC3E}">
        <p14:creationId xmlns:p14="http://schemas.microsoft.com/office/powerpoint/2010/main" val="2638858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8796C7-3D47-4C15-88F1-D7D29C95A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C057369B-0EF1-4830-8C43-DEDA5414682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75F055B-137A-4C38-B2AA-F80A2E1C0247}"/>
              </a:ext>
            </a:extLst>
          </p:cNvPr>
          <p:cNvSpPr>
            <a:spLocks noGrp="1"/>
          </p:cNvSpPr>
          <p:nvPr>
            <p:ph type="dt" sz="half" idx="10"/>
          </p:nvPr>
        </p:nvSpPr>
        <p:spPr/>
        <p:txBody>
          <a:bodyPr/>
          <a:lstStyle/>
          <a:p>
            <a:fld id="{0A249AA1-77B6-4717-A0EB-0C9062AD5090}" type="datetimeFigureOut">
              <a:rPr lang="es-CR" smtClean="0">
                <a:solidFill>
                  <a:prstClr val="black">
                    <a:tint val="75000"/>
                  </a:prstClr>
                </a:solidFill>
              </a:rPr>
              <a:pPr/>
              <a:t>14/9/2023</a:t>
            </a:fld>
            <a:endParaRPr lang="es-CR">
              <a:solidFill>
                <a:prstClr val="black">
                  <a:tint val="75000"/>
                </a:prstClr>
              </a:solidFill>
            </a:endParaRPr>
          </a:p>
        </p:txBody>
      </p:sp>
      <p:sp>
        <p:nvSpPr>
          <p:cNvPr id="5" name="Marcador de pie de página 4">
            <a:extLst>
              <a:ext uri="{FF2B5EF4-FFF2-40B4-BE49-F238E27FC236}">
                <a16:creationId xmlns:a16="http://schemas.microsoft.com/office/drawing/2014/main" id="{88FF3797-10F9-4096-BCCE-169CBE04767C}"/>
              </a:ext>
            </a:extLst>
          </p:cNvPr>
          <p:cNvSpPr>
            <a:spLocks noGrp="1"/>
          </p:cNvSpPr>
          <p:nvPr>
            <p:ph type="ftr" sz="quarter" idx="11"/>
          </p:nvPr>
        </p:nvSpPr>
        <p:spPr/>
        <p:txBody>
          <a:bodyPr/>
          <a:lstStyle/>
          <a:p>
            <a:endParaRPr lang="es-CR">
              <a:solidFill>
                <a:prstClr val="black">
                  <a:tint val="75000"/>
                </a:prstClr>
              </a:solidFill>
            </a:endParaRPr>
          </a:p>
        </p:txBody>
      </p:sp>
      <p:sp>
        <p:nvSpPr>
          <p:cNvPr id="6" name="Marcador de número de diapositiva 5">
            <a:extLst>
              <a:ext uri="{FF2B5EF4-FFF2-40B4-BE49-F238E27FC236}">
                <a16:creationId xmlns:a16="http://schemas.microsoft.com/office/drawing/2014/main" id="{6367CE01-7F60-4721-9653-00F6B5E71773}"/>
              </a:ext>
            </a:extLst>
          </p:cNvPr>
          <p:cNvSpPr>
            <a:spLocks noGrp="1"/>
          </p:cNvSpPr>
          <p:nvPr>
            <p:ph type="sldNum" sz="quarter" idx="12"/>
          </p:nvPr>
        </p:nvSpPr>
        <p:spPr/>
        <p:txBody>
          <a:bodyPr/>
          <a:lstStyle/>
          <a:p>
            <a:fld id="{1BBB57F0-EA1F-4EA3-8A81-84B08E2C5477}" type="slidenum">
              <a:rPr lang="es-CR" smtClean="0">
                <a:solidFill>
                  <a:prstClr val="black">
                    <a:tint val="75000"/>
                  </a:prstClr>
                </a:solidFill>
              </a:rPr>
              <a:pPr/>
              <a:t>‹Nº›</a:t>
            </a:fld>
            <a:endParaRPr lang="es-CR">
              <a:solidFill>
                <a:prstClr val="black">
                  <a:tint val="75000"/>
                </a:prstClr>
              </a:solidFill>
            </a:endParaRPr>
          </a:p>
        </p:txBody>
      </p:sp>
    </p:spTree>
    <p:extLst>
      <p:ext uri="{BB962C8B-B14F-4D97-AF65-F5344CB8AC3E}">
        <p14:creationId xmlns:p14="http://schemas.microsoft.com/office/powerpoint/2010/main" val="3419925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E4C904-5CB7-401A-BA42-84B6A801200E}"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400092149"/>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E4C904-5CB7-401A-BA42-84B6A801200E}"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2720547080"/>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E4C904-5CB7-401A-BA42-84B6A801200E}"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1433179734"/>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E4C904-5CB7-401A-BA42-84B6A801200E}"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4237774383"/>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E4C904-5CB7-401A-BA42-84B6A801200E}" type="datetimeFigureOut">
              <a:rPr lang="en-US" smtClean="0"/>
              <a:pPr/>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3869034381"/>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E4C904-5CB7-401A-BA42-84B6A801200E}" type="datetimeFigureOut">
              <a:rPr lang="en-US" smtClean="0"/>
              <a:pPr/>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1394265861"/>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p:cNvSpPr>
            <a:spLocks noGrp="1"/>
          </p:cNvSpPr>
          <p:nvPr>
            <p:ph type="dt" sz="half" idx="10"/>
          </p:nvPr>
        </p:nvSpPr>
        <p:spPr/>
        <p:txBody>
          <a:bodyPr/>
          <a:lstStyle/>
          <a:p>
            <a:fld id="{0A249AA1-77B6-4717-A0EB-0C9062AD5090}" type="datetimeFigureOut">
              <a:rPr lang="es-CR" smtClean="0">
                <a:solidFill>
                  <a:prstClr val="black">
                    <a:tint val="75000"/>
                  </a:prstClr>
                </a:solidFill>
              </a:rPr>
              <a:t>14/9/2023</a:t>
            </a:fld>
            <a:endParaRPr lang="es-CR">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R">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3988182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4C904-5CB7-401A-BA42-84B6A801200E}" type="datetimeFigureOut">
              <a:rPr lang="en-US" smtClean="0"/>
              <a:pPr/>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407458358"/>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E4C904-5CB7-401A-BA42-84B6A801200E}"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829750362"/>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E4C904-5CB7-401A-BA42-84B6A801200E}"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2894719647"/>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E4C904-5CB7-401A-BA42-84B6A801200E}"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3643572322"/>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E4C904-5CB7-401A-BA42-84B6A801200E}"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1957272836"/>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DA9FAEB-1B7E-40E4-B03E-3499A89449CA}"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163ED-DAD8-4FCB-AD9F-9B7B45216F2C}" type="slidenum">
              <a:rPr lang="en-US" smtClean="0"/>
              <a:t>‹Nº›</a:t>
            </a:fld>
            <a:endParaRPr lang="en-US"/>
          </a:p>
        </p:txBody>
      </p:sp>
    </p:spTree>
    <p:extLst>
      <p:ext uri="{BB962C8B-B14F-4D97-AF65-F5344CB8AC3E}">
        <p14:creationId xmlns:p14="http://schemas.microsoft.com/office/powerpoint/2010/main" val="3226890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A9FAEB-1B7E-40E4-B03E-3499A89449CA}"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163ED-DAD8-4FCB-AD9F-9B7B45216F2C}" type="slidenum">
              <a:rPr lang="en-US" smtClean="0"/>
              <a:t>‹Nº›</a:t>
            </a:fld>
            <a:endParaRPr lang="en-US"/>
          </a:p>
        </p:txBody>
      </p:sp>
    </p:spTree>
    <p:extLst>
      <p:ext uri="{BB962C8B-B14F-4D97-AF65-F5344CB8AC3E}">
        <p14:creationId xmlns:p14="http://schemas.microsoft.com/office/powerpoint/2010/main" val="6175344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DA9FAEB-1B7E-40E4-B03E-3499A89449CA}"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163ED-DAD8-4FCB-AD9F-9B7B45216F2C}" type="slidenum">
              <a:rPr lang="en-US" smtClean="0"/>
              <a:t>‹Nº›</a:t>
            </a:fld>
            <a:endParaRPr lang="en-US"/>
          </a:p>
        </p:txBody>
      </p:sp>
    </p:spTree>
    <p:extLst>
      <p:ext uri="{BB962C8B-B14F-4D97-AF65-F5344CB8AC3E}">
        <p14:creationId xmlns:p14="http://schemas.microsoft.com/office/powerpoint/2010/main" val="2247683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DA9FAEB-1B7E-40E4-B03E-3499A89449CA}"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163ED-DAD8-4FCB-AD9F-9B7B45216F2C}" type="slidenum">
              <a:rPr lang="en-US" smtClean="0"/>
              <a:t>‹Nº›</a:t>
            </a:fld>
            <a:endParaRPr lang="en-US"/>
          </a:p>
        </p:txBody>
      </p:sp>
    </p:spTree>
    <p:extLst>
      <p:ext uri="{BB962C8B-B14F-4D97-AF65-F5344CB8AC3E}">
        <p14:creationId xmlns:p14="http://schemas.microsoft.com/office/powerpoint/2010/main" val="36242760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DA9FAEB-1B7E-40E4-B03E-3499A89449CA}"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7163ED-DAD8-4FCB-AD9F-9B7B45216F2C}" type="slidenum">
              <a:rPr lang="en-US" smtClean="0"/>
              <a:t>‹Nº›</a:t>
            </a:fld>
            <a:endParaRPr lang="en-US"/>
          </a:p>
        </p:txBody>
      </p:sp>
    </p:spTree>
    <p:extLst>
      <p:ext uri="{BB962C8B-B14F-4D97-AF65-F5344CB8AC3E}">
        <p14:creationId xmlns:p14="http://schemas.microsoft.com/office/powerpoint/2010/main" val="394115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p:cNvSpPr>
            <a:spLocks noGrp="1"/>
          </p:cNvSpPr>
          <p:nvPr>
            <p:ph type="dt" sz="half" idx="10"/>
          </p:nvPr>
        </p:nvSpPr>
        <p:spPr/>
        <p:txBody>
          <a:bodyPr/>
          <a:lstStyle/>
          <a:p>
            <a:fld id="{0A249AA1-77B6-4717-A0EB-0C9062AD5090}" type="datetimeFigureOut">
              <a:rPr lang="es-CR" smtClean="0">
                <a:solidFill>
                  <a:prstClr val="black">
                    <a:tint val="75000"/>
                  </a:prstClr>
                </a:solidFill>
              </a:rPr>
              <a:t>14/9/2023</a:t>
            </a:fld>
            <a:endParaRPr lang="es-CR">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R">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3679668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DA9FAEB-1B7E-40E4-B03E-3499A89449CA}"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7163ED-DAD8-4FCB-AD9F-9B7B45216F2C}" type="slidenum">
              <a:rPr lang="en-US" smtClean="0"/>
              <a:t>‹Nº›</a:t>
            </a:fld>
            <a:endParaRPr lang="en-US"/>
          </a:p>
        </p:txBody>
      </p:sp>
    </p:spTree>
    <p:extLst>
      <p:ext uri="{BB962C8B-B14F-4D97-AF65-F5344CB8AC3E}">
        <p14:creationId xmlns:p14="http://schemas.microsoft.com/office/powerpoint/2010/main" val="18455504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9FAEB-1B7E-40E4-B03E-3499A89449CA}"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7163ED-DAD8-4FCB-AD9F-9B7B45216F2C}" type="slidenum">
              <a:rPr lang="en-US" smtClean="0"/>
              <a:t>‹Nº›</a:t>
            </a:fld>
            <a:endParaRPr lang="en-US"/>
          </a:p>
        </p:txBody>
      </p:sp>
    </p:spTree>
    <p:extLst>
      <p:ext uri="{BB962C8B-B14F-4D97-AF65-F5344CB8AC3E}">
        <p14:creationId xmlns:p14="http://schemas.microsoft.com/office/powerpoint/2010/main" val="2943556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A9FAEB-1B7E-40E4-B03E-3499A89449CA}"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163ED-DAD8-4FCB-AD9F-9B7B45216F2C}" type="slidenum">
              <a:rPr lang="en-US" smtClean="0"/>
              <a:t>‹Nº›</a:t>
            </a:fld>
            <a:endParaRPr lang="en-US"/>
          </a:p>
        </p:txBody>
      </p:sp>
    </p:spTree>
    <p:extLst>
      <p:ext uri="{BB962C8B-B14F-4D97-AF65-F5344CB8AC3E}">
        <p14:creationId xmlns:p14="http://schemas.microsoft.com/office/powerpoint/2010/main" val="11530822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A9FAEB-1B7E-40E4-B03E-3499A89449CA}"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163ED-DAD8-4FCB-AD9F-9B7B45216F2C}" type="slidenum">
              <a:rPr lang="en-US" smtClean="0"/>
              <a:t>‹Nº›</a:t>
            </a:fld>
            <a:endParaRPr lang="en-US"/>
          </a:p>
        </p:txBody>
      </p:sp>
    </p:spTree>
    <p:extLst>
      <p:ext uri="{BB962C8B-B14F-4D97-AF65-F5344CB8AC3E}">
        <p14:creationId xmlns:p14="http://schemas.microsoft.com/office/powerpoint/2010/main" val="27499537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A9FAEB-1B7E-40E4-B03E-3499A89449CA}"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163ED-DAD8-4FCB-AD9F-9B7B45216F2C}" type="slidenum">
              <a:rPr lang="en-US" smtClean="0"/>
              <a:t>‹Nº›</a:t>
            </a:fld>
            <a:endParaRPr lang="en-US"/>
          </a:p>
        </p:txBody>
      </p:sp>
    </p:spTree>
    <p:extLst>
      <p:ext uri="{BB962C8B-B14F-4D97-AF65-F5344CB8AC3E}">
        <p14:creationId xmlns:p14="http://schemas.microsoft.com/office/powerpoint/2010/main" val="1618696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A9FAEB-1B7E-40E4-B03E-3499A89449CA}"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163ED-DAD8-4FCB-AD9F-9B7B45216F2C}" type="slidenum">
              <a:rPr lang="en-US" smtClean="0"/>
              <a:t>‹Nº›</a:t>
            </a:fld>
            <a:endParaRPr lang="en-US"/>
          </a:p>
        </p:txBody>
      </p:sp>
    </p:spTree>
    <p:extLst>
      <p:ext uri="{BB962C8B-B14F-4D97-AF65-F5344CB8AC3E}">
        <p14:creationId xmlns:p14="http://schemas.microsoft.com/office/powerpoint/2010/main" val="670941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74CE5B-2EF1-487E-B7D1-319B2D34B610}" type="datetimeFigureOut">
              <a:rPr lang="en-US"/>
              <a:pPr>
                <a:defRPr/>
              </a:pPr>
              <a:t>9/14/2023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7A5980-AD04-44A8-9A82-3ABE1C0A782B}" type="slidenum">
              <a:rPr lang="en-US"/>
              <a:pPr>
                <a:defRPr/>
              </a:pPr>
              <a:t>‹Nº›</a:t>
            </a:fld>
            <a:endParaRPr lang="en-US"/>
          </a:p>
        </p:txBody>
      </p:sp>
    </p:spTree>
    <p:extLst>
      <p:ext uri="{BB962C8B-B14F-4D97-AF65-F5344CB8AC3E}">
        <p14:creationId xmlns:p14="http://schemas.microsoft.com/office/powerpoint/2010/main" val="1274945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5B054D-A988-4631-AC57-A97B84048F41}" type="datetimeFigureOut">
              <a:rPr lang="en-US"/>
              <a:pPr>
                <a:defRPr/>
              </a:pPr>
              <a:t>9/14/2023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ADE62E-25BC-4F15-95D5-3382F99CF0DB}" type="slidenum">
              <a:rPr lang="en-US"/>
              <a:pPr>
                <a:defRPr/>
              </a:pPr>
              <a:t>‹Nº›</a:t>
            </a:fld>
            <a:endParaRPr lang="en-US"/>
          </a:p>
        </p:txBody>
      </p:sp>
    </p:spTree>
    <p:extLst>
      <p:ext uri="{BB962C8B-B14F-4D97-AF65-F5344CB8AC3E}">
        <p14:creationId xmlns:p14="http://schemas.microsoft.com/office/powerpoint/2010/main" val="2444186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B647A79-C1CB-4FB0-A3F3-2AD76F272760}" type="datetimeFigureOut">
              <a:rPr lang="en-US"/>
              <a:pPr>
                <a:defRPr/>
              </a:pPr>
              <a:t>9/14/2023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61296C-A2B9-44CB-9BA8-9FB38CEB8919}" type="slidenum">
              <a:rPr lang="en-US"/>
              <a:pPr>
                <a:defRPr/>
              </a:pPr>
              <a:t>‹Nº›</a:t>
            </a:fld>
            <a:endParaRPr lang="en-US"/>
          </a:p>
        </p:txBody>
      </p:sp>
    </p:spTree>
    <p:extLst>
      <p:ext uri="{BB962C8B-B14F-4D97-AF65-F5344CB8AC3E}">
        <p14:creationId xmlns:p14="http://schemas.microsoft.com/office/powerpoint/2010/main" val="36739641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ADEFFD9-C0F9-4EB2-8B4B-02F46322F7AC}" type="datetimeFigureOut">
              <a:rPr lang="en-US"/>
              <a:pPr>
                <a:defRPr/>
              </a:pPr>
              <a:t>9/14/2023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F0DC57-5D37-4E8B-BAE3-6651B9550AB6}" type="slidenum">
              <a:rPr lang="en-US"/>
              <a:pPr>
                <a:defRPr/>
              </a:pPr>
              <a:t>‹Nº›</a:t>
            </a:fld>
            <a:endParaRPr lang="en-US"/>
          </a:p>
        </p:txBody>
      </p:sp>
    </p:spTree>
    <p:extLst>
      <p:ext uri="{BB962C8B-B14F-4D97-AF65-F5344CB8AC3E}">
        <p14:creationId xmlns:p14="http://schemas.microsoft.com/office/powerpoint/2010/main" val="201517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fecha 2"/>
          <p:cNvSpPr>
            <a:spLocks noGrp="1"/>
          </p:cNvSpPr>
          <p:nvPr>
            <p:ph type="dt" sz="half" idx="10"/>
          </p:nvPr>
        </p:nvSpPr>
        <p:spPr/>
        <p:txBody>
          <a:bodyPr/>
          <a:lstStyle/>
          <a:p>
            <a:fld id="{0A249AA1-77B6-4717-A0EB-0C9062AD5090}" type="datetimeFigureOut">
              <a:rPr lang="es-CR" smtClean="0">
                <a:solidFill>
                  <a:prstClr val="black">
                    <a:tint val="75000"/>
                  </a:prstClr>
                </a:solidFill>
              </a:rPr>
              <a:t>14/9/2023</a:t>
            </a:fld>
            <a:endParaRPr lang="es-CR">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R">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179475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763C196-1FB2-4A35-A383-7910550B8D9A}" type="datetimeFigureOut">
              <a:rPr lang="en-US"/>
              <a:pPr>
                <a:defRPr/>
              </a:pPr>
              <a:t>9/14/2023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842223-E126-40B2-A99D-60FD9E6F4D4A}" type="slidenum">
              <a:rPr lang="en-US"/>
              <a:pPr>
                <a:defRPr/>
              </a:pPr>
              <a:t>‹Nº›</a:t>
            </a:fld>
            <a:endParaRPr lang="en-US"/>
          </a:p>
        </p:txBody>
      </p:sp>
    </p:spTree>
    <p:extLst>
      <p:ext uri="{BB962C8B-B14F-4D97-AF65-F5344CB8AC3E}">
        <p14:creationId xmlns:p14="http://schemas.microsoft.com/office/powerpoint/2010/main" val="26295138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E7850D-845F-4F9E-A91F-337DAA514CDA}" type="datetimeFigureOut">
              <a:rPr lang="en-US"/>
              <a:pPr>
                <a:defRPr/>
              </a:pPr>
              <a:t>9/14/2023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73C8C6-07C5-4CC0-B17F-E71685248B28}" type="slidenum">
              <a:rPr lang="en-US"/>
              <a:pPr>
                <a:defRPr/>
              </a:pPr>
              <a:t>‹Nº›</a:t>
            </a:fld>
            <a:endParaRPr lang="en-US"/>
          </a:p>
        </p:txBody>
      </p:sp>
    </p:spTree>
    <p:extLst>
      <p:ext uri="{BB962C8B-B14F-4D97-AF65-F5344CB8AC3E}">
        <p14:creationId xmlns:p14="http://schemas.microsoft.com/office/powerpoint/2010/main" val="28420624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E3E8DA-BF99-424D-85B3-21B59549734C}" type="datetimeFigureOut">
              <a:rPr lang="en-US"/>
              <a:pPr>
                <a:defRPr/>
              </a:pPr>
              <a:t>9/14/2023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757231F-316A-4B89-B615-3BB1D7B14C1A}" type="slidenum">
              <a:rPr lang="en-US"/>
              <a:pPr>
                <a:defRPr/>
              </a:pPr>
              <a:t>‹Nº›</a:t>
            </a:fld>
            <a:endParaRPr lang="en-US"/>
          </a:p>
        </p:txBody>
      </p:sp>
    </p:spTree>
    <p:extLst>
      <p:ext uri="{BB962C8B-B14F-4D97-AF65-F5344CB8AC3E}">
        <p14:creationId xmlns:p14="http://schemas.microsoft.com/office/powerpoint/2010/main" val="17274708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B31A18-0D35-4750-9D82-A2382C927BF4}" type="datetimeFigureOut">
              <a:rPr lang="en-US"/>
              <a:pPr>
                <a:defRPr/>
              </a:pPr>
              <a:t>9/14/2023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AB9320-0A28-493C-B9E3-013257ADAA9C}" type="slidenum">
              <a:rPr lang="en-US"/>
              <a:pPr>
                <a:defRPr/>
              </a:pPr>
              <a:t>‹Nº›</a:t>
            </a:fld>
            <a:endParaRPr lang="en-US"/>
          </a:p>
        </p:txBody>
      </p:sp>
    </p:spTree>
    <p:extLst>
      <p:ext uri="{BB962C8B-B14F-4D97-AF65-F5344CB8AC3E}">
        <p14:creationId xmlns:p14="http://schemas.microsoft.com/office/powerpoint/2010/main" val="35281840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2FC937-83FB-4C5F-8B3D-43EB41C7FB1D}" type="datetimeFigureOut">
              <a:rPr lang="en-US"/>
              <a:pPr>
                <a:defRPr/>
              </a:pPr>
              <a:t>9/14/2023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3B5C5D-6B53-43CD-80D0-C15A5D7213DC}" type="slidenum">
              <a:rPr lang="en-US"/>
              <a:pPr>
                <a:defRPr/>
              </a:pPr>
              <a:t>‹Nº›</a:t>
            </a:fld>
            <a:endParaRPr lang="en-US"/>
          </a:p>
        </p:txBody>
      </p:sp>
    </p:spTree>
    <p:extLst>
      <p:ext uri="{BB962C8B-B14F-4D97-AF65-F5344CB8AC3E}">
        <p14:creationId xmlns:p14="http://schemas.microsoft.com/office/powerpoint/2010/main" val="2813329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02EF696-AA21-4FC1-8F14-CB94B6052126}" type="datetimeFigureOut">
              <a:rPr lang="en-US"/>
              <a:pPr>
                <a:defRPr/>
              </a:pPr>
              <a:t>9/14/2023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F94867-146D-4BA0-ACEA-57C9FA451E4E}" type="slidenum">
              <a:rPr lang="en-US"/>
              <a:pPr>
                <a:defRPr/>
              </a:pPr>
              <a:t>‹Nº›</a:t>
            </a:fld>
            <a:endParaRPr lang="en-US"/>
          </a:p>
        </p:txBody>
      </p:sp>
    </p:spTree>
    <p:extLst>
      <p:ext uri="{BB962C8B-B14F-4D97-AF65-F5344CB8AC3E}">
        <p14:creationId xmlns:p14="http://schemas.microsoft.com/office/powerpoint/2010/main" val="24172876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ECE8F2-72DE-482C-88B9-D15E61C3A8E6}" type="datetimeFigureOut">
              <a:rPr lang="en-US"/>
              <a:pPr>
                <a:defRPr/>
              </a:pPr>
              <a:t>9/14/2023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F2F713-FB35-409E-9F45-682278318B65}" type="slidenum">
              <a:rPr lang="en-US"/>
              <a:pPr>
                <a:defRPr/>
              </a:pPr>
              <a:t>‹Nº›</a:t>
            </a:fld>
            <a:endParaRPr lang="en-US"/>
          </a:p>
        </p:txBody>
      </p:sp>
    </p:spTree>
    <p:extLst>
      <p:ext uri="{BB962C8B-B14F-4D97-AF65-F5344CB8AC3E}">
        <p14:creationId xmlns:p14="http://schemas.microsoft.com/office/powerpoint/2010/main" val="3452118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UY"/>
          </a:p>
        </p:txBody>
      </p:sp>
      <p:sp>
        <p:nvSpPr>
          <p:cNvPr id="4" name="Marcador de fecha 3"/>
          <p:cNvSpPr>
            <a:spLocks noGrp="1"/>
          </p:cNvSpPr>
          <p:nvPr>
            <p:ph type="dt" sz="half" idx="10"/>
          </p:nvPr>
        </p:nvSpPr>
        <p:spPr/>
        <p:txBody>
          <a:bodyPr/>
          <a:lstStyle/>
          <a:p>
            <a:fld id="{98AB4B95-709A-41CA-B3BC-79D6086ACB3C}" type="datetimeFigureOut">
              <a:rPr lang="es-UY" smtClean="0"/>
              <a:t>14/9/2023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21602315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98AB4B95-709A-41CA-B3BC-79D6086ACB3C}" type="datetimeFigureOut">
              <a:rPr lang="es-UY" smtClean="0"/>
              <a:t>14/9/2023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10130447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8AB4B95-709A-41CA-B3BC-79D6086ACB3C}" type="datetimeFigureOut">
              <a:rPr lang="es-UY" smtClean="0"/>
              <a:t>14/9/2023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1963447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249AA1-77B6-4717-A0EB-0C9062AD5090}" type="datetimeFigureOut">
              <a:rPr lang="es-CR" smtClean="0">
                <a:solidFill>
                  <a:prstClr val="black">
                    <a:tint val="75000"/>
                  </a:prstClr>
                </a:solidFill>
              </a:rPr>
              <a:t>14/9/2023</a:t>
            </a:fld>
            <a:endParaRPr lang="es-CR">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R">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15042694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p:cNvSpPr>
            <a:spLocks noGrp="1"/>
          </p:cNvSpPr>
          <p:nvPr>
            <p:ph type="dt" sz="half" idx="10"/>
          </p:nvPr>
        </p:nvSpPr>
        <p:spPr/>
        <p:txBody>
          <a:bodyPr/>
          <a:lstStyle/>
          <a:p>
            <a:fld id="{98AB4B95-709A-41CA-B3BC-79D6086ACB3C}" type="datetimeFigureOut">
              <a:rPr lang="es-UY" smtClean="0"/>
              <a:t>14/9/2023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17469089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p:cNvSpPr>
            <a:spLocks noGrp="1"/>
          </p:cNvSpPr>
          <p:nvPr>
            <p:ph type="dt" sz="half" idx="10"/>
          </p:nvPr>
        </p:nvSpPr>
        <p:spPr/>
        <p:txBody>
          <a:bodyPr/>
          <a:lstStyle/>
          <a:p>
            <a:fld id="{98AB4B95-709A-41CA-B3BC-79D6086ACB3C}" type="datetimeFigureOut">
              <a:rPr lang="es-UY" smtClean="0"/>
              <a:t>14/9/2023</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40510163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fecha 2"/>
          <p:cNvSpPr>
            <a:spLocks noGrp="1"/>
          </p:cNvSpPr>
          <p:nvPr>
            <p:ph type="dt" sz="half" idx="10"/>
          </p:nvPr>
        </p:nvSpPr>
        <p:spPr/>
        <p:txBody>
          <a:bodyPr/>
          <a:lstStyle/>
          <a:p>
            <a:fld id="{98AB4B95-709A-41CA-B3BC-79D6086ACB3C}" type="datetimeFigureOut">
              <a:rPr lang="es-UY" smtClean="0"/>
              <a:t>14/9/2023</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3550128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8AB4B95-709A-41CA-B3BC-79D6086ACB3C}" type="datetimeFigureOut">
              <a:rPr lang="es-UY" smtClean="0"/>
              <a:t>14/9/2023</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15337688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AB4B95-709A-41CA-B3BC-79D6086ACB3C}" type="datetimeFigureOut">
              <a:rPr lang="es-UY" smtClean="0"/>
              <a:t>14/9/2023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10708333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AB4B95-709A-41CA-B3BC-79D6086ACB3C}" type="datetimeFigureOut">
              <a:rPr lang="es-UY" smtClean="0"/>
              <a:t>14/9/2023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32447490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98AB4B95-709A-41CA-B3BC-79D6086ACB3C}" type="datetimeFigureOut">
              <a:rPr lang="es-UY" smtClean="0"/>
              <a:t>14/9/2023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1958901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98AB4B95-709A-41CA-B3BC-79D6086ACB3C}" type="datetimeFigureOut">
              <a:rPr lang="es-UY" smtClean="0"/>
              <a:t>14/9/2023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4B90F729-3B5F-4680-A1C3-DE3985074514}" type="slidenum">
              <a:rPr lang="es-UY" smtClean="0"/>
              <a:t>‹Nº›</a:t>
            </a:fld>
            <a:endParaRPr lang="es-UY"/>
          </a:p>
        </p:txBody>
      </p:sp>
    </p:spTree>
    <p:extLst>
      <p:ext uri="{BB962C8B-B14F-4D97-AF65-F5344CB8AC3E}">
        <p14:creationId xmlns:p14="http://schemas.microsoft.com/office/powerpoint/2010/main" val="32719566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291901"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12899"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CF5432"/>
          </a:solidFill>
          <a:ln>
            <a:noFill/>
          </a:ln>
        </p:spPr>
      </p:sp>
      <p:sp>
        <p:nvSpPr>
          <p:cNvPr id="11" name="Shape 11"/>
          <p:cNvSpPr txBox="1">
            <a:spLocks noGrp="1"/>
          </p:cNvSpPr>
          <p:nvPr>
            <p:ph type="ctrTitle"/>
          </p:nvPr>
        </p:nvSpPr>
        <p:spPr>
          <a:xfrm>
            <a:off x="864400" y="4234601"/>
            <a:ext cx="4707600" cy="1575999"/>
          </a:xfrm>
          <a:prstGeom prst="rect">
            <a:avLst/>
          </a:prstGeom>
        </p:spPr>
        <p:txBody>
          <a:bodyPr lIns="91425" tIns="91425" rIns="91425" bIns="91425" anchor="b" anchorCtr="0"/>
          <a:lstStyle>
            <a:lvl1pPr lvl="0">
              <a:spcBef>
                <a:spcPts val="0"/>
              </a:spcBef>
              <a:buSzPct val="100000"/>
              <a:defRPr sz="4800" b="0" i="0">
                <a:latin typeface="Arial" charset="0"/>
                <a:ea typeface="Arial" charset="0"/>
                <a:cs typeface="Arial" charset="0"/>
              </a:defRPr>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dirty="0"/>
          </a:p>
        </p:txBody>
      </p:sp>
    </p:spTree>
    <p:extLst>
      <p:ext uri="{BB962C8B-B14F-4D97-AF65-F5344CB8AC3E}">
        <p14:creationId xmlns:p14="http://schemas.microsoft.com/office/powerpoint/2010/main" val="35325506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4_Title">
    <p:spTree>
      <p:nvGrpSpPr>
        <p:cNvPr id="1" name="Shape 8"/>
        <p:cNvGrpSpPr/>
        <p:nvPr/>
      </p:nvGrpSpPr>
      <p:grpSpPr>
        <a:xfrm>
          <a:off x="0" y="0"/>
          <a:ext cx="0" cy="0"/>
          <a:chOff x="0" y="0"/>
          <a:chExt cx="0" cy="0"/>
        </a:xfrm>
      </p:grpSpPr>
      <p:sp>
        <p:nvSpPr>
          <p:cNvPr id="9" name="Shape 9"/>
          <p:cNvSpPr/>
          <p:nvPr/>
        </p:nvSpPr>
        <p:spPr>
          <a:xfrm>
            <a:off x="291901"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12899"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p>
      <p:sp>
        <p:nvSpPr>
          <p:cNvPr id="11" name="Shape 11"/>
          <p:cNvSpPr txBox="1">
            <a:spLocks noGrp="1"/>
          </p:cNvSpPr>
          <p:nvPr>
            <p:ph type="ctrTitle"/>
          </p:nvPr>
        </p:nvSpPr>
        <p:spPr>
          <a:xfrm>
            <a:off x="864400" y="4234601"/>
            <a:ext cx="4707600" cy="1575999"/>
          </a:xfrm>
          <a:prstGeom prst="rect">
            <a:avLst/>
          </a:prstGeom>
        </p:spPr>
        <p:txBody>
          <a:bodyPr lIns="91425" tIns="91425" rIns="91425" bIns="91425" anchor="b" anchorCtr="0"/>
          <a:lstStyle>
            <a:lvl1pPr lvl="0">
              <a:spcBef>
                <a:spcPts val="0"/>
              </a:spcBef>
              <a:buSzPct val="100000"/>
              <a:defRPr sz="4800" b="0" i="0">
                <a:latin typeface="Arial" charset="0"/>
                <a:ea typeface="Arial" charset="0"/>
                <a:cs typeface="Arial" charset="0"/>
              </a:defRPr>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dirty="0"/>
          </a:p>
        </p:txBody>
      </p:sp>
    </p:spTree>
    <p:extLst>
      <p:ext uri="{BB962C8B-B14F-4D97-AF65-F5344CB8AC3E}">
        <p14:creationId xmlns:p14="http://schemas.microsoft.com/office/powerpoint/2010/main" val="288489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p:cNvSpPr>
            <a:spLocks noGrp="1"/>
          </p:cNvSpPr>
          <p:nvPr>
            <p:ph type="dt" sz="half" idx="10"/>
          </p:nvPr>
        </p:nvSpPr>
        <p:spPr/>
        <p:txBody>
          <a:bodyPr/>
          <a:lstStyle/>
          <a:p>
            <a:fld id="{0A249AA1-77B6-4717-A0EB-0C9062AD5090}" type="datetimeFigureOut">
              <a:rPr lang="es-CR" smtClean="0">
                <a:solidFill>
                  <a:prstClr val="black">
                    <a:tint val="75000"/>
                  </a:prstClr>
                </a:solidFill>
              </a:rPr>
              <a:t>14/9/2023</a:t>
            </a:fld>
            <a:endParaRPr lang="es-CR">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R">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316348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2_Title">
    <p:spTree>
      <p:nvGrpSpPr>
        <p:cNvPr id="1" name="Shape 8"/>
        <p:cNvGrpSpPr/>
        <p:nvPr/>
      </p:nvGrpSpPr>
      <p:grpSpPr>
        <a:xfrm>
          <a:off x="0" y="0"/>
          <a:ext cx="0" cy="0"/>
          <a:chOff x="0" y="0"/>
          <a:chExt cx="0" cy="0"/>
        </a:xfrm>
      </p:grpSpPr>
      <p:sp>
        <p:nvSpPr>
          <p:cNvPr id="9" name="Shape 9"/>
          <p:cNvSpPr/>
          <p:nvPr/>
        </p:nvSpPr>
        <p:spPr>
          <a:xfrm>
            <a:off x="291901"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12899"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chemeClr val="accent4"/>
          </a:solidFill>
          <a:ln>
            <a:noFill/>
          </a:ln>
        </p:spPr>
      </p:sp>
      <p:sp>
        <p:nvSpPr>
          <p:cNvPr id="11" name="Shape 11"/>
          <p:cNvSpPr txBox="1">
            <a:spLocks noGrp="1"/>
          </p:cNvSpPr>
          <p:nvPr>
            <p:ph type="ctrTitle"/>
          </p:nvPr>
        </p:nvSpPr>
        <p:spPr>
          <a:xfrm>
            <a:off x="864400" y="4234601"/>
            <a:ext cx="4707600" cy="1575999"/>
          </a:xfrm>
          <a:prstGeom prst="rect">
            <a:avLst/>
          </a:prstGeom>
        </p:spPr>
        <p:txBody>
          <a:bodyPr lIns="91425" tIns="91425" rIns="91425" bIns="91425" anchor="b" anchorCtr="0"/>
          <a:lstStyle>
            <a:lvl1pPr lvl="0">
              <a:spcBef>
                <a:spcPts val="0"/>
              </a:spcBef>
              <a:buSzPct val="100000"/>
              <a:defRPr sz="4800" b="0" i="0">
                <a:latin typeface="Arial" charset="0"/>
                <a:ea typeface="Arial" charset="0"/>
                <a:cs typeface="Arial" charset="0"/>
              </a:defRPr>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dirty="0"/>
          </a:p>
        </p:txBody>
      </p:sp>
    </p:spTree>
    <p:extLst>
      <p:ext uri="{BB962C8B-B14F-4D97-AF65-F5344CB8AC3E}">
        <p14:creationId xmlns:p14="http://schemas.microsoft.com/office/powerpoint/2010/main" val="39500746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3_Title">
    <p:spTree>
      <p:nvGrpSpPr>
        <p:cNvPr id="1" name="Shape 8"/>
        <p:cNvGrpSpPr/>
        <p:nvPr/>
      </p:nvGrpSpPr>
      <p:grpSpPr>
        <a:xfrm>
          <a:off x="0" y="0"/>
          <a:ext cx="0" cy="0"/>
          <a:chOff x="0" y="0"/>
          <a:chExt cx="0" cy="0"/>
        </a:xfrm>
      </p:grpSpPr>
      <p:sp>
        <p:nvSpPr>
          <p:cNvPr id="9" name="Shape 9"/>
          <p:cNvSpPr/>
          <p:nvPr/>
        </p:nvSpPr>
        <p:spPr>
          <a:xfrm>
            <a:off x="291901"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12899"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236193"/>
          </a:solidFill>
          <a:ln>
            <a:noFill/>
          </a:ln>
        </p:spPr>
      </p:sp>
      <p:sp>
        <p:nvSpPr>
          <p:cNvPr id="11" name="Shape 11"/>
          <p:cNvSpPr txBox="1">
            <a:spLocks noGrp="1"/>
          </p:cNvSpPr>
          <p:nvPr>
            <p:ph type="ctrTitle"/>
          </p:nvPr>
        </p:nvSpPr>
        <p:spPr>
          <a:xfrm>
            <a:off x="864400" y="4234601"/>
            <a:ext cx="4707600" cy="1575999"/>
          </a:xfrm>
          <a:prstGeom prst="rect">
            <a:avLst/>
          </a:prstGeom>
        </p:spPr>
        <p:txBody>
          <a:bodyPr lIns="91425" tIns="91425" rIns="91425" bIns="91425" anchor="b" anchorCtr="0"/>
          <a:lstStyle>
            <a:lvl1pPr lvl="0">
              <a:spcBef>
                <a:spcPts val="0"/>
              </a:spcBef>
              <a:buSzPct val="100000"/>
              <a:defRPr sz="4800" b="0" i="0">
                <a:latin typeface="Arial" charset="0"/>
                <a:ea typeface="Arial" charset="0"/>
                <a:cs typeface="Arial" charset="0"/>
              </a:defRPr>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dirty="0"/>
          </a:p>
        </p:txBody>
      </p:sp>
    </p:spTree>
    <p:extLst>
      <p:ext uri="{BB962C8B-B14F-4D97-AF65-F5344CB8AC3E}">
        <p14:creationId xmlns:p14="http://schemas.microsoft.com/office/powerpoint/2010/main" val="2248983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1_Title">
    <p:spTree>
      <p:nvGrpSpPr>
        <p:cNvPr id="1" name="Shape 8"/>
        <p:cNvGrpSpPr/>
        <p:nvPr/>
      </p:nvGrpSpPr>
      <p:grpSpPr>
        <a:xfrm>
          <a:off x="0" y="0"/>
          <a:ext cx="0" cy="0"/>
          <a:chOff x="0" y="0"/>
          <a:chExt cx="0" cy="0"/>
        </a:xfrm>
      </p:grpSpPr>
      <p:sp>
        <p:nvSpPr>
          <p:cNvPr id="9" name="Shape 9"/>
          <p:cNvSpPr/>
          <p:nvPr/>
        </p:nvSpPr>
        <p:spPr>
          <a:xfrm rot="10800000" flipV="1">
            <a:off x="4850646" y="-17669"/>
            <a:ext cx="7035833" cy="6875669"/>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txBody>
          <a:bodyPr/>
          <a:lstStyle/>
          <a:p>
            <a:endParaRPr lang="en-US" sz="2400"/>
          </a:p>
        </p:txBody>
      </p:sp>
      <p:sp>
        <p:nvSpPr>
          <p:cNvPr id="10" name="Shape 10"/>
          <p:cNvSpPr/>
          <p:nvPr/>
        </p:nvSpPr>
        <p:spPr>
          <a:xfrm rot="10800000" flipV="1">
            <a:off x="5173833" y="-17669"/>
            <a:ext cx="7035833" cy="6875669"/>
          </a:xfrm>
          <a:custGeom>
            <a:avLst/>
            <a:gdLst/>
            <a:ahLst/>
            <a:cxnLst/>
            <a:rect l="0" t="0" r="0" b="0"/>
            <a:pathLst>
              <a:path w="211075" h="206683" extrusionOk="0">
                <a:moveTo>
                  <a:pt x="387" y="0"/>
                </a:moveTo>
                <a:lnTo>
                  <a:pt x="0" y="206683"/>
                </a:lnTo>
                <a:lnTo>
                  <a:pt x="211075" y="206545"/>
                </a:lnTo>
                <a:lnTo>
                  <a:pt x="155812" y="301"/>
                </a:lnTo>
                <a:close/>
              </a:path>
            </a:pathLst>
          </a:custGeom>
          <a:gradFill flip="none" rotWithShape="1">
            <a:gsLst>
              <a:gs pos="0">
                <a:schemeClr val="accent3">
                  <a:lumMod val="0"/>
                  <a:lumOff val="100000"/>
                </a:schemeClr>
              </a:gs>
              <a:gs pos="35000">
                <a:schemeClr val="accent3">
                  <a:lumMod val="0"/>
                  <a:lumOff val="100000"/>
                </a:schemeClr>
              </a:gs>
              <a:gs pos="100000">
                <a:srgbClr val="B49768"/>
              </a:gs>
            </a:gsLst>
            <a:path path="circle">
              <a:fillToRect l="50000" t="-80000" r="50000" b="180000"/>
            </a:path>
            <a:tileRect/>
          </a:gradFill>
          <a:ln>
            <a:noFill/>
          </a:ln>
        </p:spPr>
        <p:txBody>
          <a:bodyPr/>
          <a:lstStyle/>
          <a:p>
            <a:endParaRPr lang="en-US" sz="2400"/>
          </a:p>
        </p:txBody>
      </p:sp>
      <p:sp>
        <p:nvSpPr>
          <p:cNvPr id="11" name="Shape 11"/>
          <p:cNvSpPr txBox="1">
            <a:spLocks noGrp="1"/>
          </p:cNvSpPr>
          <p:nvPr>
            <p:ph type="ctrTitle"/>
          </p:nvPr>
        </p:nvSpPr>
        <p:spPr>
          <a:xfrm>
            <a:off x="864400" y="4234601"/>
            <a:ext cx="4707600" cy="1575999"/>
          </a:xfrm>
          <a:prstGeom prst="rect">
            <a:avLst/>
          </a:prstGeom>
        </p:spPr>
        <p:txBody>
          <a:bodyPr lIns="91425" tIns="91425" rIns="91425" bIns="91425" anchor="b" anchorCtr="0"/>
          <a:lstStyle>
            <a:lvl1pPr lvl="0">
              <a:spcBef>
                <a:spcPts val="0"/>
              </a:spcBef>
              <a:buSzPct val="100000"/>
              <a:defRPr sz="4800" b="0" i="0">
                <a:latin typeface="Arial" charset="0"/>
                <a:ea typeface="Arial" charset="0"/>
                <a:cs typeface="Arial" charset="0"/>
              </a:defRPr>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dirty="0"/>
          </a:p>
        </p:txBody>
      </p:sp>
    </p:spTree>
    <p:extLst>
      <p:ext uri="{BB962C8B-B14F-4D97-AF65-F5344CB8AC3E}">
        <p14:creationId xmlns:p14="http://schemas.microsoft.com/office/powerpoint/2010/main" val="17875581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p:nvPr/>
        </p:nvSpPr>
        <p:spPr>
          <a:xfrm>
            <a:off x="291901"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4"/>
          <p:cNvSpPr/>
          <p:nvPr/>
        </p:nvSpPr>
        <p:spPr>
          <a:xfrm>
            <a:off x="-12899"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5" name="Shape 15"/>
          <p:cNvSpPr txBox="1">
            <a:spLocks noGrp="1"/>
          </p:cNvSpPr>
          <p:nvPr>
            <p:ph type="ctrTitle"/>
          </p:nvPr>
        </p:nvSpPr>
        <p:spPr>
          <a:xfrm>
            <a:off x="864400" y="1806334"/>
            <a:ext cx="4696400" cy="3986399"/>
          </a:xfrm>
          <a:prstGeom prst="rect">
            <a:avLst/>
          </a:prstGeom>
        </p:spPr>
        <p:txBody>
          <a:bodyPr lIns="91425" tIns="91425" rIns="91425" bIns="91425" anchor="b" anchorCtr="0"/>
          <a:lstStyle>
            <a:lvl1pPr lvl="0" rtl="0">
              <a:spcBef>
                <a:spcPts val="0"/>
              </a:spcBef>
              <a:buSzPct val="100000"/>
              <a:defRPr sz="4000" b="0" i="0">
                <a:latin typeface="Arial" charset="0"/>
                <a:ea typeface="Arial" charset="0"/>
                <a:cs typeface="Arial" charset="0"/>
              </a:defRPr>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endParaRPr dirty="0"/>
          </a:p>
        </p:txBody>
      </p:sp>
      <p:sp>
        <p:nvSpPr>
          <p:cNvPr id="16" name="Shape 16"/>
          <p:cNvSpPr txBox="1">
            <a:spLocks noGrp="1"/>
          </p:cNvSpPr>
          <p:nvPr>
            <p:ph type="subTitle" idx="1"/>
          </p:nvPr>
        </p:nvSpPr>
        <p:spPr>
          <a:xfrm>
            <a:off x="8966601" y="4354267"/>
            <a:ext cx="2541599" cy="1375599"/>
          </a:xfrm>
          <a:prstGeom prst="rect">
            <a:avLst/>
          </a:prstGeom>
        </p:spPr>
        <p:txBody>
          <a:bodyPr lIns="91425" tIns="91425" rIns="91425" bIns="91425" anchor="b" anchorCtr="0"/>
          <a:lstStyle>
            <a:lvl1pPr lvl="0" algn="r" rtl="0">
              <a:spcBef>
                <a:spcPts val="0"/>
              </a:spcBef>
              <a:buClr>
                <a:srgbClr val="FFFFFF"/>
              </a:buClr>
              <a:buSzPct val="100000"/>
              <a:buNone/>
              <a:defRPr sz="2400" b="0" i="0">
                <a:solidFill>
                  <a:srgbClr val="FFFFFF"/>
                </a:solidFill>
                <a:latin typeface="Times New Roman Regular" charset="0"/>
                <a:ea typeface="Times New Roman Regular" charset="0"/>
                <a:cs typeface="Times New Roman Regular" charset="0"/>
              </a:defRPr>
            </a:lvl1pPr>
            <a:lvl2pPr lvl="1" algn="r" rtl="0">
              <a:spcBef>
                <a:spcPts val="0"/>
              </a:spcBef>
              <a:buClr>
                <a:srgbClr val="FFFFFF"/>
              </a:buClr>
              <a:buSzPct val="100000"/>
              <a:buNone/>
              <a:defRPr sz="2400">
                <a:solidFill>
                  <a:srgbClr val="FFFFFF"/>
                </a:solidFill>
              </a:defRPr>
            </a:lvl2pPr>
            <a:lvl3pPr lvl="2" algn="r" rtl="0">
              <a:spcBef>
                <a:spcPts val="0"/>
              </a:spcBef>
              <a:buClr>
                <a:srgbClr val="FFFFFF"/>
              </a:buClr>
              <a:buSzPct val="100000"/>
              <a:buNone/>
              <a:defRPr sz="2400">
                <a:solidFill>
                  <a:srgbClr val="FFFFFF"/>
                </a:solidFill>
              </a:defRPr>
            </a:lvl3pPr>
            <a:lvl4pPr lvl="3" algn="r" rtl="0">
              <a:spcBef>
                <a:spcPts val="0"/>
              </a:spcBef>
              <a:buClr>
                <a:srgbClr val="FFFFFF"/>
              </a:buClr>
              <a:buSzPct val="100000"/>
              <a:buNone/>
              <a:defRPr sz="2400">
                <a:solidFill>
                  <a:srgbClr val="FFFFFF"/>
                </a:solidFill>
              </a:defRPr>
            </a:lvl4pPr>
            <a:lvl5pPr lvl="4" algn="r" rtl="0">
              <a:spcBef>
                <a:spcPts val="0"/>
              </a:spcBef>
              <a:buClr>
                <a:srgbClr val="FFFFFF"/>
              </a:buClr>
              <a:buSzPct val="100000"/>
              <a:buNone/>
              <a:defRPr sz="2400">
                <a:solidFill>
                  <a:srgbClr val="FFFFFF"/>
                </a:solidFill>
              </a:defRPr>
            </a:lvl5pPr>
            <a:lvl6pPr lvl="5" algn="r" rtl="0">
              <a:spcBef>
                <a:spcPts val="0"/>
              </a:spcBef>
              <a:buClr>
                <a:srgbClr val="FFFFFF"/>
              </a:buClr>
              <a:buSzPct val="100000"/>
              <a:buNone/>
              <a:defRPr sz="2400">
                <a:solidFill>
                  <a:srgbClr val="FFFFFF"/>
                </a:solidFill>
              </a:defRPr>
            </a:lvl6pPr>
            <a:lvl7pPr lvl="6" algn="r" rtl="0">
              <a:spcBef>
                <a:spcPts val="0"/>
              </a:spcBef>
              <a:buClr>
                <a:srgbClr val="FFFFFF"/>
              </a:buClr>
              <a:buSzPct val="100000"/>
              <a:buNone/>
              <a:defRPr sz="2400">
                <a:solidFill>
                  <a:srgbClr val="FFFFFF"/>
                </a:solidFill>
              </a:defRPr>
            </a:lvl7pPr>
            <a:lvl8pPr lvl="7" algn="r" rtl="0">
              <a:spcBef>
                <a:spcPts val="0"/>
              </a:spcBef>
              <a:buClr>
                <a:srgbClr val="FFFFFF"/>
              </a:buClr>
              <a:buSzPct val="100000"/>
              <a:buNone/>
              <a:defRPr sz="2400">
                <a:solidFill>
                  <a:srgbClr val="FFFFFF"/>
                </a:solidFill>
              </a:defRPr>
            </a:lvl8pPr>
            <a:lvl9pPr lvl="8" algn="r" rtl="0">
              <a:spcBef>
                <a:spcPts val="0"/>
              </a:spcBef>
              <a:buClr>
                <a:srgbClr val="FFFFFF"/>
              </a:buClr>
              <a:buSzPct val="100000"/>
              <a:buNone/>
              <a:defRPr sz="2400">
                <a:solidFill>
                  <a:srgbClr val="FFFFFF"/>
                </a:solidFill>
              </a:defRPr>
            </a:lvl9pPr>
          </a:lstStyle>
          <a:p>
            <a:endParaRPr dirty="0"/>
          </a:p>
        </p:txBody>
      </p:sp>
    </p:spTree>
    <p:extLst>
      <p:ext uri="{BB962C8B-B14F-4D97-AF65-F5344CB8AC3E}">
        <p14:creationId xmlns:p14="http://schemas.microsoft.com/office/powerpoint/2010/main" val="21437879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Shape 12"/>
        <p:cNvGrpSpPr/>
        <p:nvPr/>
      </p:nvGrpSpPr>
      <p:grpSpPr>
        <a:xfrm>
          <a:off x="0" y="0"/>
          <a:ext cx="0" cy="0"/>
          <a:chOff x="0" y="0"/>
          <a:chExt cx="0" cy="0"/>
        </a:xfrm>
      </p:grpSpPr>
      <p:sp>
        <p:nvSpPr>
          <p:cNvPr id="13" name="Shape 13"/>
          <p:cNvSpPr/>
          <p:nvPr/>
        </p:nvSpPr>
        <p:spPr>
          <a:xfrm flipH="1">
            <a:off x="4856814"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txBody>
          <a:bodyPr/>
          <a:lstStyle/>
          <a:p>
            <a:endParaRPr lang="en-US" sz="2400"/>
          </a:p>
        </p:txBody>
      </p:sp>
      <p:sp>
        <p:nvSpPr>
          <p:cNvPr id="14" name="Shape 14"/>
          <p:cNvSpPr/>
          <p:nvPr/>
        </p:nvSpPr>
        <p:spPr>
          <a:xfrm flipH="1">
            <a:off x="5170345"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txBody>
          <a:bodyPr/>
          <a:lstStyle/>
          <a:p>
            <a:endParaRPr lang="en-US" sz="2400"/>
          </a:p>
        </p:txBody>
      </p:sp>
      <p:sp>
        <p:nvSpPr>
          <p:cNvPr id="15" name="Shape 15"/>
          <p:cNvSpPr txBox="1">
            <a:spLocks noGrp="1"/>
          </p:cNvSpPr>
          <p:nvPr>
            <p:ph type="ctrTitle"/>
          </p:nvPr>
        </p:nvSpPr>
        <p:spPr>
          <a:xfrm>
            <a:off x="864400" y="1806334"/>
            <a:ext cx="4696400" cy="3986399"/>
          </a:xfrm>
          <a:prstGeom prst="rect">
            <a:avLst/>
          </a:prstGeom>
        </p:spPr>
        <p:txBody>
          <a:bodyPr lIns="91425" tIns="91425" rIns="91425" bIns="91425" anchor="b" anchorCtr="0"/>
          <a:lstStyle>
            <a:lvl1pPr lvl="0" rtl="0">
              <a:spcBef>
                <a:spcPts val="0"/>
              </a:spcBef>
              <a:buSzPct val="100000"/>
              <a:defRPr sz="4000" b="0" i="0">
                <a:latin typeface="Arial" charset="0"/>
                <a:ea typeface="Arial" charset="0"/>
                <a:cs typeface="Arial" charset="0"/>
              </a:defRPr>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endParaRPr dirty="0"/>
          </a:p>
        </p:txBody>
      </p:sp>
    </p:spTree>
    <p:extLst>
      <p:ext uri="{BB962C8B-B14F-4D97-AF65-F5344CB8AC3E}">
        <p14:creationId xmlns:p14="http://schemas.microsoft.com/office/powerpoint/2010/main" val="26942222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Subtitle">
    <p:spTree>
      <p:nvGrpSpPr>
        <p:cNvPr id="1" name="Shape 12"/>
        <p:cNvGrpSpPr/>
        <p:nvPr/>
      </p:nvGrpSpPr>
      <p:grpSpPr>
        <a:xfrm>
          <a:off x="0" y="0"/>
          <a:ext cx="0" cy="0"/>
          <a:chOff x="0" y="0"/>
          <a:chExt cx="0" cy="0"/>
        </a:xfrm>
      </p:grpSpPr>
      <p:sp>
        <p:nvSpPr>
          <p:cNvPr id="13" name="Shape 13"/>
          <p:cNvSpPr/>
          <p:nvPr/>
        </p:nvSpPr>
        <p:spPr>
          <a:xfrm flipH="1">
            <a:off x="4856814"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txBody>
          <a:bodyPr/>
          <a:lstStyle/>
          <a:p>
            <a:endParaRPr lang="en-US" sz="2400"/>
          </a:p>
        </p:txBody>
      </p:sp>
      <p:sp>
        <p:nvSpPr>
          <p:cNvPr id="14" name="Shape 14"/>
          <p:cNvSpPr/>
          <p:nvPr/>
        </p:nvSpPr>
        <p:spPr>
          <a:xfrm flipH="1">
            <a:off x="5170345"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B49768"/>
          </a:solidFill>
          <a:ln>
            <a:noFill/>
          </a:ln>
        </p:spPr>
        <p:txBody>
          <a:bodyPr/>
          <a:lstStyle/>
          <a:p>
            <a:endParaRPr lang="en-US" sz="2400"/>
          </a:p>
        </p:txBody>
      </p:sp>
      <p:sp>
        <p:nvSpPr>
          <p:cNvPr id="2" name="Título 1">
            <a:extLst>
              <a:ext uri="{FF2B5EF4-FFF2-40B4-BE49-F238E27FC236}">
                <a16:creationId xmlns:a16="http://schemas.microsoft.com/office/drawing/2014/main" id="{FF177FC6-94D6-4E9F-A721-85205613F93C}"/>
              </a:ext>
            </a:extLst>
          </p:cNvPr>
          <p:cNvSpPr>
            <a:spLocks noGrp="1"/>
          </p:cNvSpPr>
          <p:nvPr>
            <p:ph type="title"/>
          </p:nvPr>
        </p:nvSpPr>
        <p:spPr/>
        <p:txBody>
          <a:bodyPr/>
          <a:lstStyle/>
          <a:p>
            <a:r>
              <a:rPr lang="es-ES"/>
              <a:t>Haga clic para modificar el estilo de título del patrón</a:t>
            </a:r>
            <a:endParaRPr lang="es-CR"/>
          </a:p>
        </p:txBody>
      </p:sp>
    </p:spTree>
    <p:extLst>
      <p:ext uri="{BB962C8B-B14F-4D97-AF65-F5344CB8AC3E}">
        <p14:creationId xmlns:p14="http://schemas.microsoft.com/office/powerpoint/2010/main" val="28820168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Subtitle">
    <p:spTree>
      <p:nvGrpSpPr>
        <p:cNvPr id="1" name="Shape 12"/>
        <p:cNvGrpSpPr/>
        <p:nvPr/>
      </p:nvGrpSpPr>
      <p:grpSpPr>
        <a:xfrm>
          <a:off x="0" y="0"/>
          <a:ext cx="0" cy="0"/>
          <a:chOff x="0" y="0"/>
          <a:chExt cx="0" cy="0"/>
        </a:xfrm>
      </p:grpSpPr>
      <p:sp>
        <p:nvSpPr>
          <p:cNvPr id="13" name="Shape 13"/>
          <p:cNvSpPr/>
          <p:nvPr/>
        </p:nvSpPr>
        <p:spPr>
          <a:xfrm flipH="1">
            <a:off x="4856814"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txBody>
          <a:bodyPr/>
          <a:lstStyle/>
          <a:p>
            <a:endParaRPr lang="en-US" sz="2400"/>
          </a:p>
        </p:txBody>
      </p:sp>
      <p:sp>
        <p:nvSpPr>
          <p:cNvPr id="14" name="Shape 14"/>
          <p:cNvSpPr/>
          <p:nvPr/>
        </p:nvSpPr>
        <p:spPr>
          <a:xfrm flipH="1">
            <a:off x="5170345"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chemeClr val="bg2"/>
          </a:solidFill>
          <a:ln>
            <a:noFill/>
          </a:ln>
        </p:spPr>
        <p:txBody>
          <a:bodyPr/>
          <a:lstStyle/>
          <a:p>
            <a:endParaRPr lang="en-US" sz="2400"/>
          </a:p>
        </p:txBody>
      </p:sp>
      <p:sp>
        <p:nvSpPr>
          <p:cNvPr id="15" name="Shape 15"/>
          <p:cNvSpPr txBox="1">
            <a:spLocks noGrp="1"/>
          </p:cNvSpPr>
          <p:nvPr>
            <p:ph type="ctrTitle"/>
          </p:nvPr>
        </p:nvSpPr>
        <p:spPr>
          <a:xfrm>
            <a:off x="864400" y="1806334"/>
            <a:ext cx="4696400" cy="3986399"/>
          </a:xfrm>
          <a:prstGeom prst="rect">
            <a:avLst/>
          </a:prstGeom>
        </p:spPr>
        <p:txBody>
          <a:bodyPr lIns="91425" tIns="91425" rIns="91425" bIns="91425" anchor="b" anchorCtr="0"/>
          <a:lstStyle>
            <a:lvl1pPr lvl="0" rtl="0">
              <a:spcBef>
                <a:spcPts val="0"/>
              </a:spcBef>
              <a:buSzPct val="100000"/>
              <a:defRPr sz="4000" b="0" i="0">
                <a:latin typeface="Arial" charset="0"/>
                <a:ea typeface="Arial" charset="0"/>
                <a:cs typeface="Arial" charset="0"/>
              </a:defRPr>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endParaRPr dirty="0"/>
          </a:p>
        </p:txBody>
      </p:sp>
    </p:spTree>
    <p:extLst>
      <p:ext uri="{BB962C8B-B14F-4D97-AF65-F5344CB8AC3E}">
        <p14:creationId xmlns:p14="http://schemas.microsoft.com/office/powerpoint/2010/main" val="14226951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Subtitle">
    <p:spTree>
      <p:nvGrpSpPr>
        <p:cNvPr id="1" name="Shape 12"/>
        <p:cNvGrpSpPr/>
        <p:nvPr/>
      </p:nvGrpSpPr>
      <p:grpSpPr>
        <a:xfrm>
          <a:off x="0" y="0"/>
          <a:ext cx="0" cy="0"/>
          <a:chOff x="0" y="0"/>
          <a:chExt cx="0" cy="0"/>
        </a:xfrm>
      </p:grpSpPr>
      <p:sp>
        <p:nvSpPr>
          <p:cNvPr id="13" name="Shape 13"/>
          <p:cNvSpPr/>
          <p:nvPr/>
        </p:nvSpPr>
        <p:spPr>
          <a:xfrm flipH="1">
            <a:off x="4856814"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txBody>
          <a:bodyPr/>
          <a:lstStyle/>
          <a:p>
            <a:endParaRPr lang="en-US" sz="2400"/>
          </a:p>
        </p:txBody>
      </p:sp>
      <p:sp>
        <p:nvSpPr>
          <p:cNvPr id="14" name="Shape 14"/>
          <p:cNvSpPr/>
          <p:nvPr/>
        </p:nvSpPr>
        <p:spPr>
          <a:xfrm flipH="1">
            <a:off x="5170345"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chemeClr val="accent1"/>
          </a:solidFill>
          <a:ln>
            <a:noFill/>
          </a:ln>
        </p:spPr>
        <p:txBody>
          <a:bodyPr/>
          <a:lstStyle/>
          <a:p>
            <a:endParaRPr lang="en-US" sz="2400"/>
          </a:p>
        </p:txBody>
      </p:sp>
      <p:sp>
        <p:nvSpPr>
          <p:cNvPr id="15" name="Shape 15"/>
          <p:cNvSpPr txBox="1">
            <a:spLocks noGrp="1"/>
          </p:cNvSpPr>
          <p:nvPr>
            <p:ph type="ctrTitle"/>
          </p:nvPr>
        </p:nvSpPr>
        <p:spPr>
          <a:xfrm>
            <a:off x="864400" y="1806334"/>
            <a:ext cx="4696400" cy="3986399"/>
          </a:xfrm>
          <a:prstGeom prst="rect">
            <a:avLst/>
          </a:prstGeom>
        </p:spPr>
        <p:txBody>
          <a:bodyPr lIns="91425" tIns="91425" rIns="91425" bIns="91425" anchor="b" anchorCtr="0"/>
          <a:lstStyle>
            <a:lvl1pPr lvl="0" rtl="0">
              <a:spcBef>
                <a:spcPts val="0"/>
              </a:spcBef>
              <a:buSzPct val="100000"/>
              <a:defRPr sz="4000" b="0" i="0">
                <a:latin typeface="Arial" charset="0"/>
                <a:ea typeface="Arial" charset="0"/>
                <a:cs typeface="Arial" charset="0"/>
              </a:defRPr>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endParaRPr dirty="0"/>
          </a:p>
        </p:txBody>
      </p:sp>
    </p:spTree>
    <p:extLst>
      <p:ext uri="{BB962C8B-B14F-4D97-AF65-F5344CB8AC3E}">
        <p14:creationId xmlns:p14="http://schemas.microsoft.com/office/powerpoint/2010/main" val="3843644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Subtitle">
    <p:spTree>
      <p:nvGrpSpPr>
        <p:cNvPr id="1" name="Shape 12"/>
        <p:cNvGrpSpPr/>
        <p:nvPr/>
      </p:nvGrpSpPr>
      <p:grpSpPr>
        <a:xfrm>
          <a:off x="0" y="0"/>
          <a:ext cx="0" cy="0"/>
          <a:chOff x="0" y="0"/>
          <a:chExt cx="0" cy="0"/>
        </a:xfrm>
      </p:grpSpPr>
      <p:sp>
        <p:nvSpPr>
          <p:cNvPr id="13" name="Shape 13"/>
          <p:cNvSpPr/>
          <p:nvPr/>
        </p:nvSpPr>
        <p:spPr>
          <a:xfrm rot="10800000" flipH="1">
            <a:off x="247377"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txBody>
          <a:bodyPr/>
          <a:lstStyle/>
          <a:p>
            <a:endParaRPr lang="en-US" sz="2400"/>
          </a:p>
        </p:txBody>
      </p:sp>
      <p:sp>
        <p:nvSpPr>
          <p:cNvPr id="14" name="Shape 14"/>
          <p:cNvSpPr/>
          <p:nvPr/>
        </p:nvSpPr>
        <p:spPr>
          <a:xfrm rot="10800000" flipH="1">
            <a:off x="-92869"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chemeClr val="bg1"/>
          </a:solidFill>
          <a:ln>
            <a:noFill/>
          </a:ln>
        </p:spPr>
        <p:txBody>
          <a:bodyPr/>
          <a:lstStyle/>
          <a:p>
            <a:endParaRPr lang="en-US" sz="2400"/>
          </a:p>
        </p:txBody>
      </p:sp>
      <p:sp>
        <p:nvSpPr>
          <p:cNvPr id="15" name="Shape 15"/>
          <p:cNvSpPr txBox="1">
            <a:spLocks noGrp="1"/>
          </p:cNvSpPr>
          <p:nvPr>
            <p:ph type="ctrTitle"/>
          </p:nvPr>
        </p:nvSpPr>
        <p:spPr>
          <a:xfrm>
            <a:off x="864400" y="1806334"/>
            <a:ext cx="4696400" cy="3986399"/>
          </a:xfrm>
          <a:prstGeom prst="rect">
            <a:avLst/>
          </a:prstGeom>
        </p:spPr>
        <p:txBody>
          <a:bodyPr lIns="91425" tIns="91425" rIns="91425" bIns="91425" anchor="b" anchorCtr="0"/>
          <a:lstStyle>
            <a:lvl1pPr lvl="0" rtl="0">
              <a:spcBef>
                <a:spcPts val="0"/>
              </a:spcBef>
              <a:buSzPct val="100000"/>
              <a:defRPr sz="4000" b="0" i="0">
                <a:latin typeface="Arial" charset="0"/>
                <a:ea typeface="Arial" charset="0"/>
                <a:cs typeface="Arial" charset="0"/>
              </a:defRPr>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endParaRPr dirty="0"/>
          </a:p>
        </p:txBody>
      </p:sp>
    </p:spTree>
    <p:extLst>
      <p:ext uri="{BB962C8B-B14F-4D97-AF65-F5344CB8AC3E}">
        <p14:creationId xmlns:p14="http://schemas.microsoft.com/office/powerpoint/2010/main" val="13725600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Subtitle">
    <p:spTree>
      <p:nvGrpSpPr>
        <p:cNvPr id="1" name="Shape 12"/>
        <p:cNvGrpSpPr/>
        <p:nvPr/>
      </p:nvGrpSpPr>
      <p:grpSpPr>
        <a:xfrm>
          <a:off x="0" y="0"/>
          <a:ext cx="0" cy="0"/>
          <a:chOff x="0" y="0"/>
          <a:chExt cx="0" cy="0"/>
        </a:xfrm>
      </p:grpSpPr>
      <p:sp>
        <p:nvSpPr>
          <p:cNvPr id="13" name="Shape 13"/>
          <p:cNvSpPr/>
          <p:nvPr/>
        </p:nvSpPr>
        <p:spPr>
          <a:xfrm rot="10800000" flipH="1">
            <a:off x="247377"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txBody>
          <a:bodyPr/>
          <a:lstStyle/>
          <a:p>
            <a:endParaRPr lang="en-US" sz="2400"/>
          </a:p>
        </p:txBody>
      </p:sp>
      <p:sp>
        <p:nvSpPr>
          <p:cNvPr id="14" name="Shape 14"/>
          <p:cNvSpPr/>
          <p:nvPr/>
        </p:nvSpPr>
        <p:spPr>
          <a:xfrm rot="10800000" flipH="1">
            <a:off x="-92869" y="-12899"/>
            <a:ext cx="7035833" cy="6889433"/>
          </a:xfrm>
          <a:custGeom>
            <a:avLst/>
            <a:gdLst/>
            <a:ahLst/>
            <a:cxnLst/>
            <a:rect l="0" t="0" r="0" b="0"/>
            <a:pathLst>
              <a:path w="211075" h="206683" extrusionOk="0">
                <a:moveTo>
                  <a:pt x="387" y="0"/>
                </a:moveTo>
                <a:lnTo>
                  <a:pt x="0" y="206683"/>
                </a:lnTo>
                <a:lnTo>
                  <a:pt x="211075" y="206545"/>
                </a:lnTo>
                <a:lnTo>
                  <a:pt x="155812" y="301"/>
                </a:lnTo>
                <a:close/>
              </a:path>
            </a:pathLst>
          </a:custGeom>
          <a:gradFill>
            <a:gsLst>
              <a:gs pos="0">
                <a:schemeClr val="accent3">
                  <a:lumMod val="0"/>
                  <a:lumOff val="100000"/>
                </a:schemeClr>
              </a:gs>
              <a:gs pos="35000">
                <a:schemeClr val="accent3">
                  <a:lumMod val="0"/>
                  <a:lumOff val="100000"/>
                </a:schemeClr>
              </a:gs>
              <a:gs pos="100000">
                <a:srgbClr val="B49768"/>
              </a:gs>
            </a:gsLst>
            <a:path path="circle">
              <a:fillToRect l="50000" t="-80000" r="50000" b="180000"/>
            </a:path>
          </a:gradFill>
          <a:ln>
            <a:noFill/>
          </a:ln>
        </p:spPr>
        <p:txBody>
          <a:bodyPr/>
          <a:lstStyle/>
          <a:p>
            <a:endParaRPr lang="en-US" sz="2400"/>
          </a:p>
        </p:txBody>
      </p:sp>
      <p:sp>
        <p:nvSpPr>
          <p:cNvPr id="15" name="Shape 15"/>
          <p:cNvSpPr txBox="1">
            <a:spLocks noGrp="1"/>
          </p:cNvSpPr>
          <p:nvPr>
            <p:ph type="ctrTitle"/>
          </p:nvPr>
        </p:nvSpPr>
        <p:spPr>
          <a:xfrm>
            <a:off x="864400" y="1806334"/>
            <a:ext cx="4696400" cy="3986399"/>
          </a:xfrm>
          <a:prstGeom prst="rect">
            <a:avLst/>
          </a:prstGeom>
        </p:spPr>
        <p:txBody>
          <a:bodyPr lIns="91425" tIns="91425" rIns="91425" bIns="91425" anchor="b" anchorCtr="0"/>
          <a:lstStyle>
            <a:lvl1pPr lvl="0" rtl="0">
              <a:spcBef>
                <a:spcPts val="0"/>
              </a:spcBef>
              <a:buSzPct val="100000"/>
              <a:defRPr sz="4000" b="0" i="0">
                <a:latin typeface="Arial" charset="0"/>
                <a:ea typeface="Arial" charset="0"/>
                <a:cs typeface="Arial" charset="0"/>
              </a:defRPr>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endParaRPr dirty="0"/>
          </a:p>
        </p:txBody>
      </p:sp>
    </p:spTree>
    <p:extLst>
      <p:ext uri="{BB962C8B-B14F-4D97-AF65-F5344CB8AC3E}">
        <p14:creationId xmlns:p14="http://schemas.microsoft.com/office/powerpoint/2010/main" val="52953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p:cNvSpPr>
            <a:spLocks noGrp="1"/>
          </p:cNvSpPr>
          <p:nvPr>
            <p:ph type="dt" sz="half" idx="10"/>
          </p:nvPr>
        </p:nvSpPr>
        <p:spPr/>
        <p:txBody>
          <a:bodyPr/>
          <a:lstStyle/>
          <a:p>
            <a:fld id="{0A249AA1-77B6-4717-A0EB-0C9062AD5090}" type="datetimeFigureOut">
              <a:rPr lang="es-CR" smtClean="0">
                <a:solidFill>
                  <a:prstClr val="black">
                    <a:tint val="75000"/>
                  </a:prstClr>
                </a:solidFill>
              </a:rPr>
              <a:t>14/9/2023</a:t>
            </a:fld>
            <a:endParaRPr lang="es-CR">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R">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26556984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Subtitle">
    <p:spTree>
      <p:nvGrpSpPr>
        <p:cNvPr id="1" name="Shape 12"/>
        <p:cNvGrpSpPr/>
        <p:nvPr/>
      </p:nvGrpSpPr>
      <p:grpSpPr>
        <a:xfrm>
          <a:off x="0" y="0"/>
          <a:ext cx="0" cy="0"/>
          <a:chOff x="0" y="0"/>
          <a:chExt cx="0" cy="0"/>
        </a:xfrm>
      </p:grpSpPr>
      <p:sp>
        <p:nvSpPr>
          <p:cNvPr id="13" name="Shape 13"/>
          <p:cNvSpPr/>
          <p:nvPr/>
        </p:nvSpPr>
        <p:spPr>
          <a:xfrm rot="10800000" flipH="1">
            <a:off x="151750" y="-12902"/>
            <a:ext cx="3175623"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txBody>
          <a:bodyPr/>
          <a:lstStyle/>
          <a:p>
            <a:endParaRPr lang="en-US" sz="2400"/>
          </a:p>
        </p:txBody>
      </p:sp>
      <p:grpSp>
        <p:nvGrpSpPr>
          <p:cNvPr id="5" name="Group 4"/>
          <p:cNvGrpSpPr/>
          <p:nvPr userDrawn="1"/>
        </p:nvGrpSpPr>
        <p:grpSpPr>
          <a:xfrm>
            <a:off x="2317390" y="908422"/>
            <a:ext cx="4424076" cy="5848756"/>
            <a:chOff x="480747" y="-1025590"/>
            <a:chExt cx="10160000" cy="7767349"/>
          </a:xfrm>
        </p:grpSpPr>
        <p:sp>
          <p:nvSpPr>
            <p:cNvPr id="6" name="Freeform 257"/>
            <p:cNvSpPr>
              <a:spLocks/>
            </p:cNvSpPr>
            <p:nvPr/>
          </p:nvSpPr>
          <p:spPr bwMode="auto">
            <a:xfrm>
              <a:off x="480747" y="713915"/>
              <a:ext cx="6124575" cy="3947761"/>
            </a:xfrm>
            <a:custGeom>
              <a:avLst/>
              <a:gdLst>
                <a:gd name="T0" fmla="*/ 2000 w 3858"/>
                <a:gd name="T1" fmla="*/ 2156 h 2156"/>
                <a:gd name="T2" fmla="*/ 2076 w 3858"/>
                <a:gd name="T3" fmla="*/ 2148 h 2156"/>
                <a:gd name="T4" fmla="*/ 2160 w 3858"/>
                <a:gd name="T5" fmla="*/ 2124 h 2156"/>
                <a:gd name="T6" fmla="*/ 2248 w 3858"/>
                <a:gd name="T7" fmla="*/ 2088 h 2156"/>
                <a:gd name="T8" fmla="*/ 2342 w 3858"/>
                <a:gd name="T9" fmla="*/ 2040 h 2156"/>
                <a:gd name="T10" fmla="*/ 2438 w 3858"/>
                <a:gd name="T11" fmla="*/ 1984 h 2156"/>
                <a:gd name="T12" fmla="*/ 2536 w 3858"/>
                <a:gd name="T13" fmla="*/ 1918 h 2156"/>
                <a:gd name="T14" fmla="*/ 2632 w 3858"/>
                <a:gd name="T15" fmla="*/ 1846 h 2156"/>
                <a:gd name="T16" fmla="*/ 2820 w 3858"/>
                <a:gd name="T17" fmla="*/ 1692 h 2156"/>
                <a:gd name="T18" fmla="*/ 2990 w 3858"/>
                <a:gd name="T19" fmla="*/ 1534 h 2156"/>
                <a:gd name="T20" fmla="*/ 3130 w 3858"/>
                <a:gd name="T21" fmla="*/ 1386 h 2156"/>
                <a:gd name="T22" fmla="*/ 3208 w 3858"/>
                <a:gd name="T23" fmla="*/ 1290 h 2156"/>
                <a:gd name="T24" fmla="*/ 3244 w 3858"/>
                <a:gd name="T25" fmla="*/ 1238 h 2156"/>
                <a:gd name="T26" fmla="*/ 3256 w 3858"/>
                <a:gd name="T27" fmla="*/ 1214 h 2156"/>
                <a:gd name="T28" fmla="*/ 3416 w 3858"/>
                <a:gd name="T29" fmla="*/ 898 h 2156"/>
                <a:gd name="T30" fmla="*/ 3858 w 3858"/>
                <a:gd name="T31" fmla="*/ 0 h 2156"/>
                <a:gd name="T32" fmla="*/ 3834 w 3858"/>
                <a:gd name="T33" fmla="*/ 40 h 2156"/>
                <a:gd name="T34" fmla="*/ 3684 w 3858"/>
                <a:gd name="T35" fmla="*/ 294 h 2156"/>
                <a:gd name="T36" fmla="*/ 3578 w 3858"/>
                <a:gd name="T37" fmla="*/ 462 h 2156"/>
                <a:gd name="T38" fmla="*/ 3466 w 3858"/>
                <a:gd name="T39" fmla="*/ 628 h 2156"/>
                <a:gd name="T40" fmla="*/ 3362 w 3858"/>
                <a:gd name="T41" fmla="*/ 768 h 2156"/>
                <a:gd name="T42" fmla="*/ 3314 w 3858"/>
                <a:gd name="T43" fmla="*/ 822 h 2156"/>
                <a:gd name="T44" fmla="*/ 3274 w 3858"/>
                <a:gd name="T45" fmla="*/ 860 h 2156"/>
                <a:gd name="T46" fmla="*/ 3240 w 3858"/>
                <a:gd name="T47" fmla="*/ 880 h 2156"/>
                <a:gd name="T48" fmla="*/ 3226 w 3858"/>
                <a:gd name="T49" fmla="*/ 882 h 2156"/>
                <a:gd name="T50" fmla="*/ 3214 w 3858"/>
                <a:gd name="T51" fmla="*/ 878 h 2156"/>
                <a:gd name="T52" fmla="*/ 3212 w 3858"/>
                <a:gd name="T53" fmla="*/ 880 h 2156"/>
                <a:gd name="T54" fmla="*/ 3100 w 3858"/>
                <a:gd name="T55" fmla="*/ 700 h 2156"/>
                <a:gd name="T56" fmla="*/ 3002 w 3858"/>
                <a:gd name="T57" fmla="*/ 566 h 2156"/>
                <a:gd name="T58" fmla="*/ 2916 w 3858"/>
                <a:gd name="T59" fmla="*/ 464 h 2156"/>
                <a:gd name="T60" fmla="*/ 2854 w 3858"/>
                <a:gd name="T61" fmla="*/ 398 h 2156"/>
                <a:gd name="T62" fmla="*/ 2786 w 3858"/>
                <a:gd name="T63" fmla="*/ 334 h 2156"/>
                <a:gd name="T64" fmla="*/ 2712 w 3858"/>
                <a:gd name="T65" fmla="*/ 274 h 2156"/>
                <a:gd name="T66" fmla="*/ 2634 w 3858"/>
                <a:gd name="T67" fmla="*/ 220 h 2156"/>
                <a:gd name="T68" fmla="*/ 2550 w 3858"/>
                <a:gd name="T69" fmla="*/ 172 h 2156"/>
                <a:gd name="T70" fmla="*/ 2458 w 3858"/>
                <a:gd name="T71" fmla="*/ 130 h 2156"/>
                <a:gd name="T72" fmla="*/ 2362 w 3858"/>
                <a:gd name="T73" fmla="*/ 98 h 2156"/>
                <a:gd name="T74" fmla="*/ 2258 w 3858"/>
                <a:gd name="T75" fmla="*/ 74 h 2156"/>
                <a:gd name="T76" fmla="*/ 2150 w 3858"/>
                <a:gd name="T77" fmla="*/ 62 h 2156"/>
                <a:gd name="T78" fmla="*/ 2092 w 3858"/>
                <a:gd name="T79" fmla="*/ 60 h 2156"/>
                <a:gd name="T80" fmla="*/ 2 w 3858"/>
                <a:gd name="T81" fmla="*/ 2074 h 2156"/>
                <a:gd name="T82" fmla="*/ 0 w 3858"/>
                <a:gd name="T83" fmla="*/ 2156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58" h="2156">
                  <a:moveTo>
                    <a:pt x="2000" y="2156"/>
                  </a:moveTo>
                  <a:lnTo>
                    <a:pt x="2000" y="2156"/>
                  </a:lnTo>
                  <a:lnTo>
                    <a:pt x="2038" y="2154"/>
                  </a:lnTo>
                  <a:lnTo>
                    <a:pt x="2076" y="2148"/>
                  </a:lnTo>
                  <a:lnTo>
                    <a:pt x="2116" y="2138"/>
                  </a:lnTo>
                  <a:lnTo>
                    <a:pt x="2160" y="2124"/>
                  </a:lnTo>
                  <a:lnTo>
                    <a:pt x="2204" y="2108"/>
                  </a:lnTo>
                  <a:lnTo>
                    <a:pt x="2248" y="2088"/>
                  </a:lnTo>
                  <a:lnTo>
                    <a:pt x="2294" y="2066"/>
                  </a:lnTo>
                  <a:lnTo>
                    <a:pt x="2342" y="2040"/>
                  </a:lnTo>
                  <a:lnTo>
                    <a:pt x="2390" y="2014"/>
                  </a:lnTo>
                  <a:lnTo>
                    <a:pt x="2438" y="1984"/>
                  </a:lnTo>
                  <a:lnTo>
                    <a:pt x="2486" y="1952"/>
                  </a:lnTo>
                  <a:lnTo>
                    <a:pt x="2536" y="1918"/>
                  </a:lnTo>
                  <a:lnTo>
                    <a:pt x="2584" y="1882"/>
                  </a:lnTo>
                  <a:lnTo>
                    <a:pt x="2632" y="1846"/>
                  </a:lnTo>
                  <a:lnTo>
                    <a:pt x="2728" y="1770"/>
                  </a:lnTo>
                  <a:lnTo>
                    <a:pt x="2820" y="1692"/>
                  </a:lnTo>
                  <a:lnTo>
                    <a:pt x="2908" y="1612"/>
                  </a:lnTo>
                  <a:lnTo>
                    <a:pt x="2990" y="1534"/>
                  </a:lnTo>
                  <a:lnTo>
                    <a:pt x="3064" y="1458"/>
                  </a:lnTo>
                  <a:lnTo>
                    <a:pt x="3130" y="1386"/>
                  </a:lnTo>
                  <a:lnTo>
                    <a:pt x="3184" y="1320"/>
                  </a:lnTo>
                  <a:lnTo>
                    <a:pt x="3208" y="1290"/>
                  </a:lnTo>
                  <a:lnTo>
                    <a:pt x="3228" y="1262"/>
                  </a:lnTo>
                  <a:lnTo>
                    <a:pt x="3244" y="1238"/>
                  </a:lnTo>
                  <a:lnTo>
                    <a:pt x="3256" y="1214"/>
                  </a:lnTo>
                  <a:lnTo>
                    <a:pt x="3256" y="1214"/>
                  </a:lnTo>
                  <a:lnTo>
                    <a:pt x="3328" y="1076"/>
                  </a:lnTo>
                  <a:lnTo>
                    <a:pt x="3416" y="898"/>
                  </a:lnTo>
                  <a:lnTo>
                    <a:pt x="3616" y="494"/>
                  </a:lnTo>
                  <a:lnTo>
                    <a:pt x="3858" y="0"/>
                  </a:lnTo>
                  <a:lnTo>
                    <a:pt x="3858" y="0"/>
                  </a:lnTo>
                  <a:lnTo>
                    <a:pt x="3834" y="40"/>
                  </a:lnTo>
                  <a:lnTo>
                    <a:pt x="3772" y="146"/>
                  </a:lnTo>
                  <a:lnTo>
                    <a:pt x="3684" y="294"/>
                  </a:lnTo>
                  <a:lnTo>
                    <a:pt x="3632" y="378"/>
                  </a:lnTo>
                  <a:lnTo>
                    <a:pt x="3578" y="462"/>
                  </a:lnTo>
                  <a:lnTo>
                    <a:pt x="3522" y="548"/>
                  </a:lnTo>
                  <a:lnTo>
                    <a:pt x="3466" y="628"/>
                  </a:lnTo>
                  <a:lnTo>
                    <a:pt x="3412" y="704"/>
                  </a:lnTo>
                  <a:lnTo>
                    <a:pt x="3362" y="768"/>
                  </a:lnTo>
                  <a:lnTo>
                    <a:pt x="3338" y="796"/>
                  </a:lnTo>
                  <a:lnTo>
                    <a:pt x="3314" y="822"/>
                  </a:lnTo>
                  <a:lnTo>
                    <a:pt x="3294" y="842"/>
                  </a:lnTo>
                  <a:lnTo>
                    <a:pt x="3274" y="860"/>
                  </a:lnTo>
                  <a:lnTo>
                    <a:pt x="3256" y="872"/>
                  </a:lnTo>
                  <a:lnTo>
                    <a:pt x="3240" y="880"/>
                  </a:lnTo>
                  <a:lnTo>
                    <a:pt x="3232" y="882"/>
                  </a:lnTo>
                  <a:lnTo>
                    <a:pt x="3226" y="882"/>
                  </a:lnTo>
                  <a:lnTo>
                    <a:pt x="3220" y="880"/>
                  </a:lnTo>
                  <a:lnTo>
                    <a:pt x="3214" y="878"/>
                  </a:lnTo>
                  <a:lnTo>
                    <a:pt x="3212" y="880"/>
                  </a:lnTo>
                  <a:lnTo>
                    <a:pt x="3212" y="880"/>
                  </a:lnTo>
                  <a:lnTo>
                    <a:pt x="3142" y="764"/>
                  </a:lnTo>
                  <a:lnTo>
                    <a:pt x="3100" y="700"/>
                  </a:lnTo>
                  <a:lnTo>
                    <a:pt x="3052" y="634"/>
                  </a:lnTo>
                  <a:lnTo>
                    <a:pt x="3002" y="566"/>
                  </a:lnTo>
                  <a:lnTo>
                    <a:pt x="2946" y="498"/>
                  </a:lnTo>
                  <a:lnTo>
                    <a:pt x="2916" y="464"/>
                  </a:lnTo>
                  <a:lnTo>
                    <a:pt x="2886" y="432"/>
                  </a:lnTo>
                  <a:lnTo>
                    <a:pt x="2854" y="398"/>
                  </a:lnTo>
                  <a:lnTo>
                    <a:pt x="2820" y="366"/>
                  </a:lnTo>
                  <a:lnTo>
                    <a:pt x="2786" y="334"/>
                  </a:lnTo>
                  <a:lnTo>
                    <a:pt x="2750" y="304"/>
                  </a:lnTo>
                  <a:lnTo>
                    <a:pt x="2712" y="274"/>
                  </a:lnTo>
                  <a:lnTo>
                    <a:pt x="2674" y="246"/>
                  </a:lnTo>
                  <a:lnTo>
                    <a:pt x="2634" y="220"/>
                  </a:lnTo>
                  <a:lnTo>
                    <a:pt x="2592" y="194"/>
                  </a:lnTo>
                  <a:lnTo>
                    <a:pt x="2550" y="172"/>
                  </a:lnTo>
                  <a:lnTo>
                    <a:pt x="2504" y="150"/>
                  </a:lnTo>
                  <a:lnTo>
                    <a:pt x="2458" y="130"/>
                  </a:lnTo>
                  <a:lnTo>
                    <a:pt x="2410" y="112"/>
                  </a:lnTo>
                  <a:lnTo>
                    <a:pt x="2362" y="98"/>
                  </a:lnTo>
                  <a:lnTo>
                    <a:pt x="2312" y="84"/>
                  </a:lnTo>
                  <a:lnTo>
                    <a:pt x="2258" y="74"/>
                  </a:lnTo>
                  <a:lnTo>
                    <a:pt x="2204" y="68"/>
                  </a:lnTo>
                  <a:lnTo>
                    <a:pt x="2150" y="62"/>
                  </a:lnTo>
                  <a:lnTo>
                    <a:pt x="2092" y="60"/>
                  </a:lnTo>
                  <a:lnTo>
                    <a:pt x="2092" y="60"/>
                  </a:lnTo>
                  <a:lnTo>
                    <a:pt x="0" y="62"/>
                  </a:lnTo>
                  <a:lnTo>
                    <a:pt x="2" y="2074"/>
                  </a:lnTo>
                  <a:lnTo>
                    <a:pt x="0" y="2156"/>
                  </a:lnTo>
                  <a:lnTo>
                    <a:pt x="0" y="2156"/>
                  </a:lnTo>
                  <a:lnTo>
                    <a:pt x="2000" y="2156"/>
                  </a:lnTo>
                  <a:close/>
                </a:path>
              </a:pathLst>
            </a:custGeom>
            <a:solidFill>
              <a:srgbClr val="CF5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p>
          </p:txBody>
        </p:sp>
        <p:sp>
          <p:nvSpPr>
            <p:cNvPr id="7" name="Freeform 242"/>
            <p:cNvSpPr>
              <a:spLocks/>
            </p:cNvSpPr>
            <p:nvPr/>
          </p:nvSpPr>
          <p:spPr bwMode="auto">
            <a:xfrm>
              <a:off x="5760772" y="2493702"/>
              <a:ext cx="4879975" cy="2347415"/>
            </a:xfrm>
            <a:custGeom>
              <a:avLst/>
              <a:gdLst>
                <a:gd name="T0" fmla="*/ 0 w 3074"/>
                <a:gd name="T1" fmla="*/ 0 h 1214"/>
                <a:gd name="T2" fmla="*/ 0 w 3074"/>
                <a:gd name="T3" fmla="*/ 0 h 1214"/>
                <a:gd name="T4" fmla="*/ 14 w 3074"/>
                <a:gd name="T5" fmla="*/ 32 h 1214"/>
                <a:gd name="T6" fmla="*/ 30 w 3074"/>
                <a:gd name="T7" fmla="*/ 70 h 1214"/>
                <a:gd name="T8" fmla="*/ 56 w 3074"/>
                <a:gd name="T9" fmla="*/ 118 h 1214"/>
                <a:gd name="T10" fmla="*/ 88 w 3074"/>
                <a:gd name="T11" fmla="*/ 178 h 1214"/>
                <a:gd name="T12" fmla="*/ 126 w 3074"/>
                <a:gd name="T13" fmla="*/ 246 h 1214"/>
                <a:gd name="T14" fmla="*/ 172 w 3074"/>
                <a:gd name="T15" fmla="*/ 318 h 1214"/>
                <a:gd name="T16" fmla="*/ 226 w 3074"/>
                <a:gd name="T17" fmla="*/ 396 h 1214"/>
                <a:gd name="T18" fmla="*/ 254 w 3074"/>
                <a:gd name="T19" fmla="*/ 436 h 1214"/>
                <a:gd name="T20" fmla="*/ 286 w 3074"/>
                <a:gd name="T21" fmla="*/ 478 h 1214"/>
                <a:gd name="T22" fmla="*/ 318 w 3074"/>
                <a:gd name="T23" fmla="*/ 518 h 1214"/>
                <a:gd name="T24" fmla="*/ 354 w 3074"/>
                <a:gd name="T25" fmla="*/ 560 h 1214"/>
                <a:gd name="T26" fmla="*/ 390 w 3074"/>
                <a:gd name="T27" fmla="*/ 600 h 1214"/>
                <a:gd name="T28" fmla="*/ 428 w 3074"/>
                <a:gd name="T29" fmla="*/ 640 h 1214"/>
                <a:gd name="T30" fmla="*/ 468 w 3074"/>
                <a:gd name="T31" fmla="*/ 680 h 1214"/>
                <a:gd name="T32" fmla="*/ 510 w 3074"/>
                <a:gd name="T33" fmla="*/ 718 h 1214"/>
                <a:gd name="T34" fmla="*/ 554 w 3074"/>
                <a:gd name="T35" fmla="*/ 756 h 1214"/>
                <a:gd name="T36" fmla="*/ 600 w 3074"/>
                <a:gd name="T37" fmla="*/ 792 h 1214"/>
                <a:gd name="T38" fmla="*/ 646 w 3074"/>
                <a:gd name="T39" fmla="*/ 828 h 1214"/>
                <a:gd name="T40" fmla="*/ 696 w 3074"/>
                <a:gd name="T41" fmla="*/ 860 h 1214"/>
                <a:gd name="T42" fmla="*/ 748 w 3074"/>
                <a:gd name="T43" fmla="*/ 890 h 1214"/>
                <a:gd name="T44" fmla="*/ 800 w 3074"/>
                <a:gd name="T45" fmla="*/ 920 h 1214"/>
                <a:gd name="T46" fmla="*/ 854 w 3074"/>
                <a:gd name="T47" fmla="*/ 946 h 1214"/>
                <a:gd name="T48" fmla="*/ 912 w 3074"/>
                <a:gd name="T49" fmla="*/ 968 h 1214"/>
                <a:gd name="T50" fmla="*/ 912 w 3074"/>
                <a:gd name="T51" fmla="*/ 968 h 1214"/>
                <a:gd name="T52" fmla="*/ 972 w 3074"/>
                <a:gd name="T53" fmla="*/ 990 h 1214"/>
                <a:gd name="T54" fmla="*/ 1036 w 3074"/>
                <a:gd name="T55" fmla="*/ 1010 h 1214"/>
                <a:gd name="T56" fmla="*/ 1106 w 3074"/>
                <a:gd name="T57" fmla="*/ 1030 h 1214"/>
                <a:gd name="T58" fmla="*/ 1180 w 3074"/>
                <a:gd name="T59" fmla="*/ 1046 h 1214"/>
                <a:gd name="T60" fmla="*/ 1258 w 3074"/>
                <a:gd name="T61" fmla="*/ 1064 h 1214"/>
                <a:gd name="T62" fmla="*/ 1338 w 3074"/>
                <a:gd name="T63" fmla="*/ 1078 h 1214"/>
                <a:gd name="T64" fmla="*/ 1422 w 3074"/>
                <a:gd name="T65" fmla="*/ 1094 h 1214"/>
                <a:gd name="T66" fmla="*/ 1508 w 3074"/>
                <a:gd name="T67" fmla="*/ 1106 h 1214"/>
                <a:gd name="T68" fmla="*/ 1684 w 3074"/>
                <a:gd name="T69" fmla="*/ 1130 h 1214"/>
                <a:gd name="T70" fmla="*/ 1866 w 3074"/>
                <a:gd name="T71" fmla="*/ 1150 h 1214"/>
                <a:gd name="T72" fmla="*/ 2046 w 3074"/>
                <a:gd name="T73" fmla="*/ 1166 h 1214"/>
                <a:gd name="T74" fmla="*/ 2222 w 3074"/>
                <a:gd name="T75" fmla="*/ 1180 h 1214"/>
                <a:gd name="T76" fmla="*/ 2392 w 3074"/>
                <a:gd name="T77" fmla="*/ 1190 h 1214"/>
                <a:gd name="T78" fmla="*/ 2552 w 3074"/>
                <a:gd name="T79" fmla="*/ 1198 h 1214"/>
                <a:gd name="T80" fmla="*/ 2696 w 3074"/>
                <a:gd name="T81" fmla="*/ 1204 h 1214"/>
                <a:gd name="T82" fmla="*/ 2822 w 3074"/>
                <a:gd name="T83" fmla="*/ 1210 h 1214"/>
                <a:gd name="T84" fmla="*/ 3006 w 3074"/>
                <a:gd name="T85" fmla="*/ 1214 h 1214"/>
                <a:gd name="T86" fmla="*/ 3074 w 3074"/>
                <a:gd name="T87" fmla="*/ 1214 h 1214"/>
                <a:gd name="T88" fmla="*/ 3074 w 3074"/>
                <a:gd name="T89" fmla="*/ 0 h 1214"/>
                <a:gd name="T90" fmla="*/ 0 w 3074"/>
                <a:gd name="T91"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74" h="1214">
                  <a:moveTo>
                    <a:pt x="0" y="0"/>
                  </a:moveTo>
                  <a:lnTo>
                    <a:pt x="0" y="0"/>
                  </a:lnTo>
                  <a:lnTo>
                    <a:pt x="14" y="32"/>
                  </a:lnTo>
                  <a:lnTo>
                    <a:pt x="30" y="70"/>
                  </a:lnTo>
                  <a:lnTo>
                    <a:pt x="56" y="118"/>
                  </a:lnTo>
                  <a:lnTo>
                    <a:pt x="88" y="178"/>
                  </a:lnTo>
                  <a:lnTo>
                    <a:pt x="126" y="246"/>
                  </a:lnTo>
                  <a:lnTo>
                    <a:pt x="172" y="318"/>
                  </a:lnTo>
                  <a:lnTo>
                    <a:pt x="226" y="396"/>
                  </a:lnTo>
                  <a:lnTo>
                    <a:pt x="254" y="436"/>
                  </a:lnTo>
                  <a:lnTo>
                    <a:pt x="286" y="478"/>
                  </a:lnTo>
                  <a:lnTo>
                    <a:pt x="318" y="518"/>
                  </a:lnTo>
                  <a:lnTo>
                    <a:pt x="354" y="560"/>
                  </a:lnTo>
                  <a:lnTo>
                    <a:pt x="390" y="600"/>
                  </a:lnTo>
                  <a:lnTo>
                    <a:pt x="428" y="640"/>
                  </a:lnTo>
                  <a:lnTo>
                    <a:pt x="468" y="680"/>
                  </a:lnTo>
                  <a:lnTo>
                    <a:pt x="510" y="718"/>
                  </a:lnTo>
                  <a:lnTo>
                    <a:pt x="554" y="756"/>
                  </a:lnTo>
                  <a:lnTo>
                    <a:pt x="600" y="792"/>
                  </a:lnTo>
                  <a:lnTo>
                    <a:pt x="646" y="828"/>
                  </a:lnTo>
                  <a:lnTo>
                    <a:pt x="696" y="860"/>
                  </a:lnTo>
                  <a:lnTo>
                    <a:pt x="748" y="890"/>
                  </a:lnTo>
                  <a:lnTo>
                    <a:pt x="800" y="920"/>
                  </a:lnTo>
                  <a:lnTo>
                    <a:pt x="854" y="946"/>
                  </a:lnTo>
                  <a:lnTo>
                    <a:pt x="912" y="968"/>
                  </a:lnTo>
                  <a:lnTo>
                    <a:pt x="912" y="968"/>
                  </a:lnTo>
                  <a:lnTo>
                    <a:pt x="972" y="990"/>
                  </a:lnTo>
                  <a:lnTo>
                    <a:pt x="1036" y="1010"/>
                  </a:lnTo>
                  <a:lnTo>
                    <a:pt x="1106" y="1030"/>
                  </a:lnTo>
                  <a:lnTo>
                    <a:pt x="1180" y="1046"/>
                  </a:lnTo>
                  <a:lnTo>
                    <a:pt x="1258" y="1064"/>
                  </a:lnTo>
                  <a:lnTo>
                    <a:pt x="1338" y="1078"/>
                  </a:lnTo>
                  <a:lnTo>
                    <a:pt x="1422" y="1094"/>
                  </a:lnTo>
                  <a:lnTo>
                    <a:pt x="1508" y="1106"/>
                  </a:lnTo>
                  <a:lnTo>
                    <a:pt x="1684" y="1130"/>
                  </a:lnTo>
                  <a:lnTo>
                    <a:pt x="1866" y="1150"/>
                  </a:lnTo>
                  <a:lnTo>
                    <a:pt x="2046" y="1166"/>
                  </a:lnTo>
                  <a:lnTo>
                    <a:pt x="2222" y="1180"/>
                  </a:lnTo>
                  <a:lnTo>
                    <a:pt x="2392" y="1190"/>
                  </a:lnTo>
                  <a:lnTo>
                    <a:pt x="2552" y="1198"/>
                  </a:lnTo>
                  <a:lnTo>
                    <a:pt x="2696" y="1204"/>
                  </a:lnTo>
                  <a:lnTo>
                    <a:pt x="2822" y="1210"/>
                  </a:lnTo>
                  <a:lnTo>
                    <a:pt x="3006" y="1214"/>
                  </a:lnTo>
                  <a:lnTo>
                    <a:pt x="3074" y="1214"/>
                  </a:lnTo>
                  <a:lnTo>
                    <a:pt x="3074" y="0"/>
                  </a:lnTo>
                  <a:lnTo>
                    <a:pt x="0" y="0"/>
                  </a:lnTo>
                  <a:close/>
                </a:path>
              </a:pathLst>
            </a:custGeom>
            <a:solidFill>
              <a:srgbClr val="B49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p>
          </p:txBody>
        </p:sp>
        <p:sp>
          <p:nvSpPr>
            <p:cNvPr id="8" name="Freeform 248"/>
            <p:cNvSpPr>
              <a:spLocks/>
            </p:cNvSpPr>
            <p:nvPr/>
          </p:nvSpPr>
          <p:spPr bwMode="auto">
            <a:xfrm>
              <a:off x="5668979" y="2395719"/>
              <a:ext cx="4971768" cy="4346040"/>
            </a:xfrm>
            <a:custGeom>
              <a:avLst/>
              <a:gdLst>
                <a:gd name="T0" fmla="*/ 3188 w 3188"/>
                <a:gd name="T1" fmla="*/ 1300 h 2414"/>
                <a:gd name="T2" fmla="*/ 2764 w 3188"/>
                <a:gd name="T3" fmla="*/ 1290 h 2414"/>
                <a:gd name="T4" fmla="*/ 2480 w 3188"/>
                <a:gd name="T5" fmla="*/ 1274 h 2414"/>
                <a:gd name="T6" fmla="*/ 2174 w 3188"/>
                <a:gd name="T7" fmla="*/ 1252 h 2414"/>
                <a:gd name="T8" fmla="*/ 1862 w 3188"/>
                <a:gd name="T9" fmla="*/ 1216 h 2414"/>
                <a:gd name="T10" fmla="*/ 1636 w 3188"/>
                <a:gd name="T11" fmla="*/ 1180 h 2414"/>
                <a:gd name="T12" fmla="*/ 1494 w 3188"/>
                <a:gd name="T13" fmla="*/ 1152 h 2414"/>
                <a:gd name="T14" fmla="*/ 1362 w 3188"/>
                <a:gd name="T15" fmla="*/ 1120 h 2414"/>
                <a:gd name="T16" fmla="*/ 1242 w 3188"/>
                <a:gd name="T17" fmla="*/ 1084 h 2414"/>
                <a:gd name="T18" fmla="*/ 1136 w 3188"/>
                <a:gd name="T19" fmla="*/ 1042 h 2414"/>
                <a:gd name="T20" fmla="*/ 1088 w 3188"/>
                <a:gd name="T21" fmla="*/ 1020 h 2414"/>
                <a:gd name="T22" fmla="*/ 978 w 3188"/>
                <a:gd name="T23" fmla="*/ 960 h 2414"/>
                <a:gd name="T24" fmla="*/ 876 w 3188"/>
                <a:gd name="T25" fmla="*/ 898 h 2414"/>
                <a:gd name="T26" fmla="*/ 782 w 3188"/>
                <a:gd name="T27" fmla="*/ 836 h 2414"/>
                <a:gd name="T28" fmla="*/ 694 w 3188"/>
                <a:gd name="T29" fmla="*/ 770 h 2414"/>
                <a:gd name="T30" fmla="*/ 536 w 3188"/>
                <a:gd name="T31" fmla="*/ 638 h 2414"/>
                <a:gd name="T32" fmla="*/ 400 w 3188"/>
                <a:gd name="T33" fmla="*/ 502 h 2414"/>
                <a:gd name="T34" fmla="*/ 284 w 3188"/>
                <a:gd name="T35" fmla="*/ 368 h 2414"/>
                <a:gd name="T36" fmla="*/ 180 w 3188"/>
                <a:gd name="T37" fmla="*/ 238 h 2414"/>
                <a:gd name="T38" fmla="*/ 0 w 3188"/>
                <a:gd name="T39" fmla="*/ 0 h 2414"/>
                <a:gd name="T40" fmla="*/ 28 w 3188"/>
                <a:gd name="T41" fmla="*/ 72 h 2414"/>
                <a:gd name="T42" fmla="*/ 94 w 3188"/>
                <a:gd name="T43" fmla="*/ 242 h 2414"/>
                <a:gd name="T44" fmla="*/ 198 w 3188"/>
                <a:gd name="T45" fmla="*/ 484 h 2414"/>
                <a:gd name="T46" fmla="*/ 334 w 3188"/>
                <a:gd name="T47" fmla="*/ 774 h 2414"/>
                <a:gd name="T48" fmla="*/ 414 w 3188"/>
                <a:gd name="T49" fmla="*/ 930 h 2414"/>
                <a:gd name="T50" fmla="*/ 500 w 3188"/>
                <a:gd name="T51" fmla="*/ 1086 h 2414"/>
                <a:gd name="T52" fmla="*/ 594 w 3188"/>
                <a:gd name="T53" fmla="*/ 1242 h 2414"/>
                <a:gd name="T54" fmla="*/ 694 w 3188"/>
                <a:gd name="T55" fmla="*/ 1394 h 2414"/>
                <a:gd name="T56" fmla="*/ 800 w 3188"/>
                <a:gd name="T57" fmla="*/ 1538 h 2414"/>
                <a:gd name="T58" fmla="*/ 912 w 3188"/>
                <a:gd name="T59" fmla="*/ 1672 h 2414"/>
                <a:gd name="T60" fmla="*/ 1030 w 3188"/>
                <a:gd name="T61" fmla="*/ 1792 h 2414"/>
                <a:gd name="T62" fmla="*/ 1152 w 3188"/>
                <a:gd name="T63" fmla="*/ 1894 h 2414"/>
                <a:gd name="T64" fmla="*/ 1216 w 3188"/>
                <a:gd name="T65" fmla="*/ 1940 h 2414"/>
                <a:gd name="T66" fmla="*/ 1356 w 3188"/>
                <a:gd name="T67" fmla="*/ 2022 h 2414"/>
                <a:gd name="T68" fmla="*/ 1506 w 3188"/>
                <a:gd name="T69" fmla="*/ 2094 h 2414"/>
                <a:gd name="T70" fmla="*/ 1668 w 3188"/>
                <a:gd name="T71" fmla="*/ 2156 h 2414"/>
                <a:gd name="T72" fmla="*/ 1834 w 3188"/>
                <a:gd name="T73" fmla="*/ 2210 h 2414"/>
                <a:gd name="T74" fmla="*/ 2002 w 3188"/>
                <a:gd name="T75" fmla="*/ 2256 h 2414"/>
                <a:gd name="T76" fmla="*/ 2172 w 3188"/>
                <a:gd name="T77" fmla="*/ 2294 h 2414"/>
                <a:gd name="T78" fmla="*/ 2338 w 3188"/>
                <a:gd name="T79" fmla="*/ 2326 h 2414"/>
                <a:gd name="T80" fmla="*/ 2574 w 3188"/>
                <a:gd name="T81" fmla="*/ 2362 h 2414"/>
                <a:gd name="T82" fmla="*/ 2848 w 3188"/>
                <a:gd name="T83" fmla="*/ 2394 h 2414"/>
                <a:gd name="T84" fmla="*/ 3056 w 3188"/>
                <a:gd name="T85" fmla="*/ 2410 h 2414"/>
                <a:gd name="T86" fmla="*/ 3188 w 3188"/>
                <a:gd name="T87" fmla="*/ 2414 h 2414"/>
                <a:gd name="connsiteX0" fmla="*/ 10000 w 10000"/>
                <a:gd name="connsiteY0" fmla="*/ 5385 h 10000"/>
                <a:gd name="connsiteX1" fmla="*/ 10000 w 10000"/>
                <a:gd name="connsiteY1" fmla="*/ 5385 h 10000"/>
                <a:gd name="connsiteX2" fmla="*/ 9429 w 10000"/>
                <a:gd name="connsiteY2" fmla="*/ 5377 h 10000"/>
                <a:gd name="connsiteX3" fmla="*/ 8670 w 10000"/>
                <a:gd name="connsiteY3" fmla="*/ 5344 h 10000"/>
                <a:gd name="connsiteX4" fmla="*/ 8237 w 10000"/>
                <a:gd name="connsiteY4" fmla="*/ 5319 h 10000"/>
                <a:gd name="connsiteX5" fmla="*/ 7779 w 10000"/>
                <a:gd name="connsiteY5" fmla="*/ 5278 h 10000"/>
                <a:gd name="connsiteX6" fmla="*/ 7302 w 10000"/>
                <a:gd name="connsiteY6" fmla="*/ 5236 h 10000"/>
                <a:gd name="connsiteX7" fmla="*/ 6819 w 10000"/>
                <a:gd name="connsiteY7" fmla="*/ 5186 h 10000"/>
                <a:gd name="connsiteX8" fmla="*/ 6324 w 10000"/>
                <a:gd name="connsiteY8" fmla="*/ 5112 h 10000"/>
                <a:gd name="connsiteX9" fmla="*/ 5841 w 10000"/>
                <a:gd name="connsiteY9" fmla="*/ 5037 h 10000"/>
                <a:gd name="connsiteX10" fmla="*/ 5364 w 10000"/>
                <a:gd name="connsiteY10" fmla="*/ 4946 h 10000"/>
                <a:gd name="connsiteX11" fmla="*/ 5132 w 10000"/>
                <a:gd name="connsiteY11" fmla="*/ 4888 h 10000"/>
                <a:gd name="connsiteX12" fmla="*/ 4906 w 10000"/>
                <a:gd name="connsiteY12" fmla="*/ 4838 h 10000"/>
                <a:gd name="connsiteX13" fmla="*/ 4686 w 10000"/>
                <a:gd name="connsiteY13" fmla="*/ 4772 h 10000"/>
                <a:gd name="connsiteX14" fmla="*/ 4479 w 10000"/>
                <a:gd name="connsiteY14" fmla="*/ 4706 h 10000"/>
                <a:gd name="connsiteX15" fmla="*/ 4272 w 10000"/>
                <a:gd name="connsiteY15" fmla="*/ 4640 h 10000"/>
                <a:gd name="connsiteX16" fmla="*/ 4078 w 10000"/>
                <a:gd name="connsiteY16" fmla="*/ 4565 h 10000"/>
                <a:gd name="connsiteX17" fmla="*/ 3896 w 10000"/>
                <a:gd name="connsiteY17" fmla="*/ 4490 h 10000"/>
                <a:gd name="connsiteX18" fmla="*/ 3720 w 10000"/>
                <a:gd name="connsiteY18" fmla="*/ 4408 h 10000"/>
                <a:gd name="connsiteX19" fmla="*/ 3563 w 10000"/>
                <a:gd name="connsiteY19" fmla="*/ 4316 h 10000"/>
                <a:gd name="connsiteX20" fmla="*/ 3413 w 10000"/>
                <a:gd name="connsiteY20" fmla="*/ 4225 h 10000"/>
                <a:gd name="connsiteX21" fmla="*/ 3413 w 10000"/>
                <a:gd name="connsiteY21" fmla="*/ 4225 h 10000"/>
                <a:gd name="connsiteX22" fmla="*/ 3237 w 10000"/>
                <a:gd name="connsiteY22" fmla="*/ 4101 h 10000"/>
                <a:gd name="connsiteX23" fmla="*/ 3068 w 10000"/>
                <a:gd name="connsiteY23" fmla="*/ 3977 h 10000"/>
                <a:gd name="connsiteX24" fmla="*/ 2905 w 10000"/>
                <a:gd name="connsiteY24" fmla="*/ 3853 h 10000"/>
                <a:gd name="connsiteX25" fmla="*/ 2748 w 10000"/>
                <a:gd name="connsiteY25" fmla="*/ 3720 h 10000"/>
                <a:gd name="connsiteX26" fmla="*/ 2597 w 10000"/>
                <a:gd name="connsiteY26" fmla="*/ 3596 h 10000"/>
                <a:gd name="connsiteX27" fmla="*/ 2453 w 10000"/>
                <a:gd name="connsiteY27" fmla="*/ 3463 h 10000"/>
                <a:gd name="connsiteX28" fmla="*/ 2315 w 10000"/>
                <a:gd name="connsiteY28" fmla="*/ 3331 h 10000"/>
                <a:gd name="connsiteX29" fmla="*/ 2177 w 10000"/>
                <a:gd name="connsiteY29" fmla="*/ 3190 h 10000"/>
                <a:gd name="connsiteX30" fmla="*/ 1920 w 10000"/>
                <a:gd name="connsiteY30" fmla="*/ 2916 h 10000"/>
                <a:gd name="connsiteX31" fmla="*/ 1681 w 10000"/>
                <a:gd name="connsiteY31" fmla="*/ 2643 h 10000"/>
                <a:gd name="connsiteX32" fmla="*/ 1462 w 10000"/>
                <a:gd name="connsiteY32" fmla="*/ 2361 h 10000"/>
                <a:gd name="connsiteX33" fmla="*/ 1255 w 10000"/>
                <a:gd name="connsiteY33" fmla="*/ 2080 h 10000"/>
                <a:gd name="connsiteX34" fmla="*/ 1066 w 10000"/>
                <a:gd name="connsiteY34" fmla="*/ 1806 h 10000"/>
                <a:gd name="connsiteX35" fmla="*/ 891 w 10000"/>
                <a:gd name="connsiteY35" fmla="*/ 1524 h 10000"/>
                <a:gd name="connsiteX36" fmla="*/ 721 w 10000"/>
                <a:gd name="connsiteY36" fmla="*/ 1259 h 10000"/>
                <a:gd name="connsiteX37" fmla="*/ 565 w 10000"/>
                <a:gd name="connsiteY37" fmla="*/ 986 h 10000"/>
                <a:gd name="connsiteX38" fmla="*/ 270 w 10000"/>
                <a:gd name="connsiteY38" fmla="*/ 481 h 10000"/>
                <a:gd name="connsiteX39" fmla="*/ 0 w 10000"/>
                <a:gd name="connsiteY39" fmla="*/ 0 h 10000"/>
                <a:gd name="connsiteX40" fmla="*/ 88 w 10000"/>
                <a:gd name="connsiteY40" fmla="*/ 298 h 10000"/>
                <a:gd name="connsiteX41" fmla="*/ 176 w 10000"/>
                <a:gd name="connsiteY41" fmla="*/ 605 h 10000"/>
                <a:gd name="connsiteX42" fmla="*/ 295 w 10000"/>
                <a:gd name="connsiteY42" fmla="*/ 1002 h 10000"/>
                <a:gd name="connsiteX43" fmla="*/ 445 w 10000"/>
                <a:gd name="connsiteY43" fmla="*/ 1475 h 10000"/>
                <a:gd name="connsiteX44" fmla="*/ 621 w 10000"/>
                <a:gd name="connsiteY44" fmla="*/ 2005 h 10000"/>
                <a:gd name="connsiteX45" fmla="*/ 822 w 10000"/>
                <a:gd name="connsiteY45" fmla="*/ 2593 h 10000"/>
                <a:gd name="connsiteX46" fmla="*/ 1048 w 10000"/>
                <a:gd name="connsiteY46" fmla="*/ 3206 h 10000"/>
                <a:gd name="connsiteX47" fmla="*/ 1167 w 10000"/>
                <a:gd name="connsiteY47" fmla="*/ 3529 h 10000"/>
                <a:gd name="connsiteX48" fmla="*/ 1299 w 10000"/>
                <a:gd name="connsiteY48" fmla="*/ 3853 h 10000"/>
                <a:gd name="connsiteX49" fmla="*/ 1430 w 10000"/>
                <a:gd name="connsiteY49" fmla="*/ 4176 h 10000"/>
                <a:gd name="connsiteX50" fmla="*/ 1568 w 10000"/>
                <a:gd name="connsiteY50" fmla="*/ 4499 h 10000"/>
                <a:gd name="connsiteX51" fmla="*/ 1713 w 10000"/>
                <a:gd name="connsiteY51" fmla="*/ 4822 h 10000"/>
                <a:gd name="connsiteX52" fmla="*/ 1863 w 10000"/>
                <a:gd name="connsiteY52" fmla="*/ 5145 h 10000"/>
                <a:gd name="connsiteX53" fmla="*/ 2020 w 10000"/>
                <a:gd name="connsiteY53" fmla="*/ 5460 h 10000"/>
                <a:gd name="connsiteX54" fmla="*/ 2177 w 10000"/>
                <a:gd name="connsiteY54" fmla="*/ 5775 h 10000"/>
                <a:gd name="connsiteX55" fmla="*/ 2340 w 10000"/>
                <a:gd name="connsiteY55" fmla="*/ 6081 h 10000"/>
                <a:gd name="connsiteX56" fmla="*/ 2509 w 10000"/>
                <a:gd name="connsiteY56" fmla="*/ 6371 h 10000"/>
                <a:gd name="connsiteX57" fmla="*/ 2685 w 10000"/>
                <a:gd name="connsiteY57" fmla="*/ 6653 h 10000"/>
                <a:gd name="connsiteX58" fmla="*/ 2861 w 10000"/>
                <a:gd name="connsiteY58" fmla="*/ 6926 h 10000"/>
                <a:gd name="connsiteX59" fmla="*/ 3043 w 10000"/>
                <a:gd name="connsiteY59" fmla="*/ 7183 h 10000"/>
                <a:gd name="connsiteX60" fmla="*/ 3231 w 10000"/>
                <a:gd name="connsiteY60" fmla="*/ 7423 h 10000"/>
                <a:gd name="connsiteX61" fmla="*/ 3419 w 10000"/>
                <a:gd name="connsiteY61" fmla="*/ 7647 h 10000"/>
                <a:gd name="connsiteX62" fmla="*/ 3614 w 10000"/>
                <a:gd name="connsiteY62" fmla="*/ 7846 h 10000"/>
                <a:gd name="connsiteX63" fmla="*/ 3614 w 10000"/>
                <a:gd name="connsiteY63" fmla="*/ 7846 h 10000"/>
                <a:gd name="connsiteX64" fmla="*/ 3814 w 10000"/>
                <a:gd name="connsiteY64" fmla="*/ 8036 h 10000"/>
                <a:gd name="connsiteX65" fmla="*/ 4028 w 10000"/>
                <a:gd name="connsiteY65" fmla="*/ 8210 h 10000"/>
                <a:gd name="connsiteX66" fmla="*/ 4253 w 10000"/>
                <a:gd name="connsiteY66" fmla="*/ 8376 h 10000"/>
                <a:gd name="connsiteX67" fmla="*/ 4486 w 10000"/>
                <a:gd name="connsiteY67" fmla="*/ 8525 h 10000"/>
                <a:gd name="connsiteX68" fmla="*/ 4724 w 10000"/>
                <a:gd name="connsiteY68" fmla="*/ 8674 h 10000"/>
                <a:gd name="connsiteX69" fmla="*/ 4975 w 10000"/>
                <a:gd name="connsiteY69" fmla="*/ 8807 h 10000"/>
                <a:gd name="connsiteX70" fmla="*/ 5232 w 10000"/>
                <a:gd name="connsiteY70" fmla="*/ 8931 h 10000"/>
                <a:gd name="connsiteX71" fmla="*/ 5489 w 10000"/>
                <a:gd name="connsiteY71" fmla="*/ 9047 h 10000"/>
                <a:gd name="connsiteX72" fmla="*/ 5753 w 10000"/>
                <a:gd name="connsiteY72" fmla="*/ 9155 h 10000"/>
                <a:gd name="connsiteX73" fmla="*/ 6016 w 10000"/>
                <a:gd name="connsiteY73" fmla="*/ 9254 h 10000"/>
                <a:gd name="connsiteX74" fmla="*/ 6280 w 10000"/>
                <a:gd name="connsiteY74" fmla="*/ 9345 h 10000"/>
                <a:gd name="connsiteX75" fmla="*/ 6550 w 10000"/>
                <a:gd name="connsiteY75" fmla="*/ 9428 h 10000"/>
                <a:gd name="connsiteX76" fmla="*/ 6813 w 10000"/>
                <a:gd name="connsiteY76" fmla="*/ 9503 h 10000"/>
                <a:gd name="connsiteX77" fmla="*/ 7070 w 10000"/>
                <a:gd name="connsiteY77" fmla="*/ 9577 h 10000"/>
                <a:gd name="connsiteX78" fmla="*/ 7334 w 10000"/>
                <a:gd name="connsiteY78" fmla="*/ 9635 h 10000"/>
                <a:gd name="connsiteX79" fmla="*/ 7585 w 10000"/>
                <a:gd name="connsiteY79" fmla="*/ 9693 h 10000"/>
                <a:gd name="connsiteX80" fmla="*/ 8074 w 10000"/>
                <a:gd name="connsiteY80" fmla="*/ 9785 h 10000"/>
                <a:gd name="connsiteX81" fmla="*/ 8526 w 10000"/>
                <a:gd name="connsiteY81" fmla="*/ 9859 h 10000"/>
                <a:gd name="connsiteX82" fmla="*/ 8934 w 10000"/>
                <a:gd name="connsiteY82" fmla="*/ 9917 h 10000"/>
                <a:gd name="connsiteX83" fmla="*/ 9291 w 10000"/>
                <a:gd name="connsiteY83" fmla="*/ 9950 h 10000"/>
                <a:gd name="connsiteX84" fmla="*/ 9586 w 10000"/>
                <a:gd name="connsiteY84" fmla="*/ 9983 h 10000"/>
                <a:gd name="connsiteX85" fmla="*/ 9806 w 10000"/>
                <a:gd name="connsiteY85" fmla="*/ 9992 h 10000"/>
                <a:gd name="connsiteX86" fmla="*/ 10000 w 10000"/>
                <a:gd name="connsiteY86" fmla="*/ 10000 h 10000"/>
                <a:gd name="connsiteX87" fmla="*/ 10000 w 10000"/>
                <a:gd name="connsiteY87" fmla="*/ 5385 h 10000"/>
                <a:gd name="connsiteX0" fmla="*/ 9912 w 9912"/>
                <a:gd name="connsiteY0" fmla="*/ 5087 h 9702"/>
                <a:gd name="connsiteX1" fmla="*/ 9912 w 9912"/>
                <a:gd name="connsiteY1" fmla="*/ 5087 h 9702"/>
                <a:gd name="connsiteX2" fmla="*/ 9341 w 9912"/>
                <a:gd name="connsiteY2" fmla="*/ 5079 h 9702"/>
                <a:gd name="connsiteX3" fmla="*/ 8582 w 9912"/>
                <a:gd name="connsiteY3" fmla="*/ 5046 h 9702"/>
                <a:gd name="connsiteX4" fmla="*/ 8149 w 9912"/>
                <a:gd name="connsiteY4" fmla="*/ 5021 h 9702"/>
                <a:gd name="connsiteX5" fmla="*/ 7691 w 9912"/>
                <a:gd name="connsiteY5" fmla="*/ 4980 h 9702"/>
                <a:gd name="connsiteX6" fmla="*/ 7214 w 9912"/>
                <a:gd name="connsiteY6" fmla="*/ 4938 h 9702"/>
                <a:gd name="connsiteX7" fmla="*/ 6731 w 9912"/>
                <a:gd name="connsiteY7" fmla="*/ 4888 h 9702"/>
                <a:gd name="connsiteX8" fmla="*/ 6236 w 9912"/>
                <a:gd name="connsiteY8" fmla="*/ 4814 h 9702"/>
                <a:gd name="connsiteX9" fmla="*/ 5753 w 9912"/>
                <a:gd name="connsiteY9" fmla="*/ 4739 h 9702"/>
                <a:gd name="connsiteX10" fmla="*/ 5276 w 9912"/>
                <a:gd name="connsiteY10" fmla="*/ 4648 h 9702"/>
                <a:gd name="connsiteX11" fmla="*/ 5044 w 9912"/>
                <a:gd name="connsiteY11" fmla="*/ 4590 h 9702"/>
                <a:gd name="connsiteX12" fmla="*/ 4818 w 9912"/>
                <a:gd name="connsiteY12" fmla="*/ 4540 h 9702"/>
                <a:gd name="connsiteX13" fmla="*/ 4598 w 9912"/>
                <a:gd name="connsiteY13" fmla="*/ 4474 h 9702"/>
                <a:gd name="connsiteX14" fmla="*/ 4391 w 9912"/>
                <a:gd name="connsiteY14" fmla="*/ 4408 h 9702"/>
                <a:gd name="connsiteX15" fmla="*/ 4184 w 9912"/>
                <a:gd name="connsiteY15" fmla="*/ 4342 h 9702"/>
                <a:gd name="connsiteX16" fmla="*/ 3990 w 9912"/>
                <a:gd name="connsiteY16" fmla="*/ 4267 h 9702"/>
                <a:gd name="connsiteX17" fmla="*/ 3808 w 9912"/>
                <a:gd name="connsiteY17" fmla="*/ 4192 h 9702"/>
                <a:gd name="connsiteX18" fmla="*/ 3632 w 9912"/>
                <a:gd name="connsiteY18" fmla="*/ 4110 h 9702"/>
                <a:gd name="connsiteX19" fmla="*/ 3475 w 9912"/>
                <a:gd name="connsiteY19" fmla="*/ 4018 h 9702"/>
                <a:gd name="connsiteX20" fmla="*/ 3325 w 9912"/>
                <a:gd name="connsiteY20" fmla="*/ 3927 h 9702"/>
                <a:gd name="connsiteX21" fmla="*/ 3325 w 9912"/>
                <a:gd name="connsiteY21" fmla="*/ 3927 h 9702"/>
                <a:gd name="connsiteX22" fmla="*/ 3149 w 9912"/>
                <a:gd name="connsiteY22" fmla="*/ 3803 h 9702"/>
                <a:gd name="connsiteX23" fmla="*/ 2980 w 9912"/>
                <a:gd name="connsiteY23" fmla="*/ 3679 h 9702"/>
                <a:gd name="connsiteX24" fmla="*/ 2817 w 9912"/>
                <a:gd name="connsiteY24" fmla="*/ 3555 h 9702"/>
                <a:gd name="connsiteX25" fmla="*/ 2660 w 9912"/>
                <a:gd name="connsiteY25" fmla="*/ 3422 h 9702"/>
                <a:gd name="connsiteX26" fmla="*/ 2509 w 9912"/>
                <a:gd name="connsiteY26" fmla="*/ 3298 h 9702"/>
                <a:gd name="connsiteX27" fmla="*/ 2365 w 9912"/>
                <a:gd name="connsiteY27" fmla="*/ 3165 h 9702"/>
                <a:gd name="connsiteX28" fmla="*/ 2227 w 9912"/>
                <a:gd name="connsiteY28" fmla="*/ 3033 h 9702"/>
                <a:gd name="connsiteX29" fmla="*/ 2089 w 9912"/>
                <a:gd name="connsiteY29" fmla="*/ 2892 h 9702"/>
                <a:gd name="connsiteX30" fmla="*/ 1832 w 9912"/>
                <a:gd name="connsiteY30" fmla="*/ 2618 h 9702"/>
                <a:gd name="connsiteX31" fmla="*/ 1593 w 9912"/>
                <a:gd name="connsiteY31" fmla="*/ 2345 h 9702"/>
                <a:gd name="connsiteX32" fmla="*/ 1374 w 9912"/>
                <a:gd name="connsiteY32" fmla="*/ 2063 h 9702"/>
                <a:gd name="connsiteX33" fmla="*/ 1167 w 9912"/>
                <a:gd name="connsiteY33" fmla="*/ 1782 h 9702"/>
                <a:gd name="connsiteX34" fmla="*/ 978 w 9912"/>
                <a:gd name="connsiteY34" fmla="*/ 1508 h 9702"/>
                <a:gd name="connsiteX35" fmla="*/ 803 w 9912"/>
                <a:gd name="connsiteY35" fmla="*/ 1226 h 9702"/>
                <a:gd name="connsiteX36" fmla="*/ 633 w 9912"/>
                <a:gd name="connsiteY36" fmla="*/ 961 h 9702"/>
                <a:gd name="connsiteX37" fmla="*/ 477 w 9912"/>
                <a:gd name="connsiteY37" fmla="*/ 688 h 9702"/>
                <a:gd name="connsiteX38" fmla="*/ 182 w 9912"/>
                <a:gd name="connsiteY38" fmla="*/ 183 h 9702"/>
                <a:gd name="connsiteX39" fmla="*/ 0 w 9912"/>
                <a:gd name="connsiteY39" fmla="*/ 0 h 9702"/>
                <a:gd name="connsiteX40" fmla="*/ 88 w 9912"/>
                <a:gd name="connsiteY40" fmla="*/ 307 h 9702"/>
                <a:gd name="connsiteX41" fmla="*/ 207 w 9912"/>
                <a:gd name="connsiteY41" fmla="*/ 704 h 9702"/>
                <a:gd name="connsiteX42" fmla="*/ 357 w 9912"/>
                <a:gd name="connsiteY42" fmla="*/ 1177 h 9702"/>
                <a:gd name="connsiteX43" fmla="*/ 533 w 9912"/>
                <a:gd name="connsiteY43" fmla="*/ 1707 h 9702"/>
                <a:gd name="connsiteX44" fmla="*/ 734 w 9912"/>
                <a:gd name="connsiteY44" fmla="*/ 2295 h 9702"/>
                <a:gd name="connsiteX45" fmla="*/ 960 w 9912"/>
                <a:gd name="connsiteY45" fmla="*/ 2908 h 9702"/>
                <a:gd name="connsiteX46" fmla="*/ 1079 w 9912"/>
                <a:gd name="connsiteY46" fmla="*/ 3231 h 9702"/>
                <a:gd name="connsiteX47" fmla="*/ 1211 w 9912"/>
                <a:gd name="connsiteY47" fmla="*/ 3555 h 9702"/>
                <a:gd name="connsiteX48" fmla="*/ 1342 w 9912"/>
                <a:gd name="connsiteY48" fmla="*/ 3878 h 9702"/>
                <a:gd name="connsiteX49" fmla="*/ 1480 w 9912"/>
                <a:gd name="connsiteY49" fmla="*/ 4201 h 9702"/>
                <a:gd name="connsiteX50" fmla="*/ 1625 w 9912"/>
                <a:gd name="connsiteY50" fmla="*/ 4524 h 9702"/>
                <a:gd name="connsiteX51" fmla="*/ 1775 w 9912"/>
                <a:gd name="connsiteY51" fmla="*/ 4847 h 9702"/>
                <a:gd name="connsiteX52" fmla="*/ 1932 w 9912"/>
                <a:gd name="connsiteY52" fmla="*/ 5162 h 9702"/>
                <a:gd name="connsiteX53" fmla="*/ 2089 w 9912"/>
                <a:gd name="connsiteY53" fmla="*/ 5477 h 9702"/>
                <a:gd name="connsiteX54" fmla="*/ 2252 w 9912"/>
                <a:gd name="connsiteY54" fmla="*/ 5783 h 9702"/>
                <a:gd name="connsiteX55" fmla="*/ 2421 w 9912"/>
                <a:gd name="connsiteY55" fmla="*/ 6073 h 9702"/>
                <a:gd name="connsiteX56" fmla="*/ 2597 w 9912"/>
                <a:gd name="connsiteY56" fmla="*/ 6355 h 9702"/>
                <a:gd name="connsiteX57" fmla="*/ 2773 w 9912"/>
                <a:gd name="connsiteY57" fmla="*/ 6628 h 9702"/>
                <a:gd name="connsiteX58" fmla="*/ 2955 w 9912"/>
                <a:gd name="connsiteY58" fmla="*/ 6885 h 9702"/>
                <a:gd name="connsiteX59" fmla="*/ 3143 w 9912"/>
                <a:gd name="connsiteY59" fmla="*/ 7125 h 9702"/>
                <a:gd name="connsiteX60" fmla="*/ 3331 w 9912"/>
                <a:gd name="connsiteY60" fmla="*/ 7349 h 9702"/>
                <a:gd name="connsiteX61" fmla="*/ 3526 w 9912"/>
                <a:gd name="connsiteY61" fmla="*/ 7548 h 9702"/>
                <a:gd name="connsiteX62" fmla="*/ 3526 w 9912"/>
                <a:gd name="connsiteY62" fmla="*/ 7548 h 9702"/>
                <a:gd name="connsiteX63" fmla="*/ 3726 w 9912"/>
                <a:gd name="connsiteY63" fmla="*/ 7738 h 9702"/>
                <a:gd name="connsiteX64" fmla="*/ 3940 w 9912"/>
                <a:gd name="connsiteY64" fmla="*/ 7912 h 9702"/>
                <a:gd name="connsiteX65" fmla="*/ 4165 w 9912"/>
                <a:gd name="connsiteY65" fmla="*/ 8078 h 9702"/>
                <a:gd name="connsiteX66" fmla="*/ 4398 w 9912"/>
                <a:gd name="connsiteY66" fmla="*/ 8227 h 9702"/>
                <a:gd name="connsiteX67" fmla="*/ 4636 w 9912"/>
                <a:gd name="connsiteY67" fmla="*/ 8376 h 9702"/>
                <a:gd name="connsiteX68" fmla="*/ 4887 w 9912"/>
                <a:gd name="connsiteY68" fmla="*/ 8509 h 9702"/>
                <a:gd name="connsiteX69" fmla="*/ 5144 w 9912"/>
                <a:gd name="connsiteY69" fmla="*/ 8633 h 9702"/>
                <a:gd name="connsiteX70" fmla="*/ 5401 w 9912"/>
                <a:gd name="connsiteY70" fmla="*/ 8749 h 9702"/>
                <a:gd name="connsiteX71" fmla="*/ 5665 w 9912"/>
                <a:gd name="connsiteY71" fmla="*/ 8857 h 9702"/>
                <a:gd name="connsiteX72" fmla="*/ 5928 w 9912"/>
                <a:gd name="connsiteY72" fmla="*/ 8956 h 9702"/>
                <a:gd name="connsiteX73" fmla="*/ 6192 w 9912"/>
                <a:gd name="connsiteY73" fmla="*/ 9047 h 9702"/>
                <a:gd name="connsiteX74" fmla="*/ 6462 w 9912"/>
                <a:gd name="connsiteY74" fmla="*/ 9130 h 9702"/>
                <a:gd name="connsiteX75" fmla="*/ 6725 w 9912"/>
                <a:gd name="connsiteY75" fmla="*/ 9205 h 9702"/>
                <a:gd name="connsiteX76" fmla="*/ 6982 w 9912"/>
                <a:gd name="connsiteY76" fmla="*/ 9279 h 9702"/>
                <a:gd name="connsiteX77" fmla="*/ 7246 w 9912"/>
                <a:gd name="connsiteY77" fmla="*/ 9337 h 9702"/>
                <a:gd name="connsiteX78" fmla="*/ 7497 w 9912"/>
                <a:gd name="connsiteY78" fmla="*/ 9395 h 9702"/>
                <a:gd name="connsiteX79" fmla="*/ 7986 w 9912"/>
                <a:gd name="connsiteY79" fmla="*/ 9487 h 9702"/>
                <a:gd name="connsiteX80" fmla="*/ 8438 w 9912"/>
                <a:gd name="connsiteY80" fmla="*/ 9561 h 9702"/>
                <a:gd name="connsiteX81" fmla="*/ 8846 w 9912"/>
                <a:gd name="connsiteY81" fmla="*/ 9619 h 9702"/>
                <a:gd name="connsiteX82" fmla="*/ 9203 w 9912"/>
                <a:gd name="connsiteY82" fmla="*/ 9652 h 9702"/>
                <a:gd name="connsiteX83" fmla="*/ 9498 w 9912"/>
                <a:gd name="connsiteY83" fmla="*/ 9685 h 9702"/>
                <a:gd name="connsiteX84" fmla="*/ 9718 w 9912"/>
                <a:gd name="connsiteY84" fmla="*/ 9694 h 9702"/>
                <a:gd name="connsiteX85" fmla="*/ 9912 w 9912"/>
                <a:gd name="connsiteY85" fmla="*/ 9702 h 9702"/>
                <a:gd name="connsiteX86" fmla="*/ 9912 w 9912"/>
                <a:gd name="connsiteY86" fmla="*/ 5087 h 9702"/>
                <a:gd name="connsiteX0" fmla="*/ 9911 w 9911"/>
                <a:gd name="connsiteY0" fmla="*/ 5054 h 9811"/>
                <a:gd name="connsiteX1" fmla="*/ 9911 w 9911"/>
                <a:gd name="connsiteY1" fmla="*/ 5054 h 9811"/>
                <a:gd name="connsiteX2" fmla="*/ 9335 w 9911"/>
                <a:gd name="connsiteY2" fmla="*/ 5046 h 9811"/>
                <a:gd name="connsiteX3" fmla="*/ 8569 w 9911"/>
                <a:gd name="connsiteY3" fmla="*/ 5012 h 9811"/>
                <a:gd name="connsiteX4" fmla="*/ 8132 w 9911"/>
                <a:gd name="connsiteY4" fmla="*/ 4986 h 9811"/>
                <a:gd name="connsiteX5" fmla="*/ 7670 w 9911"/>
                <a:gd name="connsiteY5" fmla="*/ 4944 h 9811"/>
                <a:gd name="connsiteX6" fmla="*/ 7189 w 9911"/>
                <a:gd name="connsiteY6" fmla="*/ 4901 h 9811"/>
                <a:gd name="connsiteX7" fmla="*/ 6702 w 9911"/>
                <a:gd name="connsiteY7" fmla="*/ 4849 h 9811"/>
                <a:gd name="connsiteX8" fmla="*/ 6202 w 9911"/>
                <a:gd name="connsiteY8" fmla="*/ 4773 h 9811"/>
                <a:gd name="connsiteX9" fmla="*/ 5715 w 9911"/>
                <a:gd name="connsiteY9" fmla="*/ 4696 h 9811"/>
                <a:gd name="connsiteX10" fmla="*/ 5234 w 9911"/>
                <a:gd name="connsiteY10" fmla="*/ 4602 h 9811"/>
                <a:gd name="connsiteX11" fmla="*/ 5000 w 9911"/>
                <a:gd name="connsiteY11" fmla="*/ 4542 h 9811"/>
                <a:gd name="connsiteX12" fmla="*/ 4772 w 9911"/>
                <a:gd name="connsiteY12" fmla="*/ 4490 h 9811"/>
                <a:gd name="connsiteX13" fmla="*/ 4550 w 9911"/>
                <a:gd name="connsiteY13" fmla="*/ 4422 h 9811"/>
                <a:gd name="connsiteX14" fmla="*/ 4341 w 9911"/>
                <a:gd name="connsiteY14" fmla="*/ 4354 h 9811"/>
                <a:gd name="connsiteX15" fmla="*/ 4132 w 9911"/>
                <a:gd name="connsiteY15" fmla="*/ 4286 h 9811"/>
                <a:gd name="connsiteX16" fmla="*/ 3936 w 9911"/>
                <a:gd name="connsiteY16" fmla="*/ 4209 h 9811"/>
                <a:gd name="connsiteX17" fmla="*/ 3753 w 9911"/>
                <a:gd name="connsiteY17" fmla="*/ 4132 h 9811"/>
                <a:gd name="connsiteX18" fmla="*/ 3575 w 9911"/>
                <a:gd name="connsiteY18" fmla="*/ 4047 h 9811"/>
                <a:gd name="connsiteX19" fmla="*/ 3417 w 9911"/>
                <a:gd name="connsiteY19" fmla="*/ 3952 h 9811"/>
                <a:gd name="connsiteX20" fmla="*/ 3266 w 9911"/>
                <a:gd name="connsiteY20" fmla="*/ 3859 h 9811"/>
                <a:gd name="connsiteX21" fmla="*/ 3266 w 9911"/>
                <a:gd name="connsiteY21" fmla="*/ 3859 h 9811"/>
                <a:gd name="connsiteX22" fmla="*/ 3088 w 9911"/>
                <a:gd name="connsiteY22" fmla="*/ 3731 h 9811"/>
                <a:gd name="connsiteX23" fmla="*/ 2917 w 9911"/>
                <a:gd name="connsiteY23" fmla="*/ 3603 h 9811"/>
                <a:gd name="connsiteX24" fmla="*/ 2753 w 9911"/>
                <a:gd name="connsiteY24" fmla="*/ 3475 h 9811"/>
                <a:gd name="connsiteX25" fmla="*/ 2595 w 9911"/>
                <a:gd name="connsiteY25" fmla="*/ 3338 h 9811"/>
                <a:gd name="connsiteX26" fmla="*/ 2442 w 9911"/>
                <a:gd name="connsiteY26" fmla="*/ 3210 h 9811"/>
                <a:gd name="connsiteX27" fmla="*/ 2297 w 9911"/>
                <a:gd name="connsiteY27" fmla="*/ 3073 h 9811"/>
                <a:gd name="connsiteX28" fmla="*/ 2158 w 9911"/>
                <a:gd name="connsiteY28" fmla="*/ 2937 h 9811"/>
                <a:gd name="connsiteX29" fmla="*/ 2019 w 9911"/>
                <a:gd name="connsiteY29" fmla="*/ 2792 h 9811"/>
                <a:gd name="connsiteX30" fmla="*/ 1759 w 9911"/>
                <a:gd name="connsiteY30" fmla="*/ 2509 h 9811"/>
                <a:gd name="connsiteX31" fmla="*/ 1518 w 9911"/>
                <a:gd name="connsiteY31" fmla="*/ 2228 h 9811"/>
                <a:gd name="connsiteX32" fmla="*/ 1297 w 9911"/>
                <a:gd name="connsiteY32" fmla="*/ 1937 h 9811"/>
                <a:gd name="connsiteX33" fmla="*/ 1088 w 9911"/>
                <a:gd name="connsiteY33" fmla="*/ 1648 h 9811"/>
                <a:gd name="connsiteX34" fmla="*/ 898 w 9911"/>
                <a:gd name="connsiteY34" fmla="*/ 1365 h 9811"/>
                <a:gd name="connsiteX35" fmla="*/ 721 w 9911"/>
                <a:gd name="connsiteY35" fmla="*/ 1075 h 9811"/>
                <a:gd name="connsiteX36" fmla="*/ 550 w 9911"/>
                <a:gd name="connsiteY36" fmla="*/ 802 h 9811"/>
                <a:gd name="connsiteX37" fmla="*/ 392 w 9911"/>
                <a:gd name="connsiteY37" fmla="*/ 520 h 9811"/>
                <a:gd name="connsiteX38" fmla="*/ 95 w 9911"/>
                <a:gd name="connsiteY38" fmla="*/ 0 h 9811"/>
                <a:gd name="connsiteX39" fmla="*/ 0 w 9911"/>
                <a:gd name="connsiteY39" fmla="*/ 127 h 9811"/>
                <a:gd name="connsiteX40" fmla="*/ 120 w 9911"/>
                <a:gd name="connsiteY40" fmla="*/ 537 h 9811"/>
                <a:gd name="connsiteX41" fmla="*/ 271 w 9911"/>
                <a:gd name="connsiteY41" fmla="*/ 1024 h 9811"/>
                <a:gd name="connsiteX42" fmla="*/ 449 w 9911"/>
                <a:gd name="connsiteY42" fmla="*/ 1570 h 9811"/>
                <a:gd name="connsiteX43" fmla="*/ 652 w 9911"/>
                <a:gd name="connsiteY43" fmla="*/ 2176 h 9811"/>
                <a:gd name="connsiteX44" fmla="*/ 880 w 9911"/>
                <a:gd name="connsiteY44" fmla="*/ 2808 h 9811"/>
                <a:gd name="connsiteX45" fmla="*/ 1000 w 9911"/>
                <a:gd name="connsiteY45" fmla="*/ 3141 h 9811"/>
                <a:gd name="connsiteX46" fmla="*/ 1133 w 9911"/>
                <a:gd name="connsiteY46" fmla="*/ 3475 h 9811"/>
                <a:gd name="connsiteX47" fmla="*/ 1265 w 9911"/>
                <a:gd name="connsiteY47" fmla="*/ 3808 h 9811"/>
                <a:gd name="connsiteX48" fmla="*/ 1404 w 9911"/>
                <a:gd name="connsiteY48" fmla="*/ 4141 h 9811"/>
                <a:gd name="connsiteX49" fmla="*/ 1550 w 9911"/>
                <a:gd name="connsiteY49" fmla="*/ 4474 h 9811"/>
                <a:gd name="connsiteX50" fmla="*/ 1702 w 9911"/>
                <a:gd name="connsiteY50" fmla="*/ 4807 h 9811"/>
                <a:gd name="connsiteX51" fmla="*/ 1860 w 9911"/>
                <a:gd name="connsiteY51" fmla="*/ 5132 h 9811"/>
                <a:gd name="connsiteX52" fmla="*/ 2019 w 9911"/>
                <a:gd name="connsiteY52" fmla="*/ 5456 h 9811"/>
                <a:gd name="connsiteX53" fmla="*/ 2183 w 9911"/>
                <a:gd name="connsiteY53" fmla="*/ 5772 h 9811"/>
                <a:gd name="connsiteX54" fmla="*/ 2353 w 9911"/>
                <a:gd name="connsiteY54" fmla="*/ 6071 h 9811"/>
                <a:gd name="connsiteX55" fmla="*/ 2531 w 9911"/>
                <a:gd name="connsiteY55" fmla="*/ 6361 h 9811"/>
                <a:gd name="connsiteX56" fmla="*/ 2709 w 9911"/>
                <a:gd name="connsiteY56" fmla="*/ 6643 h 9811"/>
                <a:gd name="connsiteX57" fmla="*/ 2892 w 9911"/>
                <a:gd name="connsiteY57" fmla="*/ 6907 h 9811"/>
                <a:gd name="connsiteX58" fmla="*/ 3082 w 9911"/>
                <a:gd name="connsiteY58" fmla="*/ 7155 h 9811"/>
                <a:gd name="connsiteX59" fmla="*/ 3272 w 9911"/>
                <a:gd name="connsiteY59" fmla="*/ 7386 h 9811"/>
                <a:gd name="connsiteX60" fmla="*/ 3468 w 9911"/>
                <a:gd name="connsiteY60" fmla="*/ 7591 h 9811"/>
                <a:gd name="connsiteX61" fmla="*/ 3468 w 9911"/>
                <a:gd name="connsiteY61" fmla="*/ 7591 h 9811"/>
                <a:gd name="connsiteX62" fmla="*/ 3670 w 9911"/>
                <a:gd name="connsiteY62" fmla="*/ 7787 h 9811"/>
                <a:gd name="connsiteX63" fmla="*/ 3886 w 9911"/>
                <a:gd name="connsiteY63" fmla="*/ 7966 h 9811"/>
                <a:gd name="connsiteX64" fmla="*/ 4113 w 9911"/>
                <a:gd name="connsiteY64" fmla="*/ 8137 h 9811"/>
                <a:gd name="connsiteX65" fmla="*/ 4348 w 9911"/>
                <a:gd name="connsiteY65" fmla="*/ 8291 h 9811"/>
                <a:gd name="connsiteX66" fmla="*/ 4588 w 9911"/>
                <a:gd name="connsiteY66" fmla="*/ 8444 h 9811"/>
                <a:gd name="connsiteX67" fmla="*/ 4841 w 9911"/>
                <a:gd name="connsiteY67" fmla="*/ 8581 h 9811"/>
                <a:gd name="connsiteX68" fmla="*/ 5101 w 9911"/>
                <a:gd name="connsiteY68" fmla="*/ 8709 h 9811"/>
                <a:gd name="connsiteX69" fmla="*/ 5360 w 9911"/>
                <a:gd name="connsiteY69" fmla="*/ 8829 h 9811"/>
                <a:gd name="connsiteX70" fmla="*/ 5626 w 9911"/>
                <a:gd name="connsiteY70" fmla="*/ 8940 h 9811"/>
                <a:gd name="connsiteX71" fmla="*/ 5892 w 9911"/>
                <a:gd name="connsiteY71" fmla="*/ 9042 h 9811"/>
                <a:gd name="connsiteX72" fmla="*/ 6158 w 9911"/>
                <a:gd name="connsiteY72" fmla="*/ 9136 h 9811"/>
                <a:gd name="connsiteX73" fmla="*/ 6430 w 9911"/>
                <a:gd name="connsiteY73" fmla="*/ 9221 h 9811"/>
                <a:gd name="connsiteX74" fmla="*/ 6696 w 9911"/>
                <a:gd name="connsiteY74" fmla="*/ 9299 h 9811"/>
                <a:gd name="connsiteX75" fmla="*/ 6955 w 9911"/>
                <a:gd name="connsiteY75" fmla="*/ 9375 h 9811"/>
                <a:gd name="connsiteX76" fmla="*/ 7221 w 9911"/>
                <a:gd name="connsiteY76" fmla="*/ 9435 h 9811"/>
                <a:gd name="connsiteX77" fmla="*/ 7475 w 9911"/>
                <a:gd name="connsiteY77" fmla="*/ 9495 h 9811"/>
                <a:gd name="connsiteX78" fmla="*/ 7968 w 9911"/>
                <a:gd name="connsiteY78" fmla="*/ 9589 h 9811"/>
                <a:gd name="connsiteX79" fmla="*/ 8424 w 9911"/>
                <a:gd name="connsiteY79" fmla="*/ 9666 h 9811"/>
                <a:gd name="connsiteX80" fmla="*/ 8836 w 9911"/>
                <a:gd name="connsiteY80" fmla="*/ 9725 h 9811"/>
                <a:gd name="connsiteX81" fmla="*/ 9196 w 9911"/>
                <a:gd name="connsiteY81" fmla="*/ 9759 h 9811"/>
                <a:gd name="connsiteX82" fmla="*/ 9493 w 9911"/>
                <a:gd name="connsiteY82" fmla="*/ 9793 h 9811"/>
                <a:gd name="connsiteX83" fmla="*/ 9715 w 9911"/>
                <a:gd name="connsiteY83" fmla="*/ 9803 h 9811"/>
                <a:gd name="connsiteX84" fmla="*/ 9911 w 9911"/>
                <a:gd name="connsiteY84" fmla="*/ 9811 h 9811"/>
                <a:gd name="connsiteX85" fmla="*/ 9911 w 9911"/>
                <a:gd name="connsiteY85" fmla="*/ 5054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9911" h="9811">
                  <a:moveTo>
                    <a:pt x="9911" y="5054"/>
                  </a:moveTo>
                  <a:lnTo>
                    <a:pt x="9911" y="5054"/>
                  </a:lnTo>
                  <a:lnTo>
                    <a:pt x="9335" y="5046"/>
                  </a:lnTo>
                  <a:lnTo>
                    <a:pt x="8569" y="5012"/>
                  </a:lnTo>
                  <a:lnTo>
                    <a:pt x="8132" y="4986"/>
                  </a:lnTo>
                  <a:lnTo>
                    <a:pt x="7670" y="4944"/>
                  </a:lnTo>
                  <a:lnTo>
                    <a:pt x="7189" y="4901"/>
                  </a:lnTo>
                  <a:lnTo>
                    <a:pt x="6702" y="4849"/>
                  </a:lnTo>
                  <a:lnTo>
                    <a:pt x="6202" y="4773"/>
                  </a:lnTo>
                  <a:lnTo>
                    <a:pt x="5715" y="4696"/>
                  </a:lnTo>
                  <a:lnTo>
                    <a:pt x="5234" y="4602"/>
                  </a:lnTo>
                  <a:lnTo>
                    <a:pt x="5000" y="4542"/>
                  </a:lnTo>
                  <a:lnTo>
                    <a:pt x="4772" y="4490"/>
                  </a:lnTo>
                  <a:lnTo>
                    <a:pt x="4550" y="4422"/>
                  </a:lnTo>
                  <a:lnTo>
                    <a:pt x="4341" y="4354"/>
                  </a:lnTo>
                  <a:lnTo>
                    <a:pt x="4132" y="4286"/>
                  </a:lnTo>
                  <a:lnTo>
                    <a:pt x="3936" y="4209"/>
                  </a:lnTo>
                  <a:lnTo>
                    <a:pt x="3753" y="4132"/>
                  </a:lnTo>
                  <a:lnTo>
                    <a:pt x="3575" y="4047"/>
                  </a:lnTo>
                  <a:cubicBezTo>
                    <a:pt x="3523" y="4015"/>
                    <a:pt x="3469" y="3984"/>
                    <a:pt x="3417" y="3952"/>
                  </a:cubicBezTo>
                  <a:lnTo>
                    <a:pt x="3266" y="3859"/>
                  </a:lnTo>
                  <a:lnTo>
                    <a:pt x="3266" y="3859"/>
                  </a:lnTo>
                  <a:lnTo>
                    <a:pt x="3088" y="3731"/>
                  </a:lnTo>
                  <a:lnTo>
                    <a:pt x="2917" y="3603"/>
                  </a:lnTo>
                  <a:lnTo>
                    <a:pt x="2753" y="3475"/>
                  </a:lnTo>
                  <a:lnTo>
                    <a:pt x="2595" y="3338"/>
                  </a:lnTo>
                  <a:lnTo>
                    <a:pt x="2442" y="3210"/>
                  </a:lnTo>
                  <a:cubicBezTo>
                    <a:pt x="2394" y="3164"/>
                    <a:pt x="2345" y="3119"/>
                    <a:pt x="2297" y="3073"/>
                  </a:cubicBezTo>
                  <a:lnTo>
                    <a:pt x="2158" y="2937"/>
                  </a:lnTo>
                  <a:lnTo>
                    <a:pt x="2019" y="2792"/>
                  </a:lnTo>
                  <a:lnTo>
                    <a:pt x="1759" y="2509"/>
                  </a:lnTo>
                  <a:lnTo>
                    <a:pt x="1518" y="2228"/>
                  </a:lnTo>
                  <a:lnTo>
                    <a:pt x="1297" y="1937"/>
                  </a:lnTo>
                  <a:cubicBezTo>
                    <a:pt x="1227" y="1841"/>
                    <a:pt x="1158" y="1744"/>
                    <a:pt x="1088" y="1648"/>
                  </a:cubicBezTo>
                  <a:lnTo>
                    <a:pt x="898" y="1365"/>
                  </a:lnTo>
                  <a:lnTo>
                    <a:pt x="721" y="1075"/>
                  </a:lnTo>
                  <a:lnTo>
                    <a:pt x="550" y="802"/>
                  </a:lnTo>
                  <a:cubicBezTo>
                    <a:pt x="497" y="708"/>
                    <a:pt x="445" y="614"/>
                    <a:pt x="392" y="520"/>
                  </a:cubicBezTo>
                  <a:lnTo>
                    <a:pt x="95" y="0"/>
                  </a:lnTo>
                  <a:cubicBezTo>
                    <a:pt x="63" y="42"/>
                    <a:pt x="32" y="85"/>
                    <a:pt x="0" y="127"/>
                  </a:cubicBezTo>
                  <a:cubicBezTo>
                    <a:pt x="40" y="263"/>
                    <a:pt x="79" y="401"/>
                    <a:pt x="120" y="537"/>
                  </a:cubicBezTo>
                  <a:cubicBezTo>
                    <a:pt x="170" y="699"/>
                    <a:pt x="221" y="862"/>
                    <a:pt x="271" y="1024"/>
                  </a:cubicBezTo>
                  <a:cubicBezTo>
                    <a:pt x="331" y="1207"/>
                    <a:pt x="389" y="1388"/>
                    <a:pt x="449" y="1570"/>
                  </a:cubicBezTo>
                  <a:cubicBezTo>
                    <a:pt x="517" y="1772"/>
                    <a:pt x="584" y="1974"/>
                    <a:pt x="652" y="2176"/>
                  </a:cubicBezTo>
                  <a:lnTo>
                    <a:pt x="880" y="2808"/>
                  </a:lnTo>
                  <a:cubicBezTo>
                    <a:pt x="920" y="2920"/>
                    <a:pt x="959" y="3030"/>
                    <a:pt x="1000" y="3141"/>
                  </a:cubicBezTo>
                  <a:cubicBezTo>
                    <a:pt x="1044" y="3252"/>
                    <a:pt x="1089" y="3364"/>
                    <a:pt x="1133" y="3475"/>
                  </a:cubicBezTo>
                  <a:cubicBezTo>
                    <a:pt x="1177" y="3587"/>
                    <a:pt x="1221" y="3697"/>
                    <a:pt x="1265" y="3808"/>
                  </a:cubicBezTo>
                  <a:cubicBezTo>
                    <a:pt x="1311" y="3919"/>
                    <a:pt x="1358" y="4030"/>
                    <a:pt x="1404" y="4141"/>
                  </a:cubicBezTo>
                  <a:cubicBezTo>
                    <a:pt x="1453" y="4252"/>
                    <a:pt x="1502" y="4363"/>
                    <a:pt x="1550" y="4474"/>
                  </a:cubicBezTo>
                  <a:cubicBezTo>
                    <a:pt x="1601" y="4585"/>
                    <a:pt x="1651" y="4696"/>
                    <a:pt x="1702" y="4807"/>
                  </a:cubicBezTo>
                  <a:cubicBezTo>
                    <a:pt x="1754" y="4915"/>
                    <a:pt x="1808" y="5023"/>
                    <a:pt x="1860" y="5132"/>
                  </a:cubicBezTo>
                  <a:lnTo>
                    <a:pt x="2019" y="5456"/>
                  </a:lnTo>
                  <a:cubicBezTo>
                    <a:pt x="2073" y="5561"/>
                    <a:pt x="2129" y="5666"/>
                    <a:pt x="2183" y="5772"/>
                  </a:cubicBezTo>
                  <a:cubicBezTo>
                    <a:pt x="2239" y="5872"/>
                    <a:pt x="2297" y="5971"/>
                    <a:pt x="2353" y="6071"/>
                  </a:cubicBezTo>
                  <a:cubicBezTo>
                    <a:pt x="2412" y="6168"/>
                    <a:pt x="2472" y="6264"/>
                    <a:pt x="2531" y="6361"/>
                  </a:cubicBezTo>
                  <a:lnTo>
                    <a:pt x="2709" y="6643"/>
                  </a:lnTo>
                  <a:lnTo>
                    <a:pt x="2892" y="6907"/>
                  </a:lnTo>
                  <a:cubicBezTo>
                    <a:pt x="2955" y="6990"/>
                    <a:pt x="3019" y="7072"/>
                    <a:pt x="3082" y="7155"/>
                  </a:cubicBezTo>
                  <a:lnTo>
                    <a:pt x="3272" y="7386"/>
                  </a:lnTo>
                  <a:lnTo>
                    <a:pt x="3468" y="7591"/>
                  </a:lnTo>
                  <a:lnTo>
                    <a:pt x="3468" y="7591"/>
                  </a:lnTo>
                  <a:lnTo>
                    <a:pt x="3670" y="7787"/>
                  </a:lnTo>
                  <a:lnTo>
                    <a:pt x="3886" y="7966"/>
                  </a:lnTo>
                  <a:lnTo>
                    <a:pt x="4113" y="8137"/>
                  </a:lnTo>
                  <a:lnTo>
                    <a:pt x="4348" y="8291"/>
                  </a:lnTo>
                  <a:lnTo>
                    <a:pt x="4588" y="8444"/>
                  </a:lnTo>
                  <a:lnTo>
                    <a:pt x="4841" y="8581"/>
                  </a:lnTo>
                  <a:lnTo>
                    <a:pt x="5101" y="8709"/>
                  </a:lnTo>
                  <a:lnTo>
                    <a:pt x="5360" y="8829"/>
                  </a:lnTo>
                  <a:lnTo>
                    <a:pt x="5626" y="8940"/>
                  </a:lnTo>
                  <a:lnTo>
                    <a:pt x="5892" y="9042"/>
                  </a:lnTo>
                  <a:lnTo>
                    <a:pt x="6158" y="9136"/>
                  </a:lnTo>
                  <a:lnTo>
                    <a:pt x="6430" y="9221"/>
                  </a:lnTo>
                  <a:lnTo>
                    <a:pt x="6696" y="9299"/>
                  </a:lnTo>
                  <a:lnTo>
                    <a:pt x="6955" y="9375"/>
                  </a:lnTo>
                  <a:lnTo>
                    <a:pt x="7221" y="9435"/>
                  </a:lnTo>
                  <a:lnTo>
                    <a:pt x="7475" y="9495"/>
                  </a:lnTo>
                  <a:lnTo>
                    <a:pt x="7968" y="9589"/>
                  </a:lnTo>
                  <a:lnTo>
                    <a:pt x="8424" y="9666"/>
                  </a:lnTo>
                  <a:lnTo>
                    <a:pt x="8836" y="9725"/>
                  </a:lnTo>
                  <a:lnTo>
                    <a:pt x="9196" y="9759"/>
                  </a:lnTo>
                  <a:lnTo>
                    <a:pt x="9493" y="9793"/>
                  </a:lnTo>
                  <a:lnTo>
                    <a:pt x="9715" y="9803"/>
                  </a:lnTo>
                  <a:lnTo>
                    <a:pt x="9911" y="9811"/>
                  </a:lnTo>
                  <a:lnTo>
                    <a:pt x="9911" y="5054"/>
                  </a:lnTo>
                  <a:close/>
                </a:path>
              </a:pathLst>
            </a:custGeom>
            <a:solidFill>
              <a:srgbClr val="CF5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p>
          </p:txBody>
        </p:sp>
        <p:sp>
          <p:nvSpPr>
            <p:cNvPr id="9" name="Freeform 245"/>
            <p:cNvSpPr>
              <a:spLocks/>
            </p:cNvSpPr>
            <p:nvPr/>
          </p:nvSpPr>
          <p:spPr bwMode="auto">
            <a:xfrm>
              <a:off x="5792522" y="541798"/>
              <a:ext cx="4848225" cy="2160647"/>
            </a:xfrm>
            <a:custGeom>
              <a:avLst/>
              <a:gdLst>
                <a:gd name="T0" fmla="*/ 3054 w 3054"/>
                <a:gd name="T1" fmla="*/ 0 h 1044"/>
                <a:gd name="T2" fmla="*/ 3054 w 3054"/>
                <a:gd name="T3" fmla="*/ 0 h 1044"/>
                <a:gd name="T4" fmla="*/ 2872 w 3054"/>
                <a:gd name="T5" fmla="*/ 2 h 1044"/>
                <a:gd name="T6" fmla="*/ 2630 w 3054"/>
                <a:gd name="T7" fmla="*/ 10 h 1044"/>
                <a:gd name="T8" fmla="*/ 2492 w 3054"/>
                <a:gd name="T9" fmla="*/ 16 h 1044"/>
                <a:gd name="T10" fmla="*/ 2346 w 3054"/>
                <a:gd name="T11" fmla="*/ 26 h 1044"/>
                <a:gd name="T12" fmla="*/ 2194 w 3054"/>
                <a:gd name="T13" fmla="*/ 36 h 1044"/>
                <a:gd name="T14" fmla="*/ 2038 w 3054"/>
                <a:gd name="T15" fmla="*/ 50 h 1044"/>
                <a:gd name="T16" fmla="*/ 1880 w 3054"/>
                <a:gd name="T17" fmla="*/ 66 h 1044"/>
                <a:gd name="T18" fmla="*/ 1726 w 3054"/>
                <a:gd name="T19" fmla="*/ 86 h 1044"/>
                <a:gd name="T20" fmla="*/ 1574 w 3054"/>
                <a:gd name="T21" fmla="*/ 108 h 1044"/>
                <a:gd name="T22" fmla="*/ 1500 w 3054"/>
                <a:gd name="T23" fmla="*/ 120 h 1044"/>
                <a:gd name="T24" fmla="*/ 1428 w 3054"/>
                <a:gd name="T25" fmla="*/ 134 h 1044"/>
                <a:gd name="T26" fmla="*/ 1358 w 3054"/>
                <a:gd name="T27" fmla="*/ 150 h 1044"/>
                <a:gd name="T28" fmla="*/ 1290 w 3054"/>
                <a:gd name="T29" fmla="*/ 164 h 1044"/>
                <a:gd name="T30" fmla="*/ 1224 w 3054"/>
                <a:gd name="T31" fmla="*/ 182 h 1044"/>
                <a:gd name="T32" fmla="*/ 1162 w 3054"/>
                <a:gd name="T33" fmla="*/ 200 h 1044"/>
                <a:gd name="T34" fmla="*/ 1104 w 3054"/>
                <a:gd name="T35" fmla="*/ 218 h 1044"/>
                <a:gd name="T36" fmla="*/ 1048 w 3054"/>
                <a:gd name="T37" fmla="*/ 238 h 1044"/>
                <a:gd name="T38" fmla="*/ 998 w 3054"/>
                <a:gd name="T39" fmla="*/ 260 h 1044"/>
                <a:gd name="T40" fmla="*/ 950 w 3054"/>
                <a:gd name="T41" fmla="*/ 282 h 1044"/>
                <a:gd name="T42" fmla="*/ 950 w 3054"/>
                <a:gd name="T43" fmla="*/ 282 h 1044"/>
                <a:gd name="T44" fmla="*/ 860 w 3054"/>
                <a:gd name="T45" fmla="*/ 330 h 1044"/>
                <a:gd name="T46" fmla="*/ 778 w 3054"/>
                <a:gd name="T47" fmla="*/ 378 h 1044"/>
                <a:gd name="T48" fmla="*/ 702 w 3054"/>
                <a:gd name="T49" fmla="*/ 428 h 1044"/>
                <a:gd name="T50" fmla="*/ 632 w 3054"/>
                <a:gd name="T51" fmla="*/ 474 h 1044"/>
                <a:gd name="T52" fmla="*/ 568 w 3054"/>
                <a:gd name="T53" fmla="*/ 522 h 1044"/>
                <a:gd name="T54" fmla="*/ 508 w 3054"/>
                <a:gd name="T55" fmla="*/ 568 h 1044"/>
                <a:gd name="T56" fmla="*/ 452 w 3054"/>
                <a:gd name="T57" fmla="*/ 612 h 1044"/>
                <a:gd name="T58" fmla="*/ 402 w 3054"/>
                <a:gd name="T59" fmla="*/ 656 h 1044"/>
                <a:gd name="T60" fmla="*/ 402 w 3054"/>
                <a:gd name="T61" fmla="*/ 656 h 1044"/>
                <a:gd name="T62" fmla="*/ 284 w 3054"/>
                <a:gd name="T63" fmla="*/ 758 h 1044"/>
                <a:gd name="T64" fmla="*/ 284 w 3054"/>
                <a:gd name="T65" fmla="*/ 758 h 1044"/>
                <a:gd name="T66" fmla="*/ 220 w 3054"/>
                <a:gd name="T67" fmla="*/ 812 h 1044"/>
                <a:gd name="T68" fmla="*/ 190 w 3054"/>
                <a:gd name="T69" fmla="*/ 836 h 1044"/>
                <a:gd name="T70" fmla="*/ 160 w 3054"/>
                <a:gd name="T71" fmla="*/ 858 h 1044"/>
                <a:gd name="T72" fmla="*/ 128 w 3054"/>
                <a:gd name="T73" fmla="*/ 880 h 1044"/>
                <a:gd name="T74" fmla="*/ 98 w 3054"/>
                <a:gd name="T75" fmla="*/ 898 h 1044"/>
                <a:gd name="T76" fmla="*/ 66 w 3054"/>
                <a:gd name="T77" fmla="*/ 916 h 1044"/>
                <a:gd name="T78" fmla="*/ 32 w 3054"/>
                <a:gd name="T79" fmla="*/ 932 h 1044"/>
                <a:gd name="T80" fmla="*/ 32 w 3054"/>
                <a:gd name="T81" fmla="*/ 932 h 1044"/>
                <a:gd name="T82" fmla="*/ 0 w 3054"/>
                <a:gd name="T83" fmla="*/ 998 h 1044"/>
                <a:gd name="T84" fmla="*/ 3054 w 3054"/>
                <a:gd name="T85" fmla="*/ 998 h 1044"/>
                <a:gd name="T86" fmla="*/ 3054 w 3054"/>
                <a:gd name="T87" fmla="*/ 1044 h 1044"/>
                <a:gd name="T88" fmla="*/ 3054 w 3054"/>
                <a:gd name="T89" fmla="*/ 1044 h 1044"/>
                <a:gd name="T90" fmla="*/ 3054 w 3054"/>
                <a:gd name="T91" fmla="*/ 6 h 1044"/>
                <a:gd name="T92" fmla="*/ 3054 w 3054"/>
                <a:gd name="T9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54" h="1044">
                  <a:moveTo>
                    <a:pt x="3054" y="0"/>
                  </a:moveTo>
                  <a:lnTo>
                    <a:pt x="3054" y="0"/>
                  </a:lnTo>
                  <a:lnTo>
                    <a:pt x="2872" y="2"/>
                  </a:lnTo>
                  <a:lnTo>
                    <a:pt x="2630" y="10"/>
                  </a:lnTo>
                  <a:lnTo>
                    <a:pt x="2492" y="16"/>
                  </a:lnTo>
                  <a:lnTo>
                    <a:pt x="2346" y="26"/>
                  </a:lnTo>
                  <a:lnTo>
                    <a:pt x="2194" y="36"/>
                  </a:lnTo>
                  <a:lnTo>
                    <a:pt x="2038" y="50"/>
                  </a:lnTo>
                  <a:lnTo>
                    <a:pt x="1880" y="66"/>
                  </a:lnTo>
                  <a:lnTo>
                    <a:pt x="1726" y="86"/>
                  </a:lnTo>
                  <a:lnTo>
                    <a:pt x="1574" y="108"/>
                  </a:lnTo>
                  <a:lnTo>
                    <a:pt x="1500" y="120"/>
                  </a:lnTo>
                  <a:lnTo>
                    <a:pt x="1428" y="134"/>
                  </a:lnTo>
                  <a:lnTo>
                    <a:pt x="1358" y="150"/>
                  </a:lnTo>
                  <a:lnTo>
                    <a:pt x="1290" y="164"/>
                  </a:lnTo>
                  <a:lnTo>
                    <a:pt x="1224" y="182"/>
                  </a:lnTo>
                  <a:lnTo>
                    <a:pt x="1162" y="200"/>
                  </a:lnTo>
                  <a:lnTo>
                    <a:pt x="1104" y="218"/>
                  </a:lnTo>
                  <a:lnTo>
                    <a:pt x="1048" y="238"/>
                  </a:lnTo>
                  <a:lnTo>
                    <a:pt x="998" y="260"/>
                  </a:lnTo>
                  <a:lnTo>
                    <a:pt x="950" y="282"/>
                  </a:lnTo>
                  <a:lnTo>
                    <a:pt x="950" y="282"/>
                  </a:lnTo>
                  <a:lnTo>
                    <a:pt x="860" y="330"/>
                  </a:lnTo>
                  <a:lnTo>
                    <a:pt x="778" y="378"/>
                  </a:lnTo>
                  <a:lnTo>
                    <a:pt x="702" y="428"/>
                  </a:lnTo>
                  <a:lnTo>
                    <a:pt x="632" y="474"/>
                  </a:lnTo>
                  <a:lnTo>
                    <a:pt x="568" y="522"/>
                  </a:lnTo>
                  <a:lnTo>
                    <a:pt x="508" y="568"/>
                  </a:lnTo>
                  <a:lnTo>
                    <a:pt x="452" y="612"/>
                  </a:lnTo>
                  <a:lnTo>
                    <a:pt x="402" y="656"/>
                  </a:lnTo>
                  <a:lnTo>
                    <a:pt x="402" y="656"/>
                  </a:lnTo>
                  <a:lnTo>
                    <a:pt x="284" y="758"/>
                  </a:lnTo>
                  <a:lnTo>
                    <a:pt x="284" y="758"/>
                  </a:lnTo>
                  <a:lnTo>
                    <a:pt x="220" y="812"/>
                  </a:lnTo>
                  <a:lnTo>
                    <a:pt x="190" y="836"/>
                  </a:lnTo>
                  <a:lnTo>
                    <a:pt x="160" y="858"/>
                  </a:lnTo>
                  <a:lnTo>
                    <a:pt x="128" y="880"/>
                  </a:lnTo>
                  <a:lnTo>
                    <a:pt x="98" y="898"/>
                  </a:lnTo>
                  <a:lnTo>
                    <a:pt x="66" y="916"/>
                  </a:lnTo>
                  <a:lnTo>
                    <a:pt x="32" y="932"/>
                  </a:lnTo>
                  <a:lnTo>
                    <a:pt x="32" y="932"/>
                  </a:lnTo>
                  <a:lnTo>
                    <a:pt x="0" y="998"/>
                  </a:lnTo>
                  <a:lnTo>
                    <a:pt x="3054" y="998"/>
                  </a:lnTo>
                  <a:lnTo>
                    <a:pt x="3054" y="1044"/>
                  </a:lnTo>
                  <a:lnTo>
                    <a:pt x="3054" y="1044"/>
                  </a:lnTo>
                  <a:lnTo>
                    <a:pt x="3054" y="6"/>
                  </a:lnTo>
                  <a:lnTo>
                    <a:pt x="3054" y="0"/>
                  </a:lnTo>
                  <a:close/>
                </a:path>
              </a:pathLst>
            </a:custGeom>
            <a:solidFill>
              <a:srgbClr val="647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p>
          </p:txBody>
        </p:sp>
        <p:sp>
          <p:nvSpPr>
            <p:cNvPr id="10" name="Freeform 250"/>
            <p:cNvSpPr>
              <a:spLocks/>
            </p:cNvSpPr>
            <p:nvPr/>
          </p:nvSpPr>
          <p:spPr bwMode="auto">
            <a:xfrm>
              <a:off x="5846497" y="-1025590"/>
              <a:ext cx="4794250" cy="3519292"/>
            </a:xfrm>
            <a:custGeom>
              <a:avLst/>
              <a:gdLst>
                <a:gd name="T0" fmla="*/ 3020 w 3020"/>
                <a:gd name="T1" fmla="*/ 0 h 1922"/>
                <a:gd name="T2" fmla="*/ 2852 w 3020"/>
                <a:gd name="T3" fmla="*/ 8 h 1922"/>
                <a:gd name="T4" fmla="*/ 2590 w 3020"/>
                <a:gd name="T5" fmla="*/ 26 h 1922"/>
                <a:gd name="T6" fmla="*/ 2250 w 3020"/>
                <a:gd name="T7" fmla="*/ 62 h 1922"/>
                <a:gd name="T8" fmla="*/ 2064 w 3020"/>
                <a:gd name="T9" fmla="*/ 88 h 1922"/>
                <a:gd name="T10" fmla="*/ 1870 w 3020"/>
                <a:gd name="T11" fmla="*/ 120 h 1922"/>
                <a:gd name="T12" fmla="*/ 1676 w 3020"/>
                <a:gd name="T13" fmla="*/ 160 h 1922"/>
                <a:gd name="T14" fmla="*/ 1486 w 3020"/>
                <a:gd name="T15" fmla="*/ 206 h 1922"/>
                <a:gd name="T16" fmla="*/ 1302 w 3020"/>
                <a:gd name="T17" fmla="*/ 262 h 1922"/>
                <a:gd name="T18" fmla="*/ 1132 w 3020"/>
                <a:gd name="T19" fmla="*/ 326 h 1922"/>
                <a:gd name="T20" fmla="*/ 978 w 3020"/>
                <a:gd name="T21" fmla="*/ 400 h 1922"/>
                <a:gd name="T22" fmla="*/ 910 w 3020"/>
                <a:gd name="T23" fmla="*/ 440 h 1922"/>
                <a:gd name="T24" fmla="*/ 846 w 3020"/>
                <a:gd name="T25" fmla="*/ 484 h 1922"/>
                <a:gd name="T26" fmla="*/ 790 w 3020"/>
                <a:gd name="T27" fmla="*/ 530 h 1922"/>
                <a:gd name="T28" fmla="*/ 740 w 3020"/>
                <a:gd name="T29" fmla="*/ 578 h 1922"/>
                <a:gd name="T30" fmla="*/ 698 w 3020"/>
                <a:gd name="T31" fmla="*/ 626 h 1922"/>
                <a:gd name="T32" fmla="*/ 622 w 3020"/>
                <a:gd name="T33" fmla="*/ 722 h 1922"/>
                <a:gd name="T34" fmla="*/ 556 w 3020"/>
                <a:gd name="T35" fmla="*/ 816 h 1922"/>
                <a:gd name="T36" fmla="*/ 498 w 3020"/>
                <a:gd name="T37" fmla="*/ 918 h 1922"/>
                <a:gd name="T38" fmla="*/ 468 w 3020"/>
                <a:gd name="T39" fmla="*/ 970 h 1922"/>
                <a:gd name="T40" fmla="*/ 468 w 3020"/>
                <a:gd name="T41" fmla="*/ 972 h 1922"/>
                <a:gd name="T42" fmla="*/ 488 w 3020"/>
                <a:gd name="T43" fmla="*/ 938 h 1922"/>
                <a:gd name="T44" fmla="*/ 488 w 3020"/>
                <a:gd name="T45" fmla="*/ 938 h 1922"/>
                <a:gd name="T46" fmla="*/ 442 w 3020"/>
                <a:gd name="T47" fmla="*/ 1022 h 1922"/>
                <a:gd name="T48" fmla="*/ 0 w 3020"/>
                <a:gd name="T49" fmla="*/ 1922 h 1922"/>
                <a:gd name="T50" fmla="*/ 32 w 3020"/>
                <a:gd name="T51" fmla="*/ 1906 h 1922"/>
                <a:gd name="T52" fmla="*/ 96 w 3020"/>
                <a:gd name="T53" fmla="*/ 1870 h 1922"/>
                <a:gd name="T54" fmla="*/ 156 w 3020"/>
                <a:gd name="T55" fmla="*/ 1826 h 1922"/>
                <a:gd name="T56" fmla="*/ 250 w 3020"/>
                <a:gd name="T57" fmla="*/ 1750 h 1922"/>
                <a:gd name="T58" fmla="*/ 368 w 3020"/>
                <a:gd name="T59" fmla="*/ 1648 h 1922"/>
                <a:gd name="T60" fmla="*/ 418 w 3020"/>
                <a:gd name="T61" fmla="*/ 1604 h 1922"/>
                <a:gd name="T62" fmla="*/ 534 w 3020"/>
                <a:gd name="T63" fmla="*/ 1512 h 1922"/>
                <a:gd name="T64" fmla="*/ 670 w 3020"/>
                <a:gd name="T65" fmla="*/ 1416 h 1922"/>
                <a:gd name="T66" fmla="*/ 830 w 3020"/>
                <a:gd name="T67" fmla="*/ 1318 h 1922"/>
                <a:gd name="T68" fmla="*/ 922 w 3020"/>
                <a:gd name="T69" fmla="*/ 1270 h 1922"/>
                <a:gd name="T70" fmla="*/ 1020 w 3020"/>
                <a:gd name="T71" fmla="*/ 1226 h 1922"/>
                <a:gd name="T72" fmla="*/ 1134 w 3020"/>
                <a:gd name="T73" fmla="*/ 1188 h 1922"/>
                <a:gd name="T74" fmla="*/ 1260 w 3020"/>
                <a:gd name="T75" fmla="*/ 1152 h 1922"/>
                <a:gd name="T76" fmla="*/ 1398 w 3020"/>
                <a:gd name="T77" fmla="*/ 1122 h 1922"/>
                <a:gd name="T78" fmla="*/ 1544 w 3020"/>
                <a:gd name="T79" fmla="*/ 1096 h 1922"/>
                <a:gd name="T80" fmla="*/ 1850 w 3020"/>
                <a:gd name="T81" fmla="*/ 1054 h 1922"/>
                <a:gd name="T82" fmla="*/ 2162 w 3020"/>
                <a:gd name="T83" fmla="*/ 1026 h 1922"/>
                <a:gd name="T84" fmla="*/ 2460 w 3020"/>
                <a:gd name="T85" fmla="*/ 1006 h 1922"/>
                <a:gd name="T86" fmla="*/ 2840 w 3020"/>
                <a:gd name="T87" fmla="*/ 992 h 1922"/>
                <a:gd name="T88" fmla="*/ 3020 w 3020"/>
                <a:gd name="T89" fmla="*/ 992 h 1922"/>
                <a:gd name="T90" fmla="*/ 3020 w 3020"/>
                <a:gd name="T91" fmla="*/ 0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20" h="1922">
                  <a:moveTo>
                    <a:pt x="3020" y="0"/>
                  </a:moveTo>
                  <a:lnTo>
                    <a:pt x="3020" y="0"/>
                  </a:lnTo>
                  <a:lnTo>
                    <a:pt x="2942" y="2"/>
                  </a:lnTo>
                  <a:lnTo>
                    <a:pt x="2852" y="8"/>
                  </a:lnTo>
                  <a:lnTo>
                    <a:pt x="2732" y="14"/>
                  </a:lnTo>
                  <a:lnTo>
                    <a:pt x="2590" y="26"/>
                  </a:lnTo>
                  <a:lnTo>
                    <a:pt x="2428" y="42"/>
                  </a:lnTo>
                  <a:lnTo>
                    <a:pt x="2250" y="62"/>
                  </a:lnTo>
                  <a:lnTo>
                    <a:pt x="2158" y="74"/>
                  </a:lnTo>
                  <a:lnTo>
                    <a:pt x="2064" y="88"/>
                  </a:lnTo>
                  <a:lnTo>
                    <a:pt x="1966" y="104"/>
                  </a:lnTo>
                  <a:lnTo>
                    <a:pt x="1870" y="120"/>
                  </a:lnTo>
                  <a:lnTo>
                    <a:pt x="1772" y="140"/>
                  </a:lnTo>
                  <a:lnTo>
                    <a:pt x="1676" y="160"/>
                  </a:lnTo>
                  <a:lnTo>
                    <a:pt x="1580" y="182"/>
                  </a:lnTo>
                  <a:lnTo>
                    <a:pt x="1486" y="206"/>
                  </a:lnTo>
                  <a:lnTo>
                    <a:pt x="1392" y="232"/>
                  </a:lnTo>
                  <a:lnTo>
                    <a:pt x="1302" y="262"/>
                  </a:lnTo>
                  <a:lnTo>
                    <a:pt x="1216" y="292"/>
                  </a:lnTo>
                  <a:lnTo>
                    <a:pt x="1132" y="326"/>
                  </a:lnTo>
                  <a:lnTo>
                    <a:pt x="1052" y="362"/>
                  </a:lnTo>
                  <a:lnTo>
                    <a:pt x="978" y="400"/>
                  </a:lnTo>
                  <a:lnTo>
                    <a:pt x="942" y="420"/>
                  </a:lnTo>
                  <a:lnTo>
                    <a:pt x="910" y="440"/>
                  </a:lnTo>
                  <a:lnTo>
                    <a:pt x="876" y="462"/>
                  </a:lnTo>
                  <a:lnTo>
                    <a:pt x="846" y="484"/>
                  </a:lnTo>
                  <a:lnTo>
                    <a:pt x="816" y="506"/>
                  </a:lnTo>
                  <a:lnTo>
                    <a:pt x="790" y="530"/>
                  </a:lnTo>
                  <a:lnTo>
                    <a:pt x="764" y="554"/>
                  </a:lnTo>
                  <a:lnTo>
                    <a:pt x="740" y="578"/>
                  </a:lnTo>
                  <a:lnTo>
                    <a:pt x="740" y="578"/>
                  </a:lnTo>
                  <a:lnTo>
                    <a:pt x="698" y="626"/>
                  </a:lnTo>
                  <a:lnTo>
                    <a:pt x="658" y="674"/>
                  </a:lnTo>
                  <a:lnTo>
                    <a:pt x="622" y="722"/>
                  </a:lnTo>
                  <a:lnTo>
                    <a:pt x="588" y="768"/>
                  </a:lnTo>
                  <a:lnTo>
                    <a:pt x="556" y="816"/>
                  </a:lnTo>
                  <a:lnTo>
                    <a:pt x="526" y="866"/>
                  </a:lnTo>
                  <a:lnTo>
                    <a:pt x="498" y="918"/>
                  </a:lnTo>
                  <a:lnTo>
                    <a:pt x="468" y="970"/>
                  </a:lnTo>
                  <a:lnTo>
                    <a:pt x="468" y="970"/>
                  </a:lnTo>
                  <a:lnTo>
                    <a:pt x="468" y="972"/>
                  </a:lnTo>
                  <a:lnTo>
                    <a:pt x="468" y="972"/>
                  </a:lnTo>
                  <a:lnTo>
                    <a:pt x="488" y="938"/>
                  </a:lnTo>
                  <a:lnTo>
                    <a:pt x="488" y="938"/>
                  </a:lnTo>
                  <a:lnTo>
                    <a:pt x="488" y="938"/>
                  </a:lnTo>
                  <a:lnTo>
                    <a:pt x="488" y="938"/>
                  </a:lnTo>
                  <a:lnTo>
                    <a:pt x="442" y="1022"/>
                  </a:lnTo>
                  <a:lnTo>
                    <a:pt x="442" y="1022"/>
                  </a:lnTo>
                  <a:lnTo>
                    <a:pt x="248" y="1418"/>
                  </a:lnTo>
                  <a:lnTo>
                    <a:pt x="0" y="1922"/>
                  </a:lnTo>
                  <a:lnTo>
                    <a:pt x="0" y="1922"/>
                  </a:lnTo>
                  <a:lnTo>
                    <a:pt x="32" y="1906"/>
                  </a:lnTo>
                  <a:lnTo>
                    <a:pt x="64" y="1888"/>
                  </a:lnTo>
                  <a:lnTo>
                    <a:pt x="96" y="1870"/>
                  </a:lnTo>
                  <a:lnTo>
                    <a:pt x="126" y="1848"/>
                  </a:lnTo>
                  <a:lnTo>
                    <a:pt x="156" y="1826"/>
                  </a:lnTo>
                  <a:lnTo>
                    <a:pt x="188" y="1802"/>
                  </a:lnTo>
                  <a:lnTo>
                    <a:pt x="250" y="1750"/>
                  </a:lnTo>
                  <a:lnTo>
                    <a:pt x="250" y="1750"/>
                  </a:lnTo>
                  <a:lnTo>
                    <a:pt x="368" y="1648"/>
                  </a:lnTo>
                  <a:lnTo>
                    <a:pt x="368" y="1648"/>
                  </a:lnTo>
                  <a:lnTo>
                    <a:pt x="418" y="1604"/>
                  </a:lnTo>
                  <a:lnTo>
                    <a:pt x="474" y="1560"/>
                  </a:lnTo>
                  <a:lnTo>
                    <a:pt x="534" y="1512"/>
                  </a:lnTo>
                  <a:lnTo>
                    <a:pt x="600" y="1464"/>
                  </a:lnTo>
                  <a:lnTo>
                    <a:pt x="670" y="1416"/>
                  </a:lnTo>
                  <a:lnTo>
                    <a:pt x="746" y="1368"/>
                  </a:lnTo>
                  <a:lnTo>
                    <a:pt x="830" y="1318"/>
                  </a:lnTo>
                  <a:lnTo>
                    <a:pt x="922" y="1270"/>
                  </a:lnTo>
                  <a:lnTo>
                    <a:pt x="922" y="1270"/>
                  </a:lnTo>
                  <a:lnTo>
                    <a:pt x="968" y="1248"/>
                  </a:lnTo>
                  <a:lnTo>
                    <a:pt x="1020" y="1226"/>
                  </a:lnTo>
                  <a:lnTo>
                    <a:pt x="1074" y="1206"/>
                  </a:lnTo>
                  <a:lnTo>
                    <a:pt x="1134" y="1188"/>
                  </a:lnTo>
                  <a:lnTo>
                    <a:pt x="1196" y="1170"/>
                  </a:lnTo>
                  <a:lnTo>
                    <a:pt x="1260" y="1152"/>
                  </a:lnTo>
                  <a:lnTo>
                    <a:pt x="1328" y="1138"/>
                  </a:lnTo>
                  <a:lnTo>
                    <a:pt x="1398" y="1122"/>
                  </a:lnTo>
                  <a:lnTo>
                    <a:pt x="1470" y="1110"/>
                  </a:lnTo>
                  <a:lnTo>
                    <a:pt x="1544" y="1096"/>
                  </a:lnTo>
                  <a:lnTo>
                    <a:pt x="1694" y="1074"/>
                  </a:lnTo>
                  <a:lnTo>
                    <a:pt x="1850" y="1054"/>
                  </a:lnTo>
                  <a:lnTo>
                    <a:pt x="2006" y="1038"/>
                  </a:lnTo>
                  <a:lnTo>
                    <a:pt x="2162" y="1026"/>
                  </a:lnTo>
                  <a:lnTo>
                    <a:pt x="2314" y="1014"/>
                  </a:lnTo>
                  <a:lnTo>
                    <a:pt x="2460" y="1006"/>
                  </a:lnTo>
                  <a:lnTo>
                    <a:pt x="2598" y="1000"/>
                  </a:lnTo>
                  <a:lnTo>
                    <a:pt x="2840" y="992"/>
                  </a:lnTo>
                  <a:lnTo>
                    <a:pt x="3020" y="990"/>
                  </a:lnTo>
                  <a:lnTo>
                    <a:pt x="3020" y="992"/>
                  </a:lnTo>
                  <a:lnTo>
                    <a:pt x="3020" y="992"/>
                  </a:lnTo>
                  <a:lnTo>
                    <a:pt x="3020" y="0"/>
                  </a:lnTo>
                  <a:close/>
                </a:path>
              </a:pathLst>
            </a:custGeom>
            <a:solidFill>
              <a:srgbClr val="415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p>
          </p:txBody>
        </p:sp>
        <p:sp>
          <p:nvSpPr>
            <p:cNvPr id="11" name="Freeform 260"/>
            <p:cNvSpPr>
              <a:spLocks/>
            </p:cNvSpPr>
            <p:nvPr/>
          </p:nvSpPr>
          <p:spPr bwMode="auto">
            <a:xfrm>
              <a:off x="480747" y="717577"/>
              <a:ext cx="6124575" cy="3951422"/>
            </a:xfrm>
            <a:custGeom>
              <a:avLst/>
              <a:gdLst>
                <a:gd name="T0" fmla="*/ 1968 w 3858"/>
                <a:gd name="T1" fmla="*/ 2158 h 2158"/>
                <a:gd name="T2" fmla="*/ 2090 w 3858"/>
                <a:gd name="T3" fmla="*/ 2150 h 2158"/>
                <a:gd name="T4" fmla="*/ 2206 w 3858"/>
                <a:gd name="T5" fmla="*/ 2126 h 2158"/>
                <a:gd name="T6" fmla="*/ 2320 w 3858"/>
                <a:gd name="T7" fmla="*/ 2090 h 2158"/>
                <a:gd name="T8" fmla="*/ 2430 w 3858"/>
                <a:gd name="T9" fmla="*/ 2042 h 2158"/>
                <a:gd name="T10" fmla="*/ 2534 w 3858"/>
                <a:gd name="T11" fmla="*/ 1984 h 2158"/>
                <a:gd name="T12" fmla="*/ 2632 w 3858"/>
                <a:gd name="T13" fmla="*/ 1918 h 2158"/>
                <a:gd name="T14" fmla="*/ 2726 w 3858"/>
                <a:gd name="T15" fmla="*/ 1846 h 2158"/>
                <a:gd name="T16" fmla="*/ 2814 w 3858"/>
                <a:gd name="T17" fmla="*/ 1770 h 2158"/>
                <a:gd name="T18" fmla="*/ 2896 w 3858"/>
                <a:gd name="T19" fmla="*/ 1692 h 2158"/>
                <a:gd name="T20" fmla="*/ 2970 w 3858"/>
                <a:gd name="T21" fmla="*/ 1612 h 2158"/>
                <a:gd name="T22" fmla="*/ 3098 w 3858"/>
                <a:gd name="T23" fmla="*/ 1456 h 2158"/>
                <a:gd name="T24" fmla="*/ 3194 w 3858"/>
                <a:gd name="T25" fmla="*/ 1318 h 2158"/>
                <a:gd name="T26" fmla="*/ 3256 w 3858"/>
                <a:gd name="T27" fmla="*/ 1212 h 2158"/>
                <a:gd name="T28" fmla="*/ 3328 w 3858"/>
                <a:gd name="T29" fmla="*/ 1074 h 2158"/>
                <a:gd name="T30" fmla="*/ 3616 w 3858"/>
                <a:gd name="T31" fmla="*/ 494 h 2158"/>
                <a:gd name="T32" fmla="*/ 3858 w 3858"/>
                <a:gd name="T33" fmla="*/ 0 h 2158"/>
                <a:gd name="T34" fmla="*/ 3758 w 3858"/>
                <a:gd name="T35" fmla="*/ 178 h 2158"/>
                <a:gd name="T36" fmla="*/ 3620 w 3858"/>
                <a:gd name="T37" fmla="*/ 414 h 2158"/>
                <a:gd name="T38" fmla="*/ 3502 w 3858"/>
                <a:gd name="T39" fmla="*/ 602 h 2158"/>
                <a:gd name="T40" fmla="*/ 3428 w 3858"/>
                <a:gd name="T41" fmla="*/ 712 h 2158"/>
                <a:gd name="T42" fmla="*/ 3392 w 3858"/>
                <a:gd name="T43" fmla="*/ 760 h 2158"/>
                <a:gd name="T44" fmla="*/ 3312 w 3858"/>
                <a:gd name="T45" fmla="*/ 860 h 2158"/>
                <a:gd name="T46" fmla="*/ 3232 w 3858"/>
                <a:gd name="T47" fmla="*/ 950 h 2158"/>
                <a:gd name="T48" fmla="*/ 3168 w 3858"/>
                <a:gd name="T49" fmla="*/ 1016 h 2158"/>
                <a:gd name="T50" fmla="*/ 3136 w 3858"/>
                <a:gd name="T51" fmla="*/ 1042 h 2158"/>
                <a:gd name="T52" fmla="*/ 3130 w 3858"/>
                <a:gd name="T53" fmla="*/ 1044 h 2158"/>
                <a:gd name="T54" fmla="*/ 2940 w 3858"/>
                <a:gd name="T55" fmla="*/ 1092 h 2158"/>
                <a:gd name="T56" fmla="*/ 2726 w 3858"/>
                <a:gd name="T57" fmla="*/ 1136 h 2158"/>
                <a:gd name="T58" fmla="*/ 2492 w 3858"/>
                <a:gd name="T59" fmla="*/ 1174 h 2158"/>
                <a:gd name="T60" fmla="*/ 2244 w 3858"/>
                <a:gd name="T61" fmla="*/ 1210 h 2158"/>
                <a:gd name="T62" fmla="*/ 1726 w 3858"/>
                <a:gd name="T63" fmla="*/ 1270 h 2158"/>
                <a:gd name="T64" fmla="*/ 1212 w 3858"/>
                <a:gd name="T65" fmla="*/ 1314 h 2158"/>
                <a:gd name="T66" fmla="*/ 742 w 3858"/>
                <a:gd name="T67" fmla="*/ 1348 h 2158"/>
                <a:gd name="T68" fmla="*/ 356 w 3858"/>
                <a:gd name="T69" fmla="*/ 1370 h 2158"/>
                <a:gd name="T70" fmla="*/ 0 w 3858"/>
                <a:gd name="T71" fmla="*/ 1386 h 2158"/>
                <a:gd name="T72" fmla="*/ 0 w 3858"/>
                <a:gd name="T73" fmla="*/ 2158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8" h="2158">
                  <a:moveTo>
                    <a:pt x="1968" y="2158"/>
                  </a:moveTo>
                  <a:lnTo>
                    <a:pt x="1968" y="2158"/>
                  </a:lnTo>
                  <a:lnTo>
                    <a:pt x="2030" y="2156"/>
                  </a:lnTo>
                  <a:lnTo>
                    <a:pt x="2090" y="2150"/>
                  </a:lnTo>
                  <a:lnTo>
                    <a:pt x="2148" y="2140"/>
                  </a:lnTo>
                  <a:lnTo>
                    <a:pt x="2206" y="2126"/>
                  </a:lnTo>
                  <a:lnTo>
                    <a:pt x="2264" y="2110"/>
                  </a:lnTo>
                  <a:lnTo>
                    <a:pt x="2320" y="2090"/>
                  </a:lnTo>
                  <a:lnTo>
                    <a:pt x="2376" y="2068"/>
                  </a:lnTo>
                  <a:lnTo>
                    <a:pt x="2430" y="2042"/>
                  </a:lnTo>
                  <a:lnTo>
                    <a:pt x="2482" y="2014"/>
                  </a:lnTo>
                  <a:lnTo>
                    <a:pt x="2534" y="1984"/>
                  </a:lnTo>
                  <a:lnTo>
                    <a:pt x="2584" y="1952"/>
                  </a:lnTo>
                  <a:lnTo>
                    <a:pt x="2632" y="1918"/>
                  </a:lnTo>
                  <a:lnTo>
                    <a:pt x="2680" y="1884"/>
                  </a:lnTo>
                  <a:lnTo>
                    <a:pt x="2726" y="1846"/>
                  </a:lnTo>
                  <a:lnTo>
                    <a:pt x="2772" y="1808"/>
                  </a:lnTo>
                  <a:lnTo>
                    <a:pt x="2814" y="1770"/>
                  </a:lnTo>
                  <a:lnTo>
                    <a:pt x="2856" y="1732"/>
                  </a:lnTo>
                  <a:lnTo>
                    <a:pt x="2896" y="1692"/>
                  </a:lnTo>
                  <a:lnTo>
                    <a:pt x="2934" y="1652"/>
                  </a:lnTo>
                  <a:lnTo>
                    <a:pt x="2970" y="1612"/>
                  </a:lnTo>
                  <a:lnTo>
                    <a:pt x="3038" y="1532"/>
                  </a:lnTo>
                  <a:lnTo>
                    <a:pt x="3098" y="1456"/>
                  </a:lnTo>
                  <a:lnTo>
                    <a:pt x="3150" y="1384"/>
                  </a:lnTo>
                  <a:lnTo>
                    <a:pt x="3194" y="1318"/>
                  </a:lnTo>
                  <a:lnTo>
                    <a:pt x="3230" y="1260"/>
                  </a:lnTo>
                  <a:lnTo>
                    <a:pt x="3256" y="1212"/>
                  </a:lnTo>
                  <a:lnTo>
                    <a:pt x="3256" y="1212"/>
                  </a:lnTo>
                  <a:lnTo>
                    <a:pt x="3328" y="1074"/>
                  </a:lnTo>
                  <a:lnTo>
                    <a:pt x="3416" y="896"/>
                  </a:lnTo>
                  <a:lnTo>
                    <a:pt x="3616" y="494"/>
                  </a:lnTo>
                  <a:lnTo>
                    <a:pt x="3858" y="0"/>
                  </a:lnTo>
                  <a:lnTo>
                    <a:pt x="3858" y="0"/>
                  </a:lnTo>
                  <a:lnTo>
                    <a:pt x="3810" y="86"/>
                  </a:lnTo>
                  <a:lnTo>
                    <a:pt x="3758" y="178"/>
                  </a:lnTo>
                  <a:lnTo>
                    <a:pt x="3694" y="290"/>
                  </a:lnTo>
                  <a:lnTo>
                    <a:pt x="3620" y="414"/>
                  </a:lnTo>
                  <a:lnTo>
                    <a:pt x="3542" y="540"/>
                  </a:lnTo>
                  <a:lnTo>
                    <a:pt x="3502" y="602"/>
                  </a:lnTo>
                  <a:lnTo>
                    <a:pt x="3464" y="660"/>
                  </a:lnTo>
                  <a:lnTo>
                    <a:pt x="3428" y="712"/>
                  </a:lnTo>
                  <a:lnTo>
                    <a:pt x="3392" y="760"/>
                  </a:lnTo>
                  <a:lnTo>
                    <a:pt x="3392" y="760"/>
                  </a:lnTo>
                  <a:lnTo>
                    <a:pt x="3352" y="810"/>
                  </a:lnTo>
                  <a:lnTo>
                    <a:pt x="3312" y="860"/>
                  </a:lnTo>
                  <a:lnTo>
                    <a:pt x="3270" y="906"/>
                  </a:lnTo>
                  <a:lnTo>
                    <a:pt x="3232" y="950"/>
                  </a:lnTo>
                  <a:lnTo>
                    <a:pt x="3196" y="986"/>
                  </a:lnTo>
                  <a:lnTo>
                    <a:pt x="3168" y="1016"/>
                  </a:lnTo>
                  <a:lnTo>
                    <a:pt x="3144" y="1036"/>
                  </a:lnTo>
                  <a:lnTo>
                    <a:pt x="3136" y="1042"/>
                  </a:lnTo>
                  <a:lnTo>
                    <a:pt x="3130" y="1044"/>
                  </a:lnTo>
                  <a:lnTo>
                    <a:pt x="3130" y="1044"/>
                  </a:lnTo>
                  <a:lnTo>
                    <a:pt x="3038" y="1068"/>
                  </a:lnTo>
                  <a:lnTo>
                    <a:pt x="2940" y="1092"/>
                  </a:lnTo>
                  <a:lnTo>
                    <a:pt x="2836" y="1114"/>
                  </a:lnTo>
                  <a:lnTo>
                    <a:pt x="2726" y="1136"/>
                  </a:lnTo>
                  <a:lnTo>
                    <a:pt x="2610" y="1156"/>
                  </a:lnTo>
                  <a:lnTo>
                    <a:pt x="2492" y="1174"/>
                  </a:lnTo>
                  <a:lnTo>
                    <a:pt x="2370" y="1192"/>
                  </a:lnTo>
                  <a:lnTo>
                    <a:pt x="2244" y="1210"/>
                  </a:lnTo>
                  <a:lnTo>
                    <a:pt x="1986" y="1242"/>
                  </a:lnTo>
                  <a:lnTo>
                    <a:pt x="1726" y="1270"/>
                  </a:lnTo>
                  <a:lnTo>
                    <a:pt x="1466" y="1294"/>
                  </a:lnTo>
                  <a:lnTo>
                    <a:pt x="1212" y="1314"/>
                  </a:lnTo>
                  <a:lnTo>
                    <a:pt x="968" y="1334"/>
                  </a:lnTo>
                  <a:lnTo>
                    <a:pt x="742" y="1348"/>
                  </a:lnTo>
                  <a:lnTo>
                    <a:pt x="536" y="1360"/>
                  </a:lnTo>
                  <a:lnTo>
                    <a:pt x="356" y="1370"/>
                  </a:lnTo>
                  <a:lnTo>
                    <a:pt x="96" y="1382"/>
                  </a:lnTo>
                  <a:lnTo>
                    <a:pt x="0" y="1386"/>
                  </a:lnTo>
                  <a:lnTo>
                    <a:pt x="0" y="2158"/>
                  </a:lnTo>
                  <a:lnTo>
                    <a:pt x="0" y="2158"/>
                  </a:lnTo>
                  <a:lnTo>
                    <a:pt x="1968" y="2158"/>
                  </a:lnTo>
                  <a:close/>
                </a:path>
              </a:pathLst>
            </a:custGeom>
            <a:solidFill>
              <a:srgbClr val="415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p>
          </p:txBody>
        </p:sp>
        <p:sp>
          <p:nvSpPr>
            <p:cNvPr id="12" name="Freeform 263"/>
            <p:cNvSpPr>
              <a:spLocks/>
            </p:cNvSpPr>
            <p:nvPr/>
          </p:nvSpPr>
          <p:spPr bwMode="auto">
            <a:xfrm>
              <a:off x="480747" y="691942"/>
              <a:ext cx="6140450" cy="2032474"/>
            </a:xfrm>
            <a:custGeom>
              <a:avLst/>
              <a:gdLst>
                <a:gd name="T0" fmla="*/ 3868 w 3868"/>
                <a:gd name="T1" fmla="*/ 0 h 1110"/>
                <a:gd name="T2" fmla="*/ 3674 w 3868"/>
                <a:gd name="T3" fmla="*/ 326 h 1110"/>
                <a:gd name="T4" fmla="*/ 3500 w 3868"/>
                <a:gd name="T5" fmla="*/ 592 h 1110"/>
                <a:gd name="T6" fmla="*/ 3424 w 3868"/>
                <a:gd name="T7" fmla="*/ 698 h 1110"/>
                <a:gd name="T8" fmla="*/ 3354 w 3868"/>
                <a:gd name="T9" fmla="*/ 786 h 1110"/>
                <a:gd name="T10" fmla="*/ 3290 w 3868"/>
                <a:gd name="T11" fmla="*/ 852 h 1110"/>
                <a:gd name="T12" fmla="*/ 3234 w 3868"/>
                <a:gd name="T13" fmla="*/ 896 h 1110"/>
                <a:gd name="T14" fmla="*/ 3228 w 3868"/>
                <a:gd name="T15" fmla="*/ 898 h 1110"/>
                <a:gd name="T16" fmla="*/ 3204 w 3868"/>
                <a:gd name="T17" fmla="*/ 902 h 1110"/>
                <a:gd name="T18" fmla="*/ 3158 w 3868"/>
                <a:gd name="T19" fmla="*/ 898 h 1110"/>
                <a:gd name="T20" fmla="*/ 3100 w 3868"/>
                <a:gd name="T21" fmla="*/ 882 h 1110"/>
                <a:gd name="T22" fmla="*/ 2970 w 3868"/>
                <a:gd name="T23" fmla="*/ 836 h 1110"/>
                <a:gd name="T24" fmla="*/ 2854 w 3868"/>
                <a:gd name="T25" fmla="*/ 786 h 1110"/>
                <a:gd name="T26" fmla="*/ 2812 w 3868"/>
                <a:gd name="T27" fmla="*/ 766 h 1110"/>
                <a:gd name="T28" fmla="*/ 2694 w 3868"/>
                <a:gd name="T29" fmla="*/ 708 h 1110"/>
                <a:gd name="T30" fmla="*/ 2590 w 3868"/>
                <a:gd name="T31" fmla="*/ 664 h 1110"/>
                <a:gd name="T32" fmla="*/ 2500 w 3868"/>
                <a:gd name="T33" fmla="*/ 634 h 1110"/>
                <a:gd name="T34" fmla="*/ 2422 w 3868"/>
                <a:gd name="T35" fmla="*/ 612 h 1110"/>
                <a:gd name="T36" fmla="*/ 2356 w 3868"/>
                <a:gd name="T37" fmla="*/ 600 h 1110"/>
                <a:gd name="T38" fmla="*/ 2258 w 3868"/>
                <a:gd name="T39" fmla="*/ 590 h 1110"/>
                <a:gd name="T40" fmla="*/ 2224 w 3868"/>
                <a:gd name="T41" fmla="*/ 588 h 1110"/>
                <a:gd name="T42" fmla="*/ 0 w 3868"/>
                <a:gd name="T43" fmla="*/ 1110 h 1110"/>
                <a:gd name="T44" fmla="*/ 2564 w 3868"/>
                <a:gd name="T45" fmla="*/ 1108 h 1110"/>
                <a:gd name="T46" fmla="*/ 2644 w 3868"/>
                <a:gd name="T47" fmla="*/ 1106 h 1110"/>
                <a:gd name="T48" fmla="*/ 2782 w 3868"/>
                <a:gd name="T49" fmla="*/ 1096 h 1110"/>
                <a:gd name="T50" fmla="*/ 2892 w 3868"/>
                <a:gd name="T51" fmla="*/ 1080 h 1110"/>
                <a:gd name="T52" fmla="*/ 3008 w 3868"/>
                <a:gd name="T53" fmla="*/ 1056 h 1110"/>
                <a:gd name="T54" fmla="*/ 3120 w 3868"/>
                <a:gd name="T55" fmla="*/ 1020 h 1110"/>
                <a:gd name="T56" fmla="*/ 3172 w 3868"/>
                <a:gd name="T57" fmla="*/ 998 h 1110"/>
                <a:gd name="T58" fmla="*/ 3218 w 3868"/>
                <a:gd name="T59" fmla="*/ 972 h 1110"/>
                <a:gd name="T60" fmla="*/ 3260 w 3868"/>
                <a:gd name="T61" fmla="*/ 940 h 1110"/>
                <a:gd name="T62" fmla="*/ 3298 w 3868"/>
                <a:gd name="T63" fmla="*/ 904 h 1110"/>
                <a:gd name="T64" fmla="*/ 3380 w 3868"/>
                <a:gd name="T65" fmla="*/ 810 h 1110"/>
                <a:gd name="T66" fmla="*/ 3464 w 3868"/>
                <a:gd name="T67" fmla="*/ 694 h 1110"/>
                <a:gd name="T68" fmla="*/ 3550 w 3868"/>
                <a:gd name="T69" fmla="*/ 564 h 1110"/>
                <a:gd name="T70" fmla="*/ 3672 w 3868"/>
                <a:gd name="T71" fmla="*/ 358 h 1110"/>
                <a:gd name="T72" fmla="*/ 3812 w 3868"/>
                <a:gd name="T73" fmla="*/ 102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8" h="1110">
                  <a:moveTo>
                    <a:pt x="3868" y="0"/>
                  </a:moveTo>
                  <a:lnTo>
                    <a:pt x="3868" y="0"/>
                  </a:lnTo>
                  <a:lnTo>
                    <a:pt x="3768" y="170"/>
                  </a:lnTo>
                  <a:lnTo>
                    <a:pt x="3674" y="326"/>
                  </a:lnTo>
                  <a:lnTo>
                    <a:pt x="3584" y="466"/>
                  </a:lnTo>
                  <a:lnTo>
                    <a:pt x="3500" y="592"/>
                  </a:lnTo>
                  <a:lnTo>
                    <a:pt x="3462" y="648"/>
                  </a:lnTo>
                  <a:lnTo>
                    <a:pt x="3424" y="698"/>
                  </a:lnTo>
                  <a:lnTo>
                    <a:pt x="3388" y="746"/>
                  </a:lnTo>
                  <a:lnTo>
                    <a:pt x="3354" y="786"/>
                  </a:lnTo>
                  <a:lnTo>
                    <a:pt x="3320" y="822"/>
                  </a:lnTo>
                  <a:lnTo>
                    <a:pt x="3290" y="852"/>
                  </a:lnTo>
                  <a:lnTo>
                    <a:pt x="3260" y="878"/>
                  </a:lnTo>
                  <a:lnTo>
                    <a:pt x="3234" y="896"/>
                  </a:lnTo>
                  <a:lnTo>
                    <a:pt x="3234" y="896"/>
                  </a:lnTo>
                  <a:lnTo>
                    <a:pt x="3228" y="898"/>
                  </a:lnTo>
                  <a:lnTo>
                    <a:pt x="3222" y="900"/>
                  </a:lnTo>
                  <a:lnTo>
                    <a:pt x="3204" y="902"/>
                  </a:lnTo>
                  <a:lnTo>
                    <a:pt x="3182" y="902"/>
                  </a:lnTo>
                  <a:lnTo>
                    <a:pt x="3158" y="898"/>
                  </a:lnTo>
                  <a:lnTo>
                    <a:pt x="3130" y="890"/>
                  </a:lnTo>
                  <a:lnTo>
                    <a:pt x="3100" y="882"/>
                  </a:lnTo>
                  <a:lnTo>
                    <a:pt x="3034" y="862"/>
                  </a:lnTo>
                  <a:lnTo>
                    <a:pt x="2970" y="836"/>
                  </a:lnTo>
                  <a:lnTo>
                    <a:pt x="2906" y="810"/>
                  </a:lnTo>
                  <a:lnTo>
                    <a:pt x="2854" y="786"/>
                  </a:lnTo>
                  <a:lnTo>
                    <a:pt x="2812" y="766"/>
                  </a:lnTo>
                  <a:lnTo>
                    <a:pt x="2812" y="766"/>
                  </a:lnTo>
                  <a:lnTo>
                    <a:pt x="2752" y="736"/>
                  </a:lnTo>
                  <a:lnTo>
                    <a:pt x="2694" y="708"/>
                  </a:lnTo>
                  <a:lnTo>
                    <a:pt x="2640" y="684"/>
                  </a:lnTo>
                  <a:lnTo>
                    <a:pt x="2590" y="664"/>
                  </a:lnTo>
                  <a:lnTo>
                    <a:pt x="2544" y="648"/>
                  </a:lnTo>
                  <a:lnTo>
                    <a:pt x="2500" y="634"/>
                  </a:lnTo>
                  <a:lnTo>
                    <a:pt x="2460" y="622"/>
                  </a:lnTo>
                  <a:lnTo>
                    <a:pt x="2422" y="612"/>
                  </a:lnTo>
                  <a:lnTo>
                    <a:pt x="2388" y="604"/>
                  </a:lnTo>
                  <a:lnTo>
                    <a:pt x="2356" y="600"/>
                  </a:lnTo>
                  <a:lnTo>
                    <a:pt x="2302" y="592"/>
                  </a:lnTo>
                  <a:lnTo>
                    <a:pt x="2258" y="590"/>
                  </a:lnTo>
                  <a:lnTo>
                    <a:pt x="2224" y="588"/>
                  </a:lnTo>
                  <a:lnTo>
                    <a:pt x="2224" y="588"/>
                  </a:lnTo>
                  <a:lnTo>
                    <a:pt x="0" y="588"/>
                  </a:lnTo>
                  <a:lnTo>
                    <a:pt x="0" y="1110"/>
                  </a:lnTo>
                  <a:lnTo>
                    <a:pt x="2564" y="1108"/>
                  </a:lnTo>
                  <a:lnTo>
                    <a:pt x="2564" y="1108"/>
                  </a:lnTo>
                  <a:lnTo>
                    <a:pt x="2586" y="1108"/>
                  </a:lnTo>
                  <a:lnTo>
                    <a:pt x="2644" y="1106"/>
                  </a:lnTo>
                  <a:lnTo>
                    <a:pt x="2730" y="1100"/>
                  </a:lnTo>
                  <a:lnTo>
                    <a:pt x="2782" y="1096"/>
                  </a:lnTo>
                  <a:lnTo>
                    <a:pt x="2836" y="1090"/>
                  </a:lnTo>
                  <a:lnTo>
                    <a:pt x="2892" y="1080"/>
                  </a:lnTo>
                  <a:lnTo>
                    <a:pt x="2950" y="1070"/>
                  </a:lnTo>
                  <a:lnTo>
                    <a:pt x="3008" y="1056"/>
                  </a:lnTo>
                  <a:lnTo>
                    <a:pt x="3066" y="1040"/>
                  </a:lnTo>
                  <a:lnTo>
                    <a:pt x="3120" y="1020"/>
                  </a:lnTo>
                  <a:lnTo>
                    <a:pt x="3146" y="1010"/>
                  </a:lnTo>
                  <a:lnTo>
                    <a:pt x="3172" y="998"/>
                  </a:lnTo>
                  <a:lnTo>
                    <a:pt x="3196" y="984"/>
                  </a:lnTo>
                  <a:lnTo>
                    <a:pt x="3218" y="972"/>
                  </a:lnTo>
                  <a:lnTo>
                    <a:pt x="3240" y="956"/>
                  </a:lnTo>
                  <a:lnTo>
                    <a:pt x="3260" y="940"/>
                  </a:lnTo>
                  <a:lnTo>
                    <a:pt x="3260" y="940"/>
                  </a:lnTo>
                  <a:lnTo>
                    <a:pt x="3298" y="904"/>
                  </a:lnTo>
                  <a:lnTo>
                    <a:pt x="3338" y="860"/>
                  </a:lnTo>
                  <a:lnTo>
                    <a:pt x="3380" y="810"/>
                  </a:lnTo>
                  <a:lnTo>
                    <a:pt x="3422" y="754"/>
                  </a:lnTo>
                  <a:lnTo>
                    <a:pt x="3464" y="694"/>
                  </a:lnTo>
                  <a:lnTo>
                    <a:pt x="3508" y="630"/>
                  </a:lnTo>
                  <a:lnTo>
                    <a:pt x="3550" y="564"/>
                  </a:lnTo>
                  <a:lnTo>
                    <a:pt x="3592" y="496"/>
                  </a:lnTo>
                  <a:lnTo>
                    <a:pt x="3672" y="358"/>
                  </a:lnTo>
                  <a:lnTo>
                    <a:pt x="3748" y="224"/>
                  </a:lnTo>
                  <a:lnTo>
                    <a:pt x="3812" y="102"/>
                  </a:lnTo>
                  <a:lnTo>
                    <a:pt x="3868" y="0"/>
                  </a:lnTo>
                  <a:close/>
                </a:path>
              </a:pathLst>
            </a:custGeom>
            <a:solidFill>
              <a:srgbClr val="B49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p>
          </p:txBody>
        </p:sp>
        <p:sp>
          <p:nvSpPr>
            <p:cNvPr id="16" name="Freeform 266"/>
            <p:cNvSpPr>
              <a:spLocks/>
            </p:cNvSpPr>
            <p:nvPr/>
          </p:nvSpPr>
          <p:spPr bwMode="auto">
            <a:xfrm>
              <a:off x="480747" y="860400"/>
              <a:ext cx="6057900" cy="2801519"/>
            </a:xfrm>
            <a:custGeom>
              <a:avLst/>
              <a:gdLst>
                <a:gd name="T0" fmla="*/ 3096 w 3816"/>
                <a:gd name="T1" fmla="*/ 1188 h 1530"/>
                <a:gd name="T2" fmla="*/ 3244 w 3816"/>
                <a:gd name="T3" fmla="*/ 1000 h 1530"/>
                <a:gd name="T4" fmla="*/ 3326 w 3816"/>
                <a:gd name="T5" fmla="*/ 886 h 1530"/>
                <a:gd name="T6" fmla="*/ 3402 w 3816"/>
                <a:gd name="T7" fmla="*/ 770 h 1530"/>
                <a:gd name="T8" fmla="*/ 3478 w 3816"/>
                <a:gd name="T9" fmla="*/ 644 h 1530"/>
                <a:gd name="T10" fmla="*/ 3600 w 3816"/>
                <a:gd name="T11" fmla="*/ 418 h 1530"/>
                <a:gd name="T12" fmla="*/ 3816 w 3816"/>
                <a:gd name="T13" fmla="*/ 0 h 1530"/>
                <a:gd name="T14" fmla="*/ 3784 w 3816"/>
                <a:gd name="T15" fmla="*/ 52 h 1530"/>
                <a:gd name="T16" fmla="*/ 3688 w 3816"/>
                <a:gd name="T17" fmla="*/ 230 h 1530"/>
                <a:gd name="T18" fmla="*/ 3552 w 3816"/>
                <a:gd name="T19" fmla="*/ 464 h 1530"/>
                <a:gd name="T20" fmla="*/ 3474 w 3816"/>
                <a:gd name="T21" fmla="*/ 586 h 1530"/>
                <a:gd name="T22" fmla="*/ 3390 w 3816"/>
                <a:gd name="T23" fmla="*/ 704 h 1530"/>
                <a:gd name="T24" fmla="*/ 3302 w 3816"/>
                <a:gd name="T25" fmla="*/ 808 h 1530"/>
                <a:gd name="T26" fmla="*/ 3284 w 3816"/>
                <a:gd name="T27" fmla="*/ 828 h 1530"/>
                <a:gd name="T28" fmla="*/ 3240 w 3816"/>
                <a:gd name="T29" fmla="*/ 862 h 1530"/>
                <a:gd name="T30" fmla="*/ 3190 w 3816"/>
                <a:gd name="T31" fmla="*/ 892 h 1530"/>
                <a:gd name="T32" fmla="*/ 3136 w 3816"/>
                <a:gd name="T33" fmla="*/ 916 h 1530"/>
                <a:gd name="T34" fmla="*/ 3048 w 3816"/>
                <a:gd name="T35" fmla="*/ 948 h 1530"/>
                <a:gd name="T36" fmla="*/ 2924 w 3816"/>
                <a:gd name="T37" fmla="*/ 978 h 1530"/>
                <a:gd name="T38" fmla="*/ 2806 w 3816"/>
                <a:gd name="T39" fmla="*/ 996 h 1530"/>
                <a:gd name="T40" fmla="*/ 2658 w 3816"/>
                <a:gd name="T41" fmla="*/ 1008 h 1530"/>
                <a:gd name="T42" fmla="*/ 2570 w 3816"/>
                <a:gd name="T43" fmla="*/ 1010 h 1530"/>
                <a:gd name="T44" fmla="*/ 0 w 3816"/>
                <a:gd name="T45" fmla="*/ 1530 h 1530"/>
                <a:gd name="T46" fmla="*/ 2398 w 3816"/>
                <a:gd name="T47" fmla="*/ 1530 h 1530"/>
                <a:gd name="T48" fmla="*/ 2468 w 3816"/>
                <a:gd name="T49" fmla="*/ 1524 h 1530"/>
                <a:gd name="T50" fmla="*/ 2546 w 3816"/>
                <a:gd name="T51" fmla="*/ 1512 h 1530"/>
                <a:gd name="T52" fmla="*/ 2642 w 3816"/>
                <a:gd name="T53" fmla="*/ 1488 h 1530"/>
                <a:gd name="T54" fmla="*/ 2754 w 3816"/>
                <a:gd name="T55" fmla="*/ 1448 h 1530"/>
                <a:gd name="T56" fmla="*/ 2840 w 3816"/>
                <a:gd name="T57" fmla="*/ 1404 h 1530"/>
                <a:gd name="T58" fmla="*/ 2900 w 3816"/>
                <a:gd name="T59" fmla="*/ 1368 h 1530"/>
                <a:gd name="T60" fmla="*/ 2958 w 3816"/>
                <a:gd name="T61" fmla="*/ 1326 h 1530"/>
                <a:gd name="T62" fmla="*/ 3016 w 3816"/>
                <a:gd name="T63" fmla="*/ 1276 h 1530"/>
                <a:gd name="T64" fmla="*/ 3070 w 3816"/>
                <a:gd name="T65" fmla="*/ 122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16" h="1530">
                  <a:moveTo>
                    <a:pt x="3096" y="1188"/>
                  </a:moveTo>
                  <a:lnTo>
                    <a:pt x="3096" y="1188"/>
                  </a:lnTo>
                  <a:lnTo>
                    <a:pt x="3198" y="1060"/>
                  </a:lnTo>
                  <a:lnTo>
                    <a:pt x="3244" y="1000"/>
                  </a:lnTo>
                  <a:lnTo>
                    <a:pt x="3286" y="942"/>
                  </a:lnTo>
                  <a:lnTo>
                    <a:pt x="3326" y="886"/>
                  </a:lnTo>
                  <a:lnTo>
                    <a:pt x="3364" y="828"/>
                  </a:lnTo>
                  <a:lnTo>
                    <a:pt x="3402" y="770"/>
                  </a:lnTo>
                  <a:lnTo>
                    <a:pt x="3440" y="708"/>
                  </a:lnTo>
                  <a:lnTo>
                    <a:pt x="3478" y="644"/>
                  </a:lnTo>
                  <a:lnTo>
                    <a:pt x="3516" y="574"/>
                  </a:lnTo>
                  <a:lnTo>
                    <a:pt x="3600" y="418"/>
                  </a:lnTo>
                  <a:lnTo>
                    <a:pt x="3698" y="228"/>
                  </a:lnTo>
                  <a:lnTo>
                    <a:pt x="3816" y="0"/>
                  </a:lnTo>
                  <a:lnTo>
                    <a:pt x="3816" y="0"/>
                  </a:lnTo>
                  <a:lnTo>
                    <a:pt x="3784" y="52"/>
                  </a:lnTo>
                  <a:lnTo>
                    <a:pt x="3742" y="130"/>
                  </a:lnTo>
                  <a:lnTo>
                    <a:pt x="3688" y="230"/>
                  </a:lnTo>
                  <a:lnTo>
                    <a:pt x="3624" y="344"/>
                  </a:lnTo>
                  <a:lnTo>
                    <a:pt x="3552" y="464"/>
                  </a:lnTo>
                  <a:lnTo>
                    <a:pt x="3514" y="526"/>
                  </a:lnTo>
                  <a:lnTo>
                    <a:pt x="3474" y="586"/>
                  </a:lnTo>
                  <a:lnTo>
                    <a:pt x="3432" y="646"/>
                  </a:lnTo>
                  <a:lnTo>
                    <a:pt x="3390" y="704"/>
                  </a:lnTo>
                  <a:lnTo>
                    <a:pt x="3346" y="758"/>
                  </a:lnTo>
                  <a:lnTo>
                    <a:pt x="3302" y="808"/>
                  </a:lnTo>
                  <a:lnTo>
                    <a:pt x="3302" y="808"/>
                  </a:lnTo>
                  <a:lnTo>
                    <a:pt x="3284" y="828"/>
                  </a:lnTo>
                  <a:lnTo>
                    <a:pt x="3262" y="846"/>
                  </a:lnTo>
                  <a:lnTo>
                    <a:pt x="3240" y="862"/>
                  </a:lnTo>
                  <a:lnTo>
                    <a:pt x="3216" y="878"/>
                  </a:lnTo>
                  <a:lnTo>
                    <a:pt x="3190" y="892"/>
                  </a:lnTo>
                  <a:lnTo>
                    <a:pt x="3164" y="904"/>
                  </a:lnTo>
                  <a:lnTo>
                    <a:pt x="3136" y="916"/>
                  </a:lnTo>
                  <a:lnTo>
                    <a:pt x="3108" y="928"/>
                  </a:lnTo>
                  <a:lnTo>
                    <a:pt x="3048" y="948"/>
                  </a:lnTo>
                  <a:lnTo>
                    <a:pt x="2986" y="964"/>
                  </a:lnTo>
                  <a:lnTo>
                    <a:pt x="2924" y="978"/>
                  </a:lnTo>
                  <a:lnTo>
                    <a:pt x="2864" y="988"/>
                  </a:lnTo>
                  <a:lnTo>
                    <a:pt x="2806" y="996"/>
                  </a:lnTo>
                  <a:lnTo>
                    <a:pt x="2752" y="1002"/>
                  </a:lnTo>
                  <a:lnTo>
                    <a:pt x="2658" y="1008"/>
                  </a:lnTo>
                  <a:lnTo>
                    <a:pt x="2594" y="1010"/>
                  </a:lnTo>
                  <a:lnTo>
                    <a:pt x="2570" y="1010"/>
                  </a:lnTo>
                  <a:lnTo>
                    <a:pt x="0" y="1014"/>
                  </a:lnTo>
                  <a:lnTo>
                    <a:pt x="0" y="1530"/>
                  </a:lnTo>
                  <a:lnTo>
                    <a:pt x="2398" y="1530"/>
                  </a:lnTo>
                  <a:lnTo>
                    <a:pt x="2398" y="1530"/>
                  </a:lnTo>
                  <a:lnTo>
                    <a:pt x="2416" y="1528"/>
                  </a:lnTo>
                  <a:lnTo>
                    <a:pt x="2468" y="1524"/>
                  </a:lnTo>
                  <a:lnTo>
                    <a:pt x="2504" y="1520"/>
                  </a:lnTo>
                  <a:lnTo>
                    <a:pt x="2546" y="1512"/>
                  </a:lnTo>
                  <a:lnTo>
                    <a:pt x="2592" y="1502"/>
                  </a:lnTo>
                  <a:lnTo>
                    <a:pt x="2642" y="1488"/>
                  </a:lnTo>
                  <a:lnTo>
                    <a:pt x="2696" y="1470"/>
                  </a:lnTo>
                  <a:lnTo>
                    <a:pt x="2754" y="1448"/>
                  </a:lnTo>
                  <a:lnTo>
                    <a:pt x="2812" y="1420"/>
                  </a:lnTo>
                  <a:lnTo>
                    <a:pt x="2840" y="1404"/>
                  </a:lnTo>
                  <a:lnTo>
                    <a:pt x="2870" y="1386"/>
                  </a:lnTo>
                  <a:lnTo>
                    <a:pt x="2900" y="1368"/>
                  </a:lnTo>
                  <a:lnTo>
                    <a:pt x="2928" y="1348"/>
                  </a:lnTo>
                  <a:lnTo>
                    <a:pt x="2958" y="1326"/>
                  </a:lnTo>
                  <a:lnTo>
                    <a:pt x="2986" y="1302"/>
                  </a:lnTo>
                  <a:lnTo>
                    <a:pt x="3016" y="1276"/>
                  </a:lnTo>
                  <a:lnTo>
                    <a:pt x="3042" y="1248"/>
                  </a:lnTo>
                  <a:lnTo>
                    <a:pt x="3070" y="1220"/>
                  </a:lnTo>
                  <a:lnTo>
                    <a:pt x="3096" y="1188"/>
                  </a:lnTo>
                  <a:close/>
                </a:path>
              </a:pathLst>
            </a:custGeom>
            <a:solidFill>
              <a:srgbClr val="647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p>
          </p:txBody>
        </p:sp>
        <p:sp>
          <p:nvSpPr>
            <p:cNvPr id="17" name="Freeform 299"/>
            <p:cNvSpPr>
              <a:spLocks/>
            </p:cNvSpPr>
            <p:nvPr/>
          </p:nvSpPr>
          <p:spPr bwMode="auto">
            <a:xfrm>
              <a:off x="4862247" y="-1025590"/>
              <a:ext cx="5778500" cy="5075693"/>
            </a:xfrm>
            <a:custGeom>
              <a:avLst/>
              <a:gdLst>
                <a:gd name="T0" fmla="*/ 3484 w 3640"/>
                <a:gd name="T1" fmla="*/ 8 h 2772"/>
                <a:gd name="T2" fmla="*/ 3018 w 3640"/>
                <a:gd name="T3" fmla="*/ 50 h 2772"/>
                <a:gd name="T4" fmla="*/ 2708 w 3640"/>
                <a:gd name="T5" fmla="*/ 90 h 2772"/>
                <a:gd name="T6" fmla="*/ 2402 w 3640"/>
                <a:gd name="T7" fmla="*/ 146 h 2772"/>
                <a:gd name="T8" fmla="*/ 2098 w 3640"/>
                <a:gd name="T9" fmla="*/ 220 h 2772"/>
                <a:gd name="T10" fmla="*/ 1876 w 3640"/>
                <a:gd name="T11" fmla="*/ 290 h 2772"/>
                <a:gd name="T12" fmla="*/ 1730 w 3640"/>
                <a:gd name="T13" fmla="*/ 346 h 2772"/>
                <a:gd name="T14" fmla="*/ 1592 w 3640"/>
                <a:gd name="T15" fmla="*/ 414 h 2772"/>
                <a:gd name="T16" fmla="*/ 1524 w 3640"/>
                <a:gd name="T17" fmla="*/ 454 h 2772"/>
                <a:gd name="T18" fmla="*/ 1432 w 3640"/>
                <a:gd name="T19" fmla="*/ 524 h 2772"/>
                <a:gd name="T20" fmla="*/ 1348 w 3640"/>
                <a:gd name="T21" fmla="*/ 604 h 2772"/>
                <a:gd name="T22" fmla="*/ 1298 w 3640"/>
                <a:gd name="T23" fmla="*/ 662 h 2772"/>
                <a:gd name="T24" fmla="*/ 1162 w 3640"/>
                <a:gd name="T25" fmla="*/ 850 h 2772"/>
                <a:gd name="T26" fmla="*/ 1084 w 3640"/>
                <a:gd name="T27" fmla="*/ 986 h 2772"/>
                <a:gd name="T28" fmla="*/ 980 w 3640"/>
                <a:gd name="T29" fmla="*/ 1194 h 2772"/>
                <a:gd name="T30" fmla="*/ 850 w 3640"/>
                <a:gd name="T31" fmla="*/ 1478 h 2772"/>
                <a:gd name="T32" fmla="*/ 720 w 3640"/>
                <a:gd name="T33" fmla="*/ 1762 h 2772"/>
                <a:gd name="T34" fmla="*/ 578 w 3640"/>
                <a:gd name="T35" fmla="*/ 2042 h 2772"/>
                <a:gd name="T36" fmla="*/ 460 w 3640"/>
                <a:gd name="T37" fmla="*/ 2244 h 2772"/>
                <a:gd name="T38" fmla="*/ 372 w 3640"/>
                <a:gd name="T39" fmla="*/ 2374 h 2772"/>
                <a:gd name="T40" fmla="*/ 226 w 3640"/>
                <a:gd name="T41" fmla="*/ 2556 h 2772"/>
                <a:gd name="T42" fmla="*/ 60 w 3640"/>
                <a:gd name="T43" fmla="*/ 2722 h 2772"/>
                <a:gd name="T44" fmla="*/ 58 w 3640"/>
                <a:gd name="T45" fmla="*/ 2720 h 2772"/>
                <a:gd name="T46" fmla="*/ 220 w 3640"/>
                <a:gd name="T47" fmla="*/ 2552 h 2772"/>
                <a:gd name="T48" fmla="*/ 318 w 3640"/>
                <a:gd name="T49" fmla="*/ 2430 h 2772"/>
                <a:gd name="T50" fmla="*/ 408 w 3640"/>
                <a:gd name="T51" fmla="*/ 2302 h 2772"/>
                <a:gd name="T52" fmla="*/ 528 w 3640"/>
                <a:gd name="T53" fmla="*/ 2102 h 2772"/>
                <a:gd name="T54" fmla="*/ 636 w 3640"/>
                <a:gd name="T55" fmla="*/ 1896 h 2772"/>
                <a:gd name="T56" fmla="*/ 768 w 3640"/>
                <a:gd name="T57" fmla="*/ 1612 h 2772"/>
                <a:gd name="T58" fmla="*/ 894 w 3640"/>
                <a:gd name="T59" fmla="*/ 1326 h 2772"/>
                <a:gd name="T60" fmla="*/ 994 w 3640"/>
                <a:gd name="T61" fmla="*/ 1114 h 2772"/>
                <a:gd name="T62" fmla="*/ 1102 w 3640"/>
                <a:gd name="T63" fmla="*/ 906 h 2772"/>
                <a:gd name="T64" fmla="*/ 1186 w 3640"/>
                <a:gd name="T65" fmla="*/ 772 h 2772"/>
                <a:gd name="T66" fmla="*/ 1278 w 3640"/>
                <a:gd name="T67" fmla="*/ 646 h 2772"/>
                <a:gd name="T68" fmla="*/ 1358 w 3640"/>
                <a:gd name="T69" fmla="*/ 558 h 2772"/>
                <a:gd name="T70" fmla="*/ 1448 w 3640"/>
                <a:gd name="T71" fmla="*/ 480 h 2772"/>
                <a:gd name="T72" fmla="*/ 1512 w 3640"/>
                <a:gd name="T73" fmla="*/ 434 h 2772"/>
                <a:gd name="T74" fmla="*/ 1650 w 3640"/>
                <a:gd name="T75" fmla="*/ 360 h 2772"/>
                <a:gd name="T76" fmla="*/ 1794 w 3640"/>
                <a:gd name="T77" fmla="*/ 296 h 2772"/>
                <a:gd name="T78" fmla="*/ 1942 w 3640"/>
                <a:gd name="T79" fmla="*/ 244 h 2772"/>
                <a:gd name="T80" fmla="*/ 2092 w 3640"/>
                <a:gd name="T81" fmla="*/ 200 h 2772"/>
                <a:gd name="T82" fmla="*/ 2320 w 3640"/>
                <a:gd name="T83" fmla="*/ 144 h 2772"/>
                <a:gd name="T84" fmla="*/ 2552 w 3640"/>
                <a:gd name="T85" fmla="*/ 100 h 2772"/>
                <a:gd name="T86" fmla="*/ 3016 w 3640"/>
                <a:gd name="T87" fmla="*/ 38 h 2772"/>
                <a:gd name="T88" fmla="*/ 3328 w 3640"/>
                <a:gd name="T89" fmla="*/ 12 h 2772"/>
                <a:gd name="T90" fmla="*/ 3640 w 3640"/>
                <a:gd name="T91" fmla="*/ 0 h 2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0" h="2772">
                  <a:moveTo>
                    <a:pt x="3640" y="0"/>
                  </a:moveTo>
                  <a:lnTo>
                    <a:pt x="3640" y="0"/>
                  </a:lnTo>
                  <a:lnTo>
                    <a:pt x="3484" y="8"/>
                  </a:lnTo>
                  <a:lnTo>
                    <a:pt x="3328" y="18"/>
                  </a:lnTo>
                  <a:lnTo>
                    <a:pt x="3172" y="32"/>
                  </a:lnTo>
                  <a:lnTo>
                    <a:pt x="3018" y="50"/>
                  </a:lnTo>
                  <a:lnTo>
                    <a:pt x="3018" y="50"/>
                  </a:lnTo>
                  <a:lnTo>
                    <a:pt x="2862" y="68"/>
                  </a:lnTo>
                  <a:lnTo>
                    <a:pt x="2708" y="90"/>
                  </a:lnTo>
                  <a:lnTo>
                    <a:pt x="2554" y="116"/>
                  </a:lnTo>
                  <a:lnTo>
                    <a:pt x="2402" y="146"/>
                  </a:lnTo>
                  <a:lnTo>
                    <a:pt x="2402" y="146"/>
                  </a:lnTo>
                  <a:lnTo>
                    <a:pt x="2248" y="180"/>
                  </a:lnTo>
                  <a:lnTo>
                    <a:pt x="2174" y="198"/>
                  </a:lnTo>
                  <a:lnTo>
                    <a:pt x="2098" y="220"/>
                  </a:lnTo>
                  <a:lnTo>
                    <a:pt x="2024" y="240"/>
                  </a:lnTo>
                  <a:lnTo>
                    <a:pt x="1950" y="264"/>
                  </a:lnTo>
                  <a:lnTo>
                    <a:pt x="1876" y="290"/>
                  </a:lnTo>
                  <a:lnTo>
                    <a:pt x="1802" y="318"/>
                  </a:lnTo>
                  <a:lnTo>
                    <a:pt x="1802" y="318"/>
                  </a:lnTo>
                  <a:lnTo>
                    <a:pt x="1730" y="346"/>
                  </a:lnTo>
                  <a:lnTo>
                    <a:pt x="1660" y="380"/>
                  </a:lnTo>
                  <a:lnTo>
                    <a:pt x="1660" y="380"/>
                  </a:lnTo>
                  <a:lnTo>
                    <a:pt x="1592" y="414"/>
                  </a:lnTo>
                  <a:lnTo>
                    <a:pt x="1558" y="434"/>
                  </a:lnTo>
                  <a:lnTo>
                    <a:pt x="1524" y="454"/>
                  </a:lnTo>
                  <a:lnTo>
                    <a:pt x="1524" y="454"/>
                  </a:lnTo>
                  <a:lnTo>
                    <a:pt x="1492" y="476"/>
                  </a:lnTo>
                  <a:lnTo>
                    <a:pt x="1462" y="498"/>
                  </a:lnTo>
                  <a:lnTo>
                    <a:pt x="1432" y="524"/>
                  </a:lnTo>
                  <a:lnTo>
                    <a:pt x="1404" y="548"/>
                  </a:lnTo>
                  <a:lnTo>
                    <a:pt x="1376" y="576"/>
                  </a:lnTo>
                  <a:lnTo>
                    <a:pt x="1348" y="604"/>
                  </a:lnTo>
                  <a:lnTo>
                    <a:pt x="1322" y="632"/>
                  </a:lnTo>
                  <a:lnTo>
                    <a:pt x="1298" y="662"/>
                  </a:lnTo>
                  <a:lnTo>
                    <a:pt x="1298" y="662"/>
                  </a:lnTo>
                  <a:lnTo>
                    <a:pt x="1250" y="722"/>
                  </a:lnTo>
                  <a:lnTo>
                    <a:pt x="1204" y="786"/>
                  </a:lnTo>
                  <a:lnTo>
                    <a:pt x="1162" y="850"/>
                  </a:lnTo>
                  <a:lnTo>
                    <a:pt x="1122" y="918"/>
                  </a:lnTo>
                  <a:lnTo>
                    <a:pt x="1122" y="918"/>
                  </a:lnTo>
                  <a:lnTo>
                    <a:pt x="1084" y="986"/>
                  </a:lnTo>
                  <a:lnTo>
                    <a:pt x="1048" y="1054"/>
                  </a:lnTo>
                  <a:lnTo>
                    <a:pt x="1014" y="1124"/>
                  </a:lnTo>
                  <a:lnTo>
                    <a:pt x="980" y="1194"/>
                  </a:lnTo>
                  <a:lnTo>
                    <a:pt x="980" y="1194"/>
                  </a:lnTo>
                  <a:lnTo>
                    <a:pt x="914" y="1336"/>
                  </a:lnTo>
                  <a:lnTo>
                    <a:pt x="850" y="1478"/>
                  </a:lnTo>
                  <a:lnTo>
                    <a:pt x="786" y="1620"/>
                  </a:lnTo>
                  <a:lnTo>
                    <a:pt x="720" y="1762"/>
                  </a:lnTo>
                  <a:lnTo>
                    <a:pt x="720" y="1762"/>
                  </a:lnTo>
                  <a:lnTo>
                    <a:pt x="652" y="1902"/>
                  </a:lnTo>
                  <a:lnTo>
                    <a:pt x="616" y="1972"/>
                  </a:lnTo>
                  <a:lnTo>
                    <a:pt x="578" y="2042"/>
                  </a:lnTo>
                  <a:lnTo>
                    <a:pt x="540" y="2110"/>
                  </a:lnTo>
                  <a:lnTo>
                    <a:pt x="500" y="2178"/>
                  </a:lnTo>
                  <a:lnTo>
                    <a:pt x="460" y="2244"/>
                  </a:lnTo>
                  <a:lnTo>
                    <a:pt x="416" y="2310"/>
                  </a:lnTo>
                  <a:lnTo>
                    <a:pt x="416" y="2310"/>
                  </a:lnTo>
                  <a:lnTo>
                    <a:pt x="372" y="2374"/>
                  </a:lnTo>
                  <a:lnTo>
                    <a:pt x="326" y="2436"/>
                  </a:lnTo>
                  <a:lnTo>
                    <a:pt x="276" y="2498"/>
                  </a:lnTo>
                  <a:lnTo>
                    <a:pt x="226" y="2556"/>
                  </a:lnTo>
                  <a:lnTo>
                    <a:pt x="172" y="2614"/>
                  </a:lnTo>
                  <a:lnTo>
                    <a:pt x="118" y="2670"/>
                  </a:lnTo>
                  <a:lnTo>
                    <a:pt x="60" y="2722"/>
                  </a:lnTo>
                  <a:lnTo>
                    <a:pt x="0" y="2772"/>
                  </a:lnTo>
                  <a:lnTo>
                    <a:pt x="0" y="2772"/>
                  </a:lnTo>
                  <a:lnTo>
                    <a:pt x="58" y="2720"/>
                  </a:lnTo>
                  <a:lnTo>
                    <a:pt x="114" y="2666"/>
                  </a:lnTo>
                  <a:lnTo>
                    <a:pt x="168" y="2610"/>
                  </a:lnTo>
                  <a:lnTo>
                    <a:pt x="220" y="2552"/>
                  </a:lnTo>
                  <a:lnTo>
                    <a:pt x="220" y="2552"/>
                  </a:lnTo>
                  <a:lnTo>
                    <a:pt x="270" y="2492"/>
                  </a:lnTo>
                  <a:lnTo>
                    <a:pt x="318" y="2430"/>
                  </a:lnTo>
                  <a:lnTo>
                    <a:pt x="364" y="2368"/>
                  </a:lnTo>
                  <a:lnTo>
                    <a:pt x="408" y="2302"/>
                  </a:lnTo>
                  <a:lnTo>
                    <a:pt x="408" y="2302"/>
                  </a:lnTo>
                  <a:lnTo>
                    <a:pt x="450" y="2236"/>
                  </a:lnTo>
                  <a:lnTo>
                    <a:pt x="490" y="2170"/>
                  </a:lnTo>
                  <a:lnTo>
                    <a:pt x="528" y="2102"/>
                  </a:lnTo>
                  <a:lnTo>
                    <a:pt x="566" y="2034"/>
                  </a:lnTo>
                  <a:lnTo>
                    <a:pt x="602" y="1964"/>
                  </a:lnTo>
                  <a:lnTo>
                    <a:pt x="636" y="1896"/>
                  </a:lnTo>
                  <a:lnTo>
                    <a:pt x="704" y="1754"/>
                  </a:lnTo>
                  <a:lnTo>
                    <a:pt x="704" y="1754"/>
                  </a:lnTo>
                  <a:lnTo>
                    <a:pt x="768" y="1612"/>
                  </a:lnTo>
                  <a:lnTo>
                    <a:pt x="832" y="1470"/>
                  </a:lnTo>
                  <a:lnTo>
                    <a:pt x="832" y="1470"/>
                  </a:lnTo>
                  <a:lnTo>
                    <a:pt x="894" y="1326"/>
                  </a:lnTo>
                  <a:lnTo>
                    <a:pt x="960" y="1184"/>
                  </a:lnTo>
                  <a:lnTo>
                    <a:pt x="960" y="1184"/>
                  </a:lnTo>
                  <a:lnTo>
                    <a:pt x="994" y="1114"/>
                  </a:lnTo>
                  <a:lnTo>
                    <a:pt x="1028" y="1044"/>
                  </a:lnTo>
                  <a:lnTo>
                    <a:pt x="1064" y="974"/>
                  </a:lnTo>
                  <a:lnTo>
                    <a:pt x="1102" y="906"/>
                  </a:lnTo>
                  <a:lnTo>
                    <a:pt x="1102" y="906"/>
                  </a:lnTo>
                  <a:lnTo>
                    <a:pt x="1142" y="838"/>
                  </a:lnTo>
                  <a:lnTo>
                    <a:pt x="1186" y="772"/>
                  </a:lnTo>
                  <a:lnTo>
                    <a:pt x="1230" y="708"/>
                  </a:lnTo>
                  <a:lnTo>
                    <a:pt x="1278" y="646"/>
                  </a:lnTo>
                  <a:lnTo>
                    <a:pt x="1278" y="646"/>
                  </a:lnTo>
                  <a:lnTo>
                    <a:pt x="1304" y="616"/>
                  </a:lnTo>
                  <a:lnTo>
                    <a:pt x="1332" y="586"/>
                  </a:lnTo>
                  <a:lnTo>
                    <a:pt x="1358" y="558"/>
                  </a:lnTo>
                  <a:lnTo>
                    <a:pt x="1388" y="532"/>
                  </a:lnTo>
                  <a:lnTo>
                    <a:pt x="1418" y="506"/>
                  </a:lnTo>
                  <a:lnTo>
                    <a:pt x="1448" y="480"/>
                  </a:lnTo>
                  <a:lnTo>
                    <a:pt x="1480" y="456"/>
                  </a:lnTo>
                  <a:lnTo>
                    <a:pt x="1512" y="434"/>
                  </a:lnTo>
                  <a:lnTo>
                    <a:pt x="1512" y="434"/>
                  </a:lnTo>
                  <a:lnTo>
                    <a:pt x="1546" y="414"/>
                  </a:lnTo>
                  <a:lnTo>
                    <a:pt x="1580" y="394"/>
                  </a:lnTo>
                  <a:lnTo>
                    <a:pt x="1650" y="360"/>
                  </a:lnTo>
                  <a:lnTo>
                    <a:pt x="1650" y="360"/>
                  </a:lnTo>
                  <a:lnTo>
                    <a:pt x="1722" y="326"/>
                  </a:lnTo>
                  <a:lnTo>
                    <a:pt x="1794" y="296"/>
                  </a:lnTo>
                  <a:lnTo>
                    <a:pt x="1794" y="296"/>
                  </a:lnTo>
                  <a:lnTo>
                    <a:pt x="1868" y="270"/>
                  </a:lnTo>
                  <a:lnTo>
                    <a:pt x="1942" y="244"/>
                  </a:lnTo>
                  <a:lnTo>
                    <a:pt x="2018" y="220"/>
                  </a:lnTo>
                  <a:lnTo>
                    <a:pt x="2092" y="200"/>
                  </a:lnTo>
                  <a:lnTo>
                    <a:pt x="2092" y="200"/>
                  </a:lnTo>
                  <a:lnTo>
                    <a:pt x="2168" y="180"/>
                  </a:lnTo>
                  <a:lnTo>
                    <a:pt x="2244" y="160"/>
                  </a:lnTo>
                  <a:lnTo>
                    <a:pt x="2320" y="144"/>
                  </a:lnTo>
                  <a:lnTo>
                    <a:pt x="2398" y="128"/>
                  </a:lnTo>
                  <a:lnTo>
                    <a:pt x="2398" y="128"/>
                  </a:lnTo>
                  <a:lnTo>
                    <a:pt x="2552" y="100"/>
                  </a:lnTo>
                  <a:lnTo>
                    <a:pt x="2706" y="76"/>
                  </a:lnTo>
                  <a:lnTo>
                    <a:pt x="2860" y="54"/>
                  </a:lnTo>
                  <a:lnTo>
                    <a:pt x="3016" y="38"/>
                  </a:lnTo>
                  <a:lnTo>
                    <a:pt x="3016" y="38"/>
                  </a:lnTo>
                  <a:lnTo>
                    <a:pt x="3172" y="24"/>
                  </a:lnTo>
                  <a:lnTo>
                    <a:pt x="3328" y="12"/>
                  </a:lnTo>
                  <a:lnTo>
                    <a:pt x="3328" y="12"/>
                  </a:lnTo>
                  <a:lnTo>
                    <a:pt x="3484" y="4"/>
                  </a:lnTo>
                  <a:lnTo>
                    <a:pt x="3640" y="0"/>
                  </a:lnTo>
                  <a:lnTo>
                    <a:pt x="3640" y="0"/>
                  </a:lnTo>
                  <a:close/>
                </a:path>
              </a:pathLst>
            </a:custGeom>
            <a:solidFill>
              <a:srgbClr val="F0E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p>
          </p:txBody>
        </p:sp>
      </p:grpSp>
      <p:sp>
        <p:nvSpPr>
          <p:cNvPr id="14" name="Shape 14"/>
          <p:cNvSpPr/>
          <p:nvPr/>
        </p:nvSpPr>
        <p:spPr>
          <a:xfrm rot="10800000" flipH="1">
            <a:off x="-92868" y="-12902"/>
            <a:ext cx="3062971"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647FAF"/>
          </a:solidFill>
          <a:ln>
            <a:noFill/>
          </a:ln>
        </p:spPr>
        <p:txBody>
          <a:bodyPr/>
          <a:lstStyle/>
          <a:p>
            <a:endParaRPr lang="en-US" sz="2400"/>
          </a:p>
        </p:txBody>
      </p:sp>
    </p:spTree>
    <p:extLst>
      <p:ext uri="{BB962C8B-B14F-4D97-AF65-F5344CB8AC3E}">
        <p14:creationId xmlns:p14="http://schemas.microsoft.com/office/powerpoint/2010/main" val="29778493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Title + big image">
    <p:spTree>
      <p:nvGrpSpPr>
        <p:cNvPr id="1" name="Shape 22"/>
        <p:cNvGrpSpPr/>
        <p:nvPr/>
      </p:nvGrpSpPr>
      <p:grpSpPr>
        <a:xfrm>
          <a:off x="0" y="0"/>
          <a:ext cx="0" cy="0"/>
          <a:chOff x="0" y="0"/>
          <a:chExt cx="0" cy="0"/>
        </a:xfrm>
      </p:grpSpPr>
      <p:sp>
        <p:nvSpPr>
          <p:cNvPr id="23" name="Shape 23"/>
          <p:cNvSpPr/>
          <p:nvPr/>
        </p:nvSpPr>
        <p:spPr>
          <a:xfrm>
            <a:off x="279000" y="-12899"/>
            <a:ext cx="4102333" cy="6889433"/>
          </a:xfrm>
          <a:custGeom>
            <a:avLst/>
            <a:gdLst/>
            <a:ahLst/>
            <a:cxnLst/>
            <a:rect l="0" t="0" r="0" b="0"/>
            <a:pathLst>
              <a:path w="123070" h="206683" extrusionOk="0">
                <a:moveTo>
                  <a:pt x="0" y="0"/>
                </a:moveTo>
                <a:lnTo>
                  <a:pt x="0" y="206683"/>
                </a:lnTo>
                <a:lnTo>
                  <a:pt x="123070" y="206545"/>
                </a:lnTo>
                <a:lnTo>
                  <a:pt x="67807" y="301"/>
                </a:lnTo>
                <a:close/>
              </a:path>
            </a:pathLst>
          </a:custGeom>
          <a:solidFill>
            <a:srgbClr val="000000">
              <a:alpha val="7310"/>
            </a:srgbClr>
          </a:solidFill>
          <a:ln>
            <a:noFill/>
          </a:ln>
        </p:spPr>
      </p:sp>
      <p:sp>
        <p:nvSpPr>
          <p:cNvPr id="24" name="Shape 24"/>
          <p:cNvSpPr/>
          <p:nvPr/>
        </p:nvSpPr>
        <p:spPr>
          <a:xfrm>
            <a:off x="-25800" y="-12899"/>
            <a:ext cx="4102333" cy="6889433"/>
          </a:xfrm>
          <a:custGeom>
            <a:avLst/>
            <a:gdLst/>
            <a:ahLst/>
            <a:cxnLst/>
            <a:rect l="0" t="0" r="0" b="0"/>
            <a:pathLst>
              <a:path w="123070" h="206683" extrusionOk="0">
                <a:moveTo>
                  <a:pt x="0" y="0"/>
                </a:moveTo>
                <a:lnTo>
                  <a:pt x="0" y="206683"/>
                </a:lnTo>
                <a:lnTo>
                  <a:pt x="123070" y="206545"/>
                </a:lnTo>
                <a:lnTo>
                  <a:pt x="67807" y="301"/>
                </a:lnTo>
                <a:close/>
              </a:path>
            </a:pathLst>
          </a:custGeom>
          <a:solidFill>
            <a:srgbClr val="FFFFFF"/>
          </a:solidFill>
          <a:ln>
            <a:noFill/>
          </a:ln>
        </p:spPr>
      </p:sp>
      <p:sp>
        <p:nvSpPr>
          <p:cNvPr id="25" name="Shape 25"/>
          <p:cNvSpPr txBox="1">
            <a:spLocks noGrp="1"/>
          </p:cNvSpPr>
          <p:nvPr>
            <p:ph type="title"/>
          </p:nvPr>
        </p:nvSpPr>
        <p:spPr>
          <a:xfrm>
            <a:off x="812939" y="5489167"/>
            <a:ext cx="2146399" cy="647599"/>
          </a:xfrm>
          <a:prstGeom prst="rect">
            <a:avLst/>
          </a:prstGeom>
        </p:spPr>
        <p:txBody>
          <a:bodyPr lIns="91425" tIns="91425" rIns="91425" bIns="91425" anchor="b" anchorCtr="0"/>
          <a:lstStyle>
            <a:lvl1pPr lvl="0" rtl="0">
              <a:spcBef>
                <a:spcPts val="0"/>
              </a:spcBef>
              <a:defRPr b="0" i="0">
                <a:latin typeface="Arial" charset="0"/>
                <a:ea typeface="Arial" charset="0"/>
                <a:cs typeface="Arial"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extLst>
      <p:ext uri="{BB962C8B-B14F-4D97-AF65-F5344CB8AC3E}">
        <p14:creationId xmlns:p14="http://schemas.microsoft.com/office/powerpoint/2010/main" val="35519357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Title + big image">
    <p:spTree>
      <p:nvGrpSpPr>
        <p:cNvPr id="1" name="Shape 22"/>
        <p:cNvGrpSpPr/>
        <p:nvPr/>
      </p:nvGrpSpPr>
      <p:grpSpPr>
        <a:xfrm>
          <a:off x="0" y="0"/>
          <a:ext cx="0" cy="0"/>
          <a:chOff x="0" y="0"/>
          <a:chExt cx="0" cy="0"/>
        </a:xfrm>
      </p:grpSpPr>
      <p:sp>
        <p:nvSpPr>
          <p:cNvPr id="23" name="Shape 23"/>
          <p:cNvSpPr/>
          <p:nvPr/>
        </p:nvSpPr>
        <p:spPr>
          <a:xfrm rot="-10800000" flipV="1">
            <a:off x="7771612" y="-12901"/>
            <a:ext cx="4102333" cy="6870900"/>
          </a:xfrm>
          <a:custGeom>
            <a:avLst/>
            <a:gdLst/>
            <a:ahLst/>
            <a:cxnLst/>
            <a:rect l="0" t="0" r="0" b="0"/>
            <a:pathLst>
              <a:path w="123070" h="206683" extrusionOk="0">
                <a:moveTo>
                  <a:pt x="0" y="0"/>
                </a:moveTo>
                <a:lnTo>
                  <a:pt x="0" y="206683"/>
                </a:lnTo>
                <a:lnTo>
                  <a:pt x="123070" y="206545"/>
                </a:lnTo>
                <a:lnTo>
                  <a:pt x="67807" y="301"/>
                </a:lnTo>
                <a:close/>
              </a:path>
            </a:pathLst>
          </a:custGeom>
          <a:solidFill>
            <a:srgbClr val="000000">
              <a:alpha val="7310"/>
            </a:srgbClr>
          </a:solidFill>
          <a:ln>
            <a:noFill/>
          </a:ln>
        </p:spPr>
        <p:txBody>
          <a:bodyPr/>
          <a:lstStyle/>
          <a:p>
            <a:endParaRPr lang="en-US" sz="2400"/>
          </a:p>
        </p:txBody>
      </p:sp>
      <p:sp>
        <p:nvSpPr>
          <p:cNvPr id="24" name="Shape 24"/>
          <p:cNvSpPr/>
          <p:nvPr/>
        </p:nvSpPr>
        <p:spPr>
          <a:xfrm rot="-10800000" flipV="1">
            <a:off x="8089667" y="-12899"/>
            <a:ext cx="4102333" cy="6870900"/>
          </a:xfrm>
          <a:custGeom>
            <a:avLst/>
            <a:gdLst/>
            <a:ahLst/>
            <a:cxnLst/>
            <a:rect l="0" t="0" r="0" b="0"/>
            <a:pathLst>
              <a:path w="123070" h="206683" extrusionOk="0">
                <a:moveTo>
                  <a:pt x="0" y="0"/>
                </a:moveTo>
                <a:lnTo>
                  <a:pt x="0" y="206683"/>
                </a:lnTo>
                <a:lnTo>
                  <a:pt x="123070" y="206545"/>
                </a:lnTo>
                <a:lnTo>
                  <a:pt x="67807" y="301"/>
                </a:lnTo>
                <a:close/>
              </a:path>
            </a:pathLst>
          </a:custGeom>
          <a:solidFill>
            <a:srgbClr val="FFFFFF"/>
          </a:solidFill>
          <a:ln>
            <a:noFill/>
          </a:ln>
        </p:spPr>
      </p:sp>
      <p:sp>
        <p:nvSpPr>
          <p:cNvPr id="25" name="Shape 25"/>
          <p:cNvSpPr txBox="1">
            <a:spLocks noGrp="1"/>
          </p:cNvSpPr>
          <p:nvPr>
            <p:ph type="title"/>
          </p:nvPr>
        </p:nvSpPr>
        <p:spPr>
          <a:xfrm>
            <a:off x="812939" y="5489167"/>
            <a:ext cx="2146399" cy="647599"/>
          </a:xfrm>
          <a:prstGeom prst="rect">
            <a:avLst/>
          </a:prstGeom>
        </p:spPr>
        <p:txBody>
          <a:bodyPr lIns="91425" tIns="91425" rIns="91425" bIns="91425" anchor="b" anchorCtr="0"/>
          <a:lstStyle>
            <a:lvl1pPr lvl="0" rtl="0">
              <a:spcBef>
                <a:spcPts val="0"/>
              </a:spcBef>
              <a:defRPr b="0" i="0">
                <a:latin typeface="Arial" charset="0"/>
                <a:ea typeface="Arial" charset="0"/>
                <a:cs typeface="Arial"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extLst>
      <p:ext uri="{BB962C8B-B14F-4D97-AF65-F5344CB8AC3E}">
        <p14:creationId xmlns:p14="http://schemas.microsoft.com/office/powerpoint/2010/main" val="6672404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Shape 57"/>
        <p:cNvGrpSpPr/>
        <p:nvPr/>
      </p:nvGrpSpPr>
      <p:grpSpPr>
        <a:xfrm>
          <a:off x="0" y="0"/>
          <a:ext cx="0" cy="0"/>
          <a:chOff x="0" y="0"/>
          <a:chExt cx="0" cy="0"/>
        </a:xfrm>
      </p:grpSpPr>
      <p:sp>
        <p:nvSpPr>
          <p:cNvPr id="58" name="Shape 58"/>
          <p:cNvSpPr/>
          <p:nvPr/>
        </p:nvSpPr>
        <p:spPr>
          <a:xfrm flipV="1">
            <a:off x="0" y="-1"/>
            <a:ext cx="10972419" cy="6858000"/>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flipV="1">
            <a:off x="1" y="-7"/>
            <a:ext cx="10654748" cy="6858001"/>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Tree>
    <p:extLst>
      <p:ext uri="{BB962C8B-B14F-4D97-AF65-F5344CB8AC3E}">
        <p14:creationId xmlns:p14="http://schemas.microsoft.com/office/powerpoint/2010/main" val="32774521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Shape 57"/>
        <p:cNvGrpSpPr/>
        <p:nvPr/>
      </p:nvGrpSpPr>
      <p:grpSpPr>
        <a:xfrm>
          <a:off x="0" y="0"/>
          <a:ext cx="0" cy="0"/>
          <a:chOff x="0" y="0"/>
          <a:chExt cx="0" cy="0"/>
        </a:xfrm>
      </p:grpSpPr>
      <p:sp>
        <p:nvSpPr>
          <p:cNvPr id="58" name="Shape 58"/>
          <p:cNvSpPr/>
          <p:nvPr/>
        </p:nvSpPr>
        <p:spPr>
          <a:xfrm flipV="1">
            <a:off x="0" y="-1"/>
            <a:ext cx="10972419" cy="6858000"/>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flipV="1">
            <a:off x="1" y="-7"/>
            <a:ext cx="10654748" cy="6858001"/>
          </a:xfrm>
          <a:custGeom>
            <a:avLst/>
            <a:gdLst/>
            <a:ahLst/>
            <a:cxnLst/>
            <a:rect l="0" t="0" r="0" b="0"/>
            <a:pathLst>
              <a:path w="328450" h="206122" extrusionOk="0">
                <a:moveTo>
                  <a:pt x="0" y="0"/>
                </a:moveTo>
                <a:lnTo>
                  <a:pt x="0" y="206122"/>
                </a:lnTo>
                <a:lnTo>
                  <a:pt x="328450" y="206122"/>
                </a:lnTo>
                <a:lnTo>
                  <a:pt x="273309" y="331"/>
                </a:lnTo>
                <a:close/>
              </a:path>
            </a:pathLst>
          </a:custGeom>
          <a:solidFill>
            <a:srgbClr val="CF5532"/>
          </a:solidFill>
          <a:ln>
            <a:noFill/>
          </a:ln>
        </p:spPr>
      </p:sp>
    </p:spTree>
    <p:extLst>
      <p:ext uri="{BB962C8B-B14F-4D97-AF65-F5344CB8AC3E}">
        <p14:creationId xmlns:p14="http://schemas.microsoft.com/office/powerpoint/2010/main" val="10703699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Shape 57"/>
        <p:cNvGrpSpPr/>
        <p:nvPr/>
      </p:nvGrpSpPr>
      <p:grpSpPr>
        <a:xfrm>
          <a:off x="0" y="0"/>
          <a:ext cx="0" cy="0"/>
          <a:chOff x="0" y="0"/>
          <a:chExt cx="0" cy="0"/>
        </a:xfrm>
      </p:grpSpPr>
      <p:sp>
        <p:nvSpPr>
          <p:cNvPr id="58" name="Shape 58"/>
          <p:cNvSpPr/>
          <p:nvPr/>
        </p:nvSpPr>
        <p:spPr>
          <a:xfrm flipV="1">
            <a:off x="0" y="-1"/>
            <a:ext cx="10972419" cy="6858000"/>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flipV="1">
            <a:off x="1" y="-7"/>
            <a:ext cx="10654748" cy="6858001"/>
          </a:xfrm>
          <a:custGeom>
            <a:avLst/>
            <a:gdLst/>
            <a:ahLst/>
            <a:cxnLst/>
            <a:rect l="0" t="0" r="0" b="0"/>
            <a:pathLst>
              <a:path w="328450" h="206122" extrusionOk="0">
                <a:moveTo>
                  <a:pt x="0" y="0"/>
                </a:moveTo>
                <a:lnTo>
                  <a:pt x="0" y="206122"/>
                </a:lnTo>
                <a:lnTo>
                  <a:pt x="328450" y="206122"/>
                </a:lnTo>
                <a:lnTo>
                  <a:pt x="273309" y="331"/>
                </a:lnTo>
                <a:close/>
              </a:path>
            </a:pathLst>
          </a:custGeom>
          <a:solidFill>
            <a:srgbClr val="B49768"/>
          </a:solidFill>
          <a:ln>
            <a:noFill/>
          </a:ln>
        </p:spPr>
      </p:sp>
    </p:spTree>
    <p:extLst>
      <p:ext uri="{BB962C8B-B14F-4D97-AF65-F5344CB8AC3E}">
        <p14:creationId xmlns:p14="http://schemas.microsoft.com/office/powerpoint/2010/main" val="42383307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Shape 57"/>
        <p:cNvGrpSpPr/>
        <p:nvPr/>
      </p:nvGrpSpPr>
      <p:grpSpPr>
        <a:xfrm>
          <a:off x="0" y="0"/>
          <a:ext cx="0" cy="0"/>
          <a:chOff x="0" y="0"/>
          <a:chExt cx="0" cy="0"/>
        </a:xfrm>
      </p:grpSpPr>
      <p:sp>
        <p:nvSpPr>
          <p:cNvPr id="58" name="Shape 58"/>
          <p:cNvSpPr/>
          <p:nvPr/>
        </p:nvSpPr>
        <p:spPr>
          <a:xfrm flipV="1">
            <a:off x="0" y="-1"/>
            <a:ext cx="10972419" cy="6858000"/>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flipV="1">
            <a:off x="1" y="-7"/>
            <a:ext cx="10654748" cy="6858001"/>
          </a:xfrm>
          <a:custGeom>
            <a:avLst/>
            <a:gdLst/>
            <a:ahLst/>
            <a:cxnLst/>
            <a:rect l="0" t="0" r="0" b="0"/>
            <a:pathLst>
              <a:path w="328450" h="206122" extrusionOk="0">
                <a:moveTo>
                  <a:pt x="0" y="0"/>
                </a:moveTo>
                <a:lnTo>
                  <a:pt x="0" y="206122"/>
                </a:lnTo>
                <a:lnTo>
                  <a:pt x="328450" y="206122"/>
                </a:lnTo>
                <a:lnTo>
                  <a:pt x="273309" y="331"/>
                </a:lnTo>
                <a:close/>
              </a:path>
            </a:pathLst>
          </a:custGeom>
          <a:solidFill>
            <a:srgbClr val="8D6251"/>
          </a:solidFill>
          <a:ln>
            <a:noFill/>
          </a:ln>
        </p:spPr>
      </p:sp>
    </p:spTree>
    <p:extLst>
      <p:ext uri="{BB962C8B-B14F-4D97-AF65-F5344CB8AC3E}">
        <p14:creationId xmlns:p14="http://schemas.microsoft.com/office/powerpoint/2010/main" val="5794717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Shape 57"/>
        <p:cNvGrpSpPr/>
        <p:nvPr/>
      </p:nvGrpSpPr>
      <p:grpSpPr>
        <a:xfrm>
          <a:off x="0" y="0"/>
          <a:ext cx="0" cy="0"/>
          <a:chOff x="0" y="0"/>
          <a:chExt cx="0" cy="0"/>
        </a:xfrm>
      </p:grpSpPr>
      <p:sp>
        <p:nvSpPr>
          <p:cNvPr id="58" name="Shape 58"/>
          <p:cNvSpPr/>
          <p:nvPr/>
        </p:nvSpPr>
        <p:spPr>
          <a:xfrm flipV="1">
            <a:off x="0" y="-1"/>
            <a:ext cx="10972419" cy="6858000"/>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flipV="1">
            <a:off x="1" y="-7"/>
            <a:ext cx="10654748" cy="6858001"/>
          </a:xfrm>
          <a:custGeom>
            <a:avLst/>
            <a:gdLst/>
            <a:ahLst/>
            <a:cxnLst/>
            <a:rect l="0" t="0" r="0" b="0"/>
            <a:pathLst>
              <a:path w="328450" h="206122" extrusionOk="0">
                <a:moveTo>
                  <a:pt x="0" y="0"/>
                </a:moveTo>
                <a:lnTo>
                  <a:pt x="0" y="206122"/>
                </a:lnTo>
                <a:lnTo>
                  <a:pt x="328450" y="206122"/>
                </a:lnTo>
                <a:lnTo>
                  <a:pt x="273309" y="331"/>
                </a:lnTo>
                <a:close/>
              </a:path>
            </a:pathLst>
          </a:custGeom>
          <a:solidFill>
            <a:srgbClr val="647FAF"/>
          </a:solidFill>
          <a:ln>
            <a:noFill/>
          </a:ln>
        </p:spPr>
      </p:sp>
    </p:spTree>
    <p:extLst>
      <p:ext uri="{BB962C8B-B14F-4D97-AF65-F5344CB8AC3E}">
        <p14:creationId xmlns:p14="http://schemas.microsoft.com/office/powerpoint/2010/main" val="17413584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Shape 57"/>
        <p:cNvGrpSpPr/>
        <p:nvPr/>
      </p:nvGrpSpPr>
      <p:grpSpPr>
        <a:xfrm>
          <a:off x="0" y="0"/>
          <a:ext cx="0" cy="0"/>
          <a:chOff x="0" y="0"/>
          <a:chExt cx="0" cy="0"/>
        </a:xfrm>
      </p:grpSpPr>
      <p:sp>
        <p:nvSpPr>
          <p:cNvPr id="58" name="Shape 58"/>
          <p:cNvSpPr/>
          <p:nvPr/>
        </p:nvSpPr>
        <p:spPr>
          <a:xfrm flipV="1">
            <a:off x="0" y="-1"/>
            <a:ext cx="10972419" cy="6858000"/>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flipV="1">
            <a:off x="1" y="-7"/>
            <a:ext cx="10654748" cy="6858001"/>
          </a:xfrm>
          <a:custGeom>
            <a:avLst/>
            <a:gdLst/>
            <a:ahLst/>
            <a:cxnLst/>
            <a:rect l="0" t="0" r="0" b="0"/>
            <a:pathLst>
              <a:path w="328450" h="206122" extrusionOk="0">
                <a:moveTo>
                  <a:pt x="0" y="0"/>
                </a:moveTo>
                <a:lnTo>
                  <a:pt x="0" y="206122"/>
                </a:lnTo>
                <a:lnTo>
                  <a:pt x="328450" y="206122"/>
                </a:lnTo>
                <a:lnTo>
                  <a:pt x="273309" y="331"/>
                </a:lnTo>
                <a:close/>
              </a:path>
            </a:pathLst>
          </a:custGeom>
          <a:solidFill>
            <a:srgbClr val="236193"/>
          </a:solidFill>
          <a:ln>
            <a:noFill/>
          </a:ln>
        </p:spPr>
      </p:sp>
    </p:spTree>
    <p:extLst>
      <p:ext uri="{BB962C8B-B14F-4D97-AF65-F5344CB8AC3E}">
        <p14:creationId xmlns:p14="http://schemas.microsoft.com/office/powerpoint/2010/main" val="18447667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Shape 57"/>
        <p:cNvGrpSpPr/>
        <p:nvPr/>
      </p:nvGrpSpPr>
      <p:grpSpPr>
        <a:xfrm>
          <a:off x="0" y="0"/>
          <a:ext cx="0" cy="0"/>
          <a:chOff x="0" y="0"/>
          <a:chExt cx="0" cy="0"/>
        </a:xfrm>
      </p:grpSpPr>
      <p:sp>
        <p:nvSpPr>
          <p:cNvPr id="58" name="Shape 58"/>
          <p:cNvSpPr/>
          <p:nvPr/>
        </p:nvSpPr>
        <p:spPr>
          <a:xfrm>
            <a:off x="304800"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a:off x="0" y="-13916"/>
            <a:ext cx="10972419"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CF5532"/>
          </a:solidFill>
          <a:ln>
            <a:noFill/>
          </a:ln>
        </p:spPr>
      </p:sp>
    </p:spTree>
    <p:extLst>
      <p:ext uri="{BB962C8B-B14F-4D97-AF65-F5344CB8AC3E}">
        <p14:creationId xmlns:p14="http://schemas.microsoft.com/office/powerpoint/2010/main" val="72719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0.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34" Type="http://schemas.openxmlformats.org/officeDocument/2006/relationships/slideLayout" Target="../slideLayouts/slideLayout111.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33" Type="http://schemas.openxmlformats.org/officeDocument/2006/relationships/slideLayout" Target="../slideLayouts/slideLayout110.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slideLayout" Target="../slideLayouts/slideLayout10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32" Type="http://schemas.openxmlformats.org/officeDocument/2006/relationships/slideLayout" Target="../slideLayouts/slideLayout109.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31" Type="http://schemas.openxmlformats.org/officeDocument/2006/relationships/slideLayout" Target="../slideLayouts/slideLayout108.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slideLayout" Target="../slideLayouts/slideLayout107.xml"/><Relationship Id="rId35" Type="http://schemas.openxmlformats.org/officeDocument/2006/relationships/theme" Target="../theme/theme8.xml"/><Relationship Id="rId8"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theme" Target="../theme/theme9.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49AA1-77B6-4717-A0EB-0C9062AD5090}" type="datetimeFigureOut">
              <a:rPr lang="es-CR" smtClean="0">
                <a:solidFill>
                  <a:prstClr val="black">
                    <a:tint val="75000"/>
                  </a:prstClr>
                </a:solidFill>
              </a:rPr>
              <a:t>14/9/2023</a:t>
            </a:fld>
            <a:endParaRPr lang="es-CR">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B57F0-EA1F-4EA3-8A81-84B08E2C5477}"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1553554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790567758"/>
      </p:ext>
    </p:extLst>
  </p:cSld>
  <p:clrMap bg1="lt1" tx1="dk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C8440-1487-4F9A-9CF6-464A123AFBAB}" type="datetimeFigureOut">
              <a:rPr lang="es-CR" smtClean="0">
                <a:solidFill>
                  <a:prstClr val="black">
                    <a:tint val="75000"/>
                  </a:prstClr>
                </a:solidFill>
              </a:rPr>
              <a:t>14/9/2023</a:t>
            </a:fld>
            <a:endParaRPr lang="es-C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A42B0-47AD-47FB-AD59-F01219E54A20}" type="slidenum">
              <a:rPr lang="es-CR" smtClean="0">
                <a:solidFill>
                  <a:prstClr val="black">
                    <a:tint val="75000"/>
                  </a:prstClr>
                </a:solidFill>
              </a:rPr>
              <a:t>‹Nº›</a:t>
            </a:fld>
            <a:endParaRPr lang="es-CR">
              <a:solidFill>
                <a:prstClr val="black">
                  <a:tint val="75000"/>
                </a:prstClr>
              </a:solidFill>
            </a:endParaRPr>
          </a:p>
        </p:txBody>
      </p:sp>
    </p:spTree>
    <p:extLst>
      <p:ext uri="{BB962C8B-B14F-4D97-AF65-F5344CB8AC3E}">
        <p14:creationId xmlns:p14="http://schemas.microsoft.com/office/powerpoint/2010/main" val="3902547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564D04-F47F-4E82-8C5C-EA4AB52B8E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613E1564-8B05-4ACE-A798-2532052EA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D2D4D999-3E53-4944-A762-2193C8277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49AA1-77B6-4717-A0EB-0C9062AD5090}" type="datetimeFigureOut">
              <a:rPr lang="es-CR" smtClean="0">
                <a:solidFill>
                  <a:prstClr val="black">
                    <a:tint val="75000"/>
                  </a:prstClr>
                </a:solidFill>
              </a:rPr>
              <a:pPr/>
              <a:t>14/9/2023</a:t>
            </a:fld>
            <a:endParaRPr lang="es-CR">
              <a:solidFill>
                <a:prstClr val="black">
                  <a:tint val="75000"/>
                </a:prstClr>
              </a:solidFill>
            </a:endParaRPr>
          </a:p>
        </p:txBody>
      </p:sp>
      <p:sp>
        <p:nvSpPr>
          <p:cNvPr id="5" name="Marcador de pie de página 4">
            <a:extLst>
              <a:ext uri="{FF2B5EF4-FFF2-40B4-BE49-F238E27FC236}">
                <a16:creationId xmlns:a16="http://schemas.microsoft.com/office/drawing/2014/main" id="{B7C6810B-5C3F-4DF7-885D-C00F9E947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solidFill>
                <a:prstClr val="black">
                  <a:tint val="75000"/>
                </a:prstClr>
              </a:solidFill>
            </a:endParaRPr>
          </a:p>
        </p:txBody>
      </p:sp>
      <p:sp>
        <p:nvSpPr>
          <p:cNvPr id="6" name="Marcador de número de diapositiva 5">
            <a:extLst>
              <a:ext uri="{FF2B5EF4-FFF2-40B4-BE49-F238E27FC236}">
                <a16:creationId xmlns:a16="http://schemas.microsoft.com/office/drawing/2014/main" id="{EAAEC9D0-3B45-447C-BB0E-C0440FFE4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B57F0-EA1F-4EA3-8A81-84B08E2C5477}" type="slidenum">
              <a:rPr lang="es-CR" smtClean="0">
                <a:solidFill>
                  <a:prstClr val="black">
                    <a:tint val="75000"/>
                  </a:prstClr>
                </a:solidFill>
              </a:rPr>
              <a:pPr/>
              <a:t>‹Nº›</a:t>
            </a:fld>
            <a:endParaRPr lang="es-CR">
              <a:solidFill>
                <a:prstClr val="black">
                  <a:tint val="75000"/>
                </a:prstClr>
              </a:solidFill>
            </a:endParaRPr>
          </a:p>
        </p:txBody>
      </p:sp>
    </p:spTree>
    <p:extLst>
      <p:ext uri="{BB962C8B-B14F-4D97-AF65-F5344CB8AC3E}">
        <p14:creationId xmlns:p14="http://schemas.microsoft.com/office/powerpoint/2010/main" val="30217351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4C904-5CB7-401A-BA42-84B6A801200E}" type="datetimeFigureOut">
              <a:rPr lang="en-US" smtClean="0"/>
              <a:pPr/>
              <a:t>9/14/2023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B04E3-6830-4F6D-AAA7-1ABA87DE4E46}" type="slidenum">
              <a:rPr lang="en-US" smtClean="0"/>
              <a:pPr/>
              <a:t>‹Nº›</a:t>
            </a:fld>
            <a:endParaRPr lang="en-US" dirty="0"/>
          </a:p>
        </p:txBody>
      </p:sp>
    </p:spTree>
    <p:extLst>
      <p:ext uri="{BB962C8B-B14F-4D97-AF65-F5344CB8AC3E}">
        <p14:creationId xmlns:p14="http://schemas.microsoft.com/office/powerpoint/2010/main" val="4540111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287BB-9B6E-4FDF-B050-BF01E4F583BB}" type="datetimeFigureOut">
              <a:rPr lang="es-UY" smtClean="0">
                <a:solidFill>
                  <a:prstClr val="black">
                    <a:lumMod val="65000"/>
                    <a:lumOff val="35000"/>
                  </a:prstClr>
                </a:solidFill>
              </a:rPr>
              <a:pPr/>
              <a:t>14/9/2023</a:t>
            </a:fld>
            <a:endParaRPr lang="es-UY">
              <a:solidFill>
                <a:prstClr val="black">
                  <a:lumMod val="65000"/>
                  <a:lumOff val="3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solidFill>
                <a:prstClr val="black">
                  <a:lumMod val="65000"/>
                  <a:lumOff val="3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19780928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2CDF2E5-546B-4F9A-88BD-1F1ADFCE41C0}" type="datetimeFigureOut">
              <a:rPr lang="en-US"/>
              <a:pPr>
                <a:defRPr/>
              </a:pPr>
              <a:t>9/14/2023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8A56AF9-0AE1-4969-8E59-1F4474B648A6}" type="slidenum">
              <a:rPr lang="en-US"/>
              <a:pPr>
                <a:defRPr/>
              </a:pPr>
              <a:t>‹Nº›</a:t>
            </a:fld>
            <a:endParaRPr lang="en-US"/>
          </a:p>
        </p:txBody>
      </p:sp>
    </p:spTree>
    <p:extLst>
      <p:ext uri="{BB962C8B-B14F-4D97-AF65-F5344CB8AC3E}">
        <p14:creationId xmlns:p14="http://schemas.microsoft.com/office/powerpoint/2010/main" val="6966523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B4B95-709A-41CA-B3BC-79D6086ACB3C}" type="datetimeFigureOut">
              <a:rPr lang="es-UY" smtClean="0"/>
              <a:t>14/9/2023</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0F729-3B5F-4680-A1C3-DE3985074514}" type="slidenum">
              <a:rPr lang="es-UY" smtClean="0"/>
              <a:t>‹Nº›</a:t>
            </a:fld>
            <a:endParaRPr lang="es-UY"/>
          </a:p>
        </p:txBody>
      </p:sp>
    </p:spTree>
    <p:extLst>
      <p:ext uri="{BB962C8B-B14F-4D97-AF65-F5344CB8AC3E}">
        <p14:creationId xmlns:p14="http://schemas.microsoft.com/office/powerpoint/2010/main" val="8563069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8BC34A"/>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1" y="988134"/>
            <a:ext cx="6913599" cy="632799"/>
          </a:xfrm>
          <a:prstGeom prst="rect">
            <a:avLst/>
          </a:prstGeom>
          <a:noFill/>
          <a:ln>
            <a:noFill/>
          </a:ln>
        </p:spPr>
        <p:txBody>
          <a:bodyPr lIns="91425" tIns="91425" rIns="91425" bIns="91425" anchor="b" anchorCtr="0"/>
          <a:lstStyle>
            <a:lvl1pPr lvl="0">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1pPr>
            <a:lvl2pPr lvl="1">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2pPr>
            <a:lvl3pPr lvl="2">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3pPr>
            <a:lvl4pPr lvl="3">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4pPr>
            <a:lvl5pPr lvl="4">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5pPr>
            <a:lvl6pPr lvl="5">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6pPr>
            <a:lvl7pPr lvl="6">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7pPr>
            <a:lvl8pPr lvl="7">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8pPr>
            <a:lvl9pPr lvl="8">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9pPr>
          </a:lstStyle>
          <a:p>
            <a:endParaRPr dirty="0"/>
          </a:p>
        </p:txBody>
      </p:sp>
      <p:sp>
        <p:nvSpPr>
          <p:cNvPr id="7" name="Shape 7"/>
          <p:cNvSpPr txBox="1">
            <a:spLocks noGrp="1"/>
          </p:cNvSpPr>
          <p:nvPr>
            <p:ph type="body" idx="1"/>
          </p:nvPr>
        </p:nvSpPr>
        <p:spPr>
          <a:xfrm>
            <a:off x="609601" y="1803400"/>
            <a:ext cx="6913599" cy="3007600"/>
          </a:xfrm>
          <a:prstGeom prst="rect">
            <a:avLst/>
          </a:prstGeom>
          <a:noFill/>
          <a:ln>
            <a:noFill/>
          </a:ln>
        </p:spPr>
        <p:txBody>
          <a:bodyPr lIns="91425" tIns="91425" rIns="91425" bIns="91425" anchor="t" anchorCtr="0"/>
          <a:lstStyle>
            <a:lvl1pPr lvl="0">
              <a:spcBef>
                <a:spcPts val="600"/>
              </a:spcBef>
              <a:buClr>
                <a:srgbClr val="666666"/>
              </a:buClr>
              <a:buSzPct val="100000"/>
              <a:buFont typeface="Karla"/>
              <a:buChar char="▸"/>
              <a:defRPr sz="2000">
                <a:solidFill>
                  <a:srgbClr val="666666"/>
                </a:solidFill>
                <a:latin typeface="Karla"/>
                <a:ea typeface="Karla"/>
                <a:cs typeface="Karla"/>
                <a:sym typeface="Karla"/>
              </a:defRPr>
            </a:lvl1pPr>
            <a:lvl2pPr lvl="1">
              <a:spcBef>
                <a:spcPts val="480"/>
              </a:spcBef>
              <a:buClr>
                <a:srgbClr val="666666"/>
              </a:buClr>
              <a:buSzPct val="100000"/>
              <a:buFont typeface="Karla"/>
              <a:buChar char="▹"/>
              <a:defRPr sz="2000">
                <a:solidFill>
                  <a:srgbClr val="666666"/>
                </a:solidFill>
                <a:latin typeface="Karla"/>
                <a:ea typeface="Karla"/>
                <a:cs typeface="Karla"/>
                <a:sym typeface="Karla"/>
              </a:defRPr>
            </a:lvl2pPr>
            <a:lvl3pPr lvl="2">
              <a:spcBef>
                <a:spcPts val="480"/>
              </a:spcBef>
              <a:buClr>
                <a:srgbClr val="666666"/>
              </a:buClr>
              <a:buSzPct val="100000"/>
              <a:buFont typeface="Karla"/>
              <a:buChar char="▹"/>
              <a:defRPr sz="2000">
                <a:solidFill>
                  <a:srgbClr val="666666"/>
                </a:solidFill>
                <a:latin typeface="Karla"/>
                <a:ea typeface="Karla"/>
                <a:cs typeface="Karla"/>
                <a:sym typeface="Karla"/>
              </a:defRPr>
            </a:lvl3pPr>
            <a:lvl4pPr lvl="3">
              <a:spcBef>
                <a:spcPts val="360"/>
              </a:spcBef>
              <a:buClr>
                <a:srgbClr val="666666"/>
              </a:buClr>
              <a:buSzPct val="100000"/>
              <a:buFont typeface="Karla"/>
              <a:defRPr sz="2000">
                <a:solidFill>
                  <a:srgbClr val="666666"/>
                </a:solidFill>
                <a:latin typeface="Karla"/>
                <a:ea typeface="Karla"/>
                <a:cs typeface="Karla"/>
                <a:sym typeface="Karla"/>
              </a:defRPr>
            </a:lvl4pPr>
            <a:lvl5pPr lvl="4">
              <a:spcBef>
                <a:spcPts val="360"/>
              </a:spcBef>
              <a:buClr>
                <a:srgbClr val="666666"/>
              </a:buClr>
              <a:buSzPct val="100000"/>
              <a:buFont typeface="Karla"/>
              <a:defRPr sz="2000">
                <a:solidFill>
                  <a:srgbClr val="666666"/>
                </a:solidFill>
                <a:latin typeface="Karla"/>
                <a:ea typeface="Karla"/>
                <a:cs typeface="Karla"/>
                <a:sym typeface="Karla"/>
              </a:defRPr>
            </a:lvl5pPr>
            <a:lvl6pPr lvl="5">
              <a:spcBef>
                <a:spcPts val="360"/>
              </a:spcBef>
              <a:buClr>
                <a:srgbClr val="666666"/>
              </a:buClr>
              <a:buSzPct val="100000"/>
              <a:buFont typeface="Karla"/>
              <a:defRPr sz="2000">
                <a:solidFill>
                  <a:srgbClr val="666666"/>
                </a:solidFill>
                <a:latin typeface="Karla"/>
                <a:ea typeface="Karla"/>
                <a:cs typeface="Karla"/>
                <a:sym typeface="Karla"/>
              </a:defRPr>
            </a:lvl6pPr>
            <a:lvl7pPr lvl="6">
              <a:spcBef>
                <a:spcPts val="360"/>
              </a:spcBef>
              <a:buClr>
                <a:srgbClr val="666666"/>
              </a:buClr>
              <a:buSzPct val="100000"/>
              <a:buFont typeface="Karla"/>
              <a:defRPr sz="2000">
                <a:solidFill>
                  <a:srgbClr val="666666"/>
                </a:solidFill>
                <a:latin typeface="Karla"/>
                <a:ea typeface="Karla"/>
                <a:cs typeface="Karla"/>
                <a:sym typeface="Karla"/>
              </a:defRPr>
            </a:lvl7pPr>
            <a:lvl8pPr lvl="7">
              <a:spcBef>
                <a:spcPts val="360"/>
              </a:spcBef>
              <a:buClr>
                <a:srgbClr val="666666"/>
              </a:buClr>
              <a:buSzPct val="100000"/>
              <a:buFont typeface="Karla"/>
              <a:defRPr sz="2000">
                <a:solidFill>
                  <a:srgbClr val="666666"/>
                </a:solidFill>
                <a:latin typeface="Karla"/>
                <a:ea typeface="Karla"/>
                <a:cs typeface="Karla"/>
                <a:sym typeface="Karla"/>
              </a:defRPr>
            </a:lvl8pPr>
            <a:lvl9pPr lvl="8">
              <a:spcBef>
                <a:spcPts val="360"/>
              </a:spcBef>
              <a:buClr>
                <a:srgbClr val="666666"/>
              </a:buClr>
              <a:buSzPct val="100000"/>
              <a:buFont typeface="Karla"/>
              <a:defRPr sz="2000">
                <a:solidFill>
                  <a:srgbClr val="666666"/>
                </a:solidFill>
                <a:latin typeface="Karla"/>
                <a:ea typeface="Karla"/>
                <a:cs typeface="Karla"/>
                <a:sym typeface="Karla"/>
              </a:defRPr>
            </a:lvl9pPr>
          </a:lstStyle>
          <a:p>
            <a:endParaRPr dirty="0"/>
          </a:p>
        </p:txBody>
      </p:sp>
    </p:spTree>
    <p:extLst>
      <p:ext uri="{BB962C8B-B14F-4D97-AF65-F5344CB8AC3E}">
        <p14:creationId xmlns:p14="http://schemas.microsoft.com/office/powerpoint/2010/main" val="465495767"/>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charset="0"/>
          <a:ea typeface="Arial" charset="0"/>
          <a:cs typeface="Arial" charset="0"/>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Times New Roman Regular" charset="0"/>
          <a:ea typeface="Times New Roman Regular" charset="0"/>
          <a:cs typeface="Times New Roman Regular" charset="0"/>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FF0622-75E4-48B8-A617-5428CA5926CE}" type="datetimeFigureOut">
              <a:rPr lang="en-US" smtClean="0"/>
              <a:t>9/14/2023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‹Nº›</a:t>
            </a:fld>
            <a:endParaRPr lang="en-US"/>
          </a:p>
        </p:txBody>
      </p:sp>
    </p:spTree>
    <p:extLst>
      <p:ext uri="{BB962C8B-B14F-4D97-AF65-F5344CB8AC3E}">
        <p14:creationId xmlns:p14="http://schemas.microsoft.com/office/powerpoint/2010/main" val="221882226"/>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98117-1D68-4BB4-B21B-ED3D07AC51F2}"/>
              </a:ext>
            </a:extLst>
          </p:cNvPr>
          <p:cNvSpPr>
            <a:spLocks noGrp="1"/>
          </p:cNvSpPr>
          <p:nvPr>
            <p:ph type="title"/>
          </p:nvPr>
        </p:nvSpPr>
        <p:spPr>
          <a:xfrm>
            <a:off x="831850" y="3580327"/>
            <a:ext cx="10515600" cy="982148"/>
          </a:xfrm>
        </p:spPr>
        <p:txBody>
          <a:bodyPr>
            <a:normAutofit fontScale="90000"/>
          </a:bodyPr>
          <a:lstStyle/>
          <a:p>
            <a:r>
              <a:rPr lang="es-CR" dirty="0">
                <a:latin typeface="Century Schoolbook" panose="02040604050505020304" pitchFamily="18" charset="0"/>
              </a:rPr>
              <a:t>La clave del buena Gestión del Tiempo</a:t>
            </a:r>
          </a:p>
        </p:txBody>
      </p:sp>
      <p:sp>
        <p:nvSpPr>
          <p:cNvPr id="3" name="Marcador de texto 2">
            <a:extLst>
              <a:ext uri="{FF2B5EF4-FFF2-40B4-BE49-F238E27FC236}">
                <a16:creationId xmlns:a16="http://schemas.microsoft.com/office/drawing/2014/main" id="{9840BCA3-CD0D-42BD-A90E-3B70D6761DB2}"/>
              </a:ext>
            </a:extLst>
          </p:cNvPr>
          <p:cNvSpPr>
            <a:spLocks noGrp="1"/>
          </p:cNvSpPr>
          <p:nvPr>
            <p:ph type="body" idx="1"/>
          </p:nvPr>
        </p:nvSpPr>
        <p:spPr>
          <a:xfrm>
            <a:off x="8358389" y="5323560"/>
            <a:ext cx="3375427" cy="703753"/>
          </a:xfrm>
        </p:spPr>
        <p:txBody>
          <a:bodyPr>
            <a:noAutofit/>
          </a:bodyPr>
          <a:lstStyle/>
          <a:p>
            <a:pPr algn="r"/>
            <a:r>
              <a:rPr lang="es-CR" sz="4400" dirty="0">
                <a:solidFill>
                  <a:srgbClr val="FFC000"/>
                </a:solidFill>
                <a:latin typeface="Century Schoolbook" panose="02040604050505020304" pitchFamily="18" charset="0"/>
              </a:rPr>
              <a:t>Prioridades</a:t>
            </a:r>
          </a:p>
        </p:txBody>
      </p:sp>
    </p:spTree>
    <p:extLst>
      <p:ext uri="{BB962C8B-B14F-4D97-AF65-F5344CB8AC3E}">
        <p14:creationId xmlns:p14="http://schemas.microsoft.com/office/powerpoint/2010/main" val="4040318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F0A0EAB-388E-4726-8BA7-0BF5D3EAE2C3}"/>
              </a:ext>
            </a:extLst>
          </p:cNvPr>
          <p:cNvPicPr>
            <a:picLocks noChangeAspect="1"/>
          </p:cNvPicPr>
          <p:nvPr/>
        </p:nvPicPr>
        <p:blipFill>
          <a:blip r:embed="rId2"/>
          <a:stretch>
            <a:fillRect/>
          </a:stretch>
        </p:blipFill>
        <p:spPr>
          <a:xfrm>
            <a:off x="231630" y="0"/>
            <a:ext cx="11728739" cy="6858000"/>
          </a:xfrm>
          <a:prstGeom prst="rect">
            <a:avLst/>
          </a:prstGeom>
        </p:spPr>
      </p:pic>
    </p:spTree>
    <p:extLst>
      <p:ext uri="{BB962C8B-B14F-4D97-AF65-F5344CB8AC3E}">
        <p14:creationId xmlns:p14="http://schemas.microsoft.com/office/powerpoint/2010/main" val="326252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5532"/>
        </a:solidFill>
        <a:effectLst/>
      </p:bgPr>
    </p:bg>
    <p:spTree>
      <p:nvGrpSpPr>
        <p:cNvPr id="1" name="Shape 85"/>
        <p:cNvGrpSpPr/>
        <p:nvPr/>
      </p:nvGrpSpPr>
      <p:grpSpPr>
        <a:xfrm>
          <a:off x="0" y="0"/>
          <a:ext cx="0" cy="0"/>
          <a:chOff x="0" y="0"/>
          <a:chExt cx="0" cy="0"/>
        </a:xfrm>
      </p:grpSpPr>
      <p:sp>
        <p:nvSpPr>
          <p:cNvPr id="4" name="TextBox 3"/>
          <p:cNvSpPr txBox="1"/>
          <p:nvPr/>
        </p:nvSpPr>
        <p:spPr>
          <a:xfrm>
            <a:off x="4276035" y="1516144"/>
            <a:ext cx="7915965" cy="25543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5333" b="0" i="1" u="none" strike="noStrike" kern="0" cap="none" spc="0" normalizeH="0" baseline="0" noProof="0" dirty="0" err="1">
                <a:ln>
                  <a:noFill/>
                </a:ln>
                <a:solidFill>
                  <a:srgbClr val="FFFFFF"/>
                </a:solidFill>
                <a:effectLst/>
                <a:uLnTx/>
                <a:uFillTx/>
                <a:latin typeface="Arial"/>
                <a:ea typeface="+mn-ea"/>
                <a:cs typeface="Arial"/>
                <a:sym typeface="Arial"/>
              </a:rPr>
              <a:t>Existe</a:t>
            </a:r>
            <a:r>
              <a:rPr kumimoji="0" lang="en-US" sz="5333" b="0" i="1" u="none" strike="noStrike" kern="0" cap="none" spc="0" normalizeH="0" baseline="0" noProof="0" dirty="0">
                <a:ln>
                  <a:noFill/>
                </a:ln>
                <a:solidFill>
                  <a:srgbClr val="FFFFFF"/>
                </a:solidFill>
                <a:effectLst/>
                <a:uLnTx/>
                <a:uFillTx/>
                <a:latin typeface="Arial"/>
                <a:ea typeface="+mn-ea"/>
                <a:cs typeface="Arial"/>
                <a:sym typeface="Arial"/>
              </a:rPr>
              <a:t> una </a:t>
            </a:r>
            <a:r>
              <a:rPr kumimoji="0" lang="en-US" sz="5333" b="0" i="1" u="none" strike="noStrike" kern="0" cap="none" spc="0" normalizeH="0" baseline="0" noProof="0" dirty="0" err="1">
                <a:ln>
                  <a:noFill/>
                </a:ln>
                <a:solidFill>
                  <a:srgbClr val="FFFFFF"/>
                </a:solidFill>
                <a:effectLst/>
                <a:uLnTx/>
                <a:uFillTx/>
                <a:latin typeface="Arial"/>
                <a:ea typeface="+mn-ea"/>
                <a:cs typeface="Arial"/>
                <a:sym typeface="Arial"/>
              </a:rPr>
              <a:t>brecha</a:t>
            </a:r>
            <a:r>
              <a:rPr kumimoji="0" lang="en-US" sz="5333" b="0" i="1" u="none" strike="noStrike" kern="0" cap="none" spc="0" normalizeH="0" baseline="0" noProof="0" dirty="0">
                <a:ln>
                  <a:noFill/>
                </a:ln>
                <a:solidFill>
                  <a:srgbClr val="FFFFFF"/>
                </a:solidFill>
                <a:effectLst/>
                <a:uLnTx/>
                <a:uFillTx/>
                <a:latin typeface="Arial"/>
                <a:ea typeface="+mn-ea"/>
                <a:cs typeface="Arial"/>
                <a:sym typeface="Arial"/>
              </a:rPr>
              <a:t> entre lo que </a:t>
            </a:r>
            <a:r>
              <a:rPr kumimoji="0" lang="en-US" sz="5333" b="0" i="1" u="none" strike="noStrike" kern="0" cap="none" spc="0" normalizeH="0" baseline="0" noProof="0" dirty="0" err="1">
                <a:ln>
                  <a:noFill/>
                </a:ln>
                <a:solidFill>
                  <a:srgbClr val="FFFFFF"/>
                </a:solidFill>
                <a:effectLst/>
                <a:uLnTx/>
                <a:uFillTx/>
                <a:latin typeface="Arial"/>
                <a:ea typeface="+mn-ea"/>
                <a:cs typeface="Arial"/>
                <a:sym typeface="Arial"/>
              </a:rPr>
              <a:t>logramos</a:t>
            </a:r>
            <a:r>
              <a:rPr kumimoji="0" lang="en-US" sz="5333" b="0" i="1" u="none" strike="noStrike" kern="0" cap="none" spc="0" normalizeH="0" baseline="0" noProof="0" dirty="0">
                <a:ln>
                  <a:noFill/>
                </a:ln>
                <a:solidFill>
                  <a:srgbClr val="FFFFFF"/>
                </a:solidFill>
                <a:effectLst/>
                <a:uLnTx/>
                <a:uFillTx/>
                <a:latin typeface="Arial"/>
                <a:ea typeface="+mn-ea"/>
                <a:cs typeface="Arial"/>
                <a:sym typeface="Arial"/>
              </a:rPr>
              <a:t> y lo que </a:t>
            </a:r>
            <a:r>
              <a:rPr kumimoji="0" lang="en-US" sz="5333" b="0" i="1" u="none" strike="noStrike" kern="0" cap="none" spc="0" normalizeH="0" baseline="0" noProof="0" dirty="0" err="1">
                <a:ln>
                  <a:noFill/>
                </a:ln>
                <a:solidFill>
                  <a:srgbClr val="FFFFFF"/>
                </a:solidFill>
                <a:effectLst/>
                <a:uLnTx/>
                <a:uFillTx/>
                <a:latin typeface="Arial"/>
                <a:ea typeface="+mn-ea"/>
                <a:cs typeface="Arial"/>
                <a:sym typeface="Arial"/>
              </a:rPr>
              <a:t>podríamos</a:t>
            </a:r>
            <a:r>
              <a:rPr kumimoji="0" lang="en-US" sz="5333" b="0" i="1"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5333" b="0" i="1" u="none" strike="noStrike" kern="0" cap="none" spc="0" normalizeH="0" baseline="0" noProof="0" dirty="0" err="1">
                <a:ln>
                  <a:noFill/>
                </a:ln>
                <a:solidFill>
                  <a:srgbClr val="FFFFFF"/>
                </a:solidFill>
                <a:effectLst/>
                <a:uLnTx/>
                <a:uFillTx/>
                <a:latin typeface="Arial"/>
                <a:ea typeface="+mn-ea"/>
                <a:cs typeface="Arial"/>
                <a:sym typeface="Arial"/>
              </a:rPr>
              <a:t>lograr</a:t>
            </a:r>
            <a:endParaRPr kumimoji="0" lang="en-US" sz="5333" b="0" i="1"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5" name="TextBox 4"/>
          <p:cNvSpPr txBox="1"/>
          <p:nvPr/>
        </p:nvSpPr>
        <p:spPr>
          <a:xfrm>
            <a:off x="3173287" y="484420"/>
            <a:ext cx="2721428" cy="419589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6666" b="0" i="0" u="none" strike="noStrike" kern="0" cap="none" spc="0" normalizeH="0" baseline="0" noProof="0" dirty="0">
                <a:ln>
                  <a:noFill/>
                </a:ln>
                <a:solidFill>
                  <a:srgbClr val="EBB192"/>
                </a:solidFill>
                <a:effectLst/>
                <a:uLnTx/>
                <a:uFillTx/>
                <a:latin typeface="Arial"/>
                <a:ea typeface="+mn-ea"/>
                <a:cs typeface="Arial"/>
                <a:sym typeface="Arial"/>
              </a:rPr>
              <a:t>“</a:t>
            </a:r>
          </a:p>
        </p:txBody>
      </p:sp>
      <p:sp>
        <p:nvSpPr>
          <p:cNvPr id="11" name="Rectangle 10"/>
          <p:cNvSpPr/>
          <p:nvPr/>
        </p:nvSpPr>
        <p:spPr>
          <a:xfrm>
            <a:off x="106716" y="4188104"/>
            <a:ext cx="3694319" cy="255454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Y" sz="4000" b="1" i="0" u="none" strike="noStrike" kern="0" cap="none" spc="0" normalizeH="0" baseline="0" noProof="0" dirty="0">
                <a:ln>
                  <a:noFill/>
                </a:ln>
                <a:solidFill>
                  <a:srgbClr val="CF5532"/>
                </a:solidFill>
                <a:effectLst/>
                <a:uLnTx/>
                <a:uFillTx/>
                <a:latin typeface="Arial" charset="0"/>
                <a:ea typeface="Arial" charset="0"/>
                <a:cs typeface="Arial" charset="0"/>
                <a:sym typeface="Arial"/>
              </a:rPr>
              <a:t>Una cosa es lo que somos y otra lo que podríamos ser</a:t>
            </a:r>
            <a:endParaRPr kumimoji="0" lang="en" sz="4000" b="1" i="0" u="none" strike="noStrike" kern="0" cap="none" spc="0" normalizeH="0" baseline="0" noProof="0" dirty="0">
              <a:ln>
                <a:noFill/>
              </a:ln>
              <a:solidFill>
                <a:srgbClr val="CF5532"/>
              </a:solidFill>
              <a:effectLst/>
              <a:uLnTx/>
              <a:uFillTx/>
              <a:latin typeface="Arial" charset="0"/>
              <a:ea typeface="Arial" charset="0"/>
              <a:cs typeface="Arial" charset="0"/>
              <a:sym typeface="Arial"/>
            </a:endParaRPr>
          </a:p>
        </p:txBody>
      </p:sp>
      <p:sp>
        <p:nvSpPr>
          <p:cNvPr id="9" name="CuadroTexto 8">
            <a:extLst>
              <a:ext uri="{FF2B5EF4-FFF2-40B4-BE49-F238E27FC236}">
                <a16:creationId xmlns:a16="http://schemas.microsoft.com/office/drawing/2014/main" id="{72806866-52E9-424A-A68E-843831F61ECF}"/>
              </a:ext>
            </a:extLst>
          </p:cNvPr>
          <p:cNvSpPr txBox="1"/>
          <p:nvPr/>
        </p:nvSpPr>
        <p:spPr>
          <a:xfrm rot="10800000" flipH="1">
            <a:off x="12276920" y="808205"/>
            <a:ext cx="48430" cy="4195892"/>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6666" b="0" i="0" u="none" strike="noStrike" kern="0" cap="none" spc="0" normalizeH="0" baseline="0" noProof="0" dirty="0">
                <a:ln>
                  <a:noFill/>
                </a:ln>
                <a:solidFill>
                  <a:srgbClr val="EBB192"/>
                </a:solidFill>
                <a:effectLst/>
                <a:uLnTx/>
                <a:uFillTx/>
                <a:latin typeface="Arial"/>
                <a:ea typeface="+mn-ea"/>
                <a:cs typeface="Arial"/>
                <a:sym typeface="Arial"/>
              </a:rPr>
              <a:t>“</a:t>
            </a:r>
          </a:p>
        </p:txBody>
      </p:sp>
    </p:spTree>
    <p:extLst>
      <p:ext uri="{BB962C8B-B14F-4D97-AF65-F5344CB8AC3E}">
        <p14:creationId xmlns:p14="http://schemas.microsoft.com/office/powerpoint/2010/main" val="141406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14" name="Picture 13">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6" name="Picture 15">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8" name="Rectangle 17">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 name="Title 1"/>
          <p:cNvSpPr>
            <a:spLocks noGrp="1"/>
          </p:cNvSpPr>
          <p:nvPr>
            <p:ph type="title" idx="4294967295"/>
          </p:nvPr>
        </p:nvSpPr>
        <p:spPr>
          <a:xfrm>
            <a:off x="1103312" y="452718"/>
            <a:ext cx="8947522" cy="1400530"/>
          </a:xfrm>
        </p:spPr>
        <p:txBody>
          <a:bodyPr vert="horz" lIns="91440" tIns="45720" rIns="91440" bIns="45720" rtlCol="0" anchor="ctr">
            <a:normAutofit/>
          </a:bodyPr>
          <a:lstStyle/>
          <a:p>
            <a:r>
              <a:rPr lang="en-US" sz="4800" dirty="0">
                <a:solidFill>
                  <a:srgbClr val="FFFFFF"/>
                </a:solidFill>
              </a:rPr>
              <a:t>Hoy </a:t>
            </a:r>
            <a:r>
              <a:rPr lang="en-US" sz="4800" dirty="0" err="1">
                <a:solidFill>
                  <a:srgbClr val="FFFFFF"/>
                </a:solidFill>
              </a:rPr>
              <a:t>importa</a:t>
            </a:r>
            <a:r>
              <a:rPr lang="en-US" sz="4800" dirty="0">
                <a:solidFill>
                  <a:srgbClr val="FFFFFF"/>
                </a:solidFill>
              </a:rPr>
              <a:t>!</a:t>
            </a:r>
          </a:p>
        </p:txBody>
      </p:sp>
      <p:sp>
        <p:nvSpPr>
          <p:cNvPr id="3" name="TextBox 2"/>
          <p:cNvSpPr txBox="1"/>
          <p:nvPr/>
        </p:nvSpPr>
        <p:spPr>
          <a:xfrm>
            <a:off x="2807084" y="3162597"/>
            <a:ext cx="8946541" cy="3484879"/>
          </a:xfrm>
          <a:prstGeom prst="rect">
            <a:avLst/>
          </a:prstGeom>
        </p:spPr>
        <p:txBody>
          <a:bodyPr vert="horz" lIns="91440" tIns="45720" rIns="91440" bIns="45720" rtlCol="0">
            <a:normAutofit/>
          </a:bodyPr>
          <a:lstStyle/>
          <a:p>
            <a:pPr marL="285750" marR="0" lvl="0" indent="-28575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r>
              <a:rPr kumimoji="0" lang="en-US" sz="3200" b="0" i="0" u="none" strike="noStrike" kern="1200" cap="none" spc="0" normalizeH="0" baseline="0" noProof="0" dirty="0" err="1">
                <a:ln>
                  <a:noFill/>
                </a:ln>
                <a:solidFill>
                  <a:srgbClr val="C00000"/>
                </a:solidFill>
                <a:effectLst/>
                <a:uLnTx/>
                <a:uFillTx/>
                <a:latin typeface="Century Gothic"/>
                <a:ea typeface="+mn-ea"/>
                <a:cs typeface="+mn-cs"/>
              </a:rPr>
              <a:t>Tendemos</a:t>
            </a:r>
            <a:r>
              <a:rPr kumimoji="0" lang="en-US" sz="3200" b="0" i="0" u="none" strike="noStrike" kern="1200" cap="none" spc="0" normalizeH="0" baseline="0" noProof="0" dirty="0">
                <a:ln>
                  <a:noFill/>
                </a:ln>
                <a:solidFill>
                  <a:srgbClr val="C00000"/>
                </a:solidFill>
                <a:effectLst/>
                <a:uLnTx/>
                <a:uFillTx/>
                <a:latin typeface="Century Gothic"/>
                <a:ea typeface="+mn-ea"/>
                <a:cs typeface="+mn-cs"/>
              </a:rPr>
              <a:t> a </a:t>
            </a:r>
            <a:r>
              <a:rPr kumimoji="0" lang="en-US" sz="3200" b="0" i="0" u="none" strike="noStrike" kern="1200" cap="none" spc="0" normalizeH="0" baseline="0" noProof="0" dirty="0" err="1">
                <a:ln>
                  <a:noFill/>
                </a:ln>
                <a:solidFill>
                  <a:srgbClr val="C00000"/>
                </a:solidFill>
                <a:effectLst/>
                <a:uLnTx/>
                <a:uFillTx/>
                <a:latin typeface="Century Gothic"/>
                <a:ea typeface="+mn-ea"/>
                <a:cs typeface="+mn-cs"/>
              </a:rPr>
              <a:t>exagerar</a:t>
            </a:r>
            <a:r>
              <a:rPr kumimoji="0" lang="en-US" sz="3200" b="0" i="0" u="none" strike="noStrike" kern="1200" cap="none" spc="0" normalizeH="0" baseline="0" noProof="0" dirty="0">
                <a:ln>
                  <a:noFill/>
                </a:ln>
                <a:solidFill>
                  <a:srgbClr val="C00000"/>
                </a:solidFill>
                <a:effectLst/>
                <a:uLnTx/>
                <a:uFillTx/>
                <a:latin typeface="Century Gothic"/>
                <a:ea typeface="+mn-ea"/>
                <a:cs typeface="+mn-cs"/>
              </a:rPr>
              <a:t> </a:t>
            </a:r>
            <a:r>
              <a:rPr kumimoji="0" lang="en-US" sz="3200" b="0" i="0" u="none" strike="noStrike" kern="1200" cap="none" spc="0" normalizeH="0" baseline="0" noProof="0" dirty="0" err="1">
                <a:ln>
                  <a:noFill/>
                </a:ln>
                <a:solidFill>
                  <a:srgbClr val="C00000"/>
                </a:solidFill>
                <a:effectLst/>
                <a:uLnTx/>
                <a:uFillTx/>
                <a:latin typeface="Century Gothic"/>
                <a:ea typeface="+mn-ea"/>
                <a:cs typeface="+mn-cs"/>
              </a:rPr>
              <a:t>el</a:t>
            </a:r>
            <a:r>
              <a:rPr kumimoji="0" lang="en-US" sz="3200" b="0" i="0" u="none" strike="noStrike" kern="1200" cap="none" spc="0" normalizeH="0" baseline="0" noProof="0" dirty="0">
                <a:ln>
                  <a:noFill/>
                </a:ln>
                <a:solidFill>
                  <a:srgbClr val="C00000"/>
                </a:solidFill>
                <a:effectLst/>
                <a:uLnTx/>
                <a:uFillTx/>
                <a:latin typeface="Century Gothic"/>
                <a:ea typeface="+mn-ea"/>
                <a:cs typeface="+mn-cs"/>
              </a:rPr>
              <a:t> </a:t>
            </a:r>
            <a:r>
              <a:rPr kumimoji="0" lang="en-US" sz="3200" b="1" i="0" u="none" strike="noStrike" kern="1200" cap="none" spc="0" normalizeH="0" baseline="0" noProof="0" dirty="0">
                <a:ln>
                  <a:noFill/>
                </a:ln>
                <a:solidFill>
                  <a:srgbClr val="C00000"/>
                </a:solidFill>
                <a:effectLst/>
                <a:uLnTx/>
                <a:uFillTx/>
                <a:latin typeface="Century Gothic"/>
                <a:ea typeface="+mn-ea"/>
                <a:cs typeface="+mn-cs"/>
              </a:rPr>
              <a:t>Ayer</a:t>
            </a:r>
          </a:p>
          <a:p>
            <a:pPr marL="285750" marR="0" lvl="0" indent="-28575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r>
              <a:rPr kumimoji="0" lang="en-US" sz="3200" b="0" i="0" u="none" strike="noStrike" kern="1200" cap="none" spc="0" normalizeH="0" baseline="0" noProof="0" dirty="0" err="1">
                <a:ln>
                  <a:noFill/>
                </a:ln>
                <a:solidFill>
                  <a:srgbClr val="C00000"/>
                </a:solidFill>
                <a:effectLst/>
                <a:uLnTx/>
                <a:uFillTx/>
                <a:latin typeface="Century Gothic"/>
                <a:ea typeface="+mn-ea"/>
                <a:cs typeface="+mn-cs"/>
              </a:rPr>
              <a:t>Sobrestimamos</a:t>
            </a:r>
            <a:r>
              <a:rPr kumimoji="0" lang="en-US" sz="3200" b="0" i="0" u="none" strike="noStrike" kern="1200" cap="none" spc="0" normalizeH="0" baseline="0" noProof="0" dirty="0">
                <a:ln>
                  <a:noFill/>
                </a:ln>
                <a:solidFill>
                  <a:srgbClr val="C00000"/>
                </a:solidFill>
                <a:effectLst/>
                <a:uLnTx/>
                <a:uFillTx/>
                <a:latin typeface="Century Gothic"/>
                <a:ea typeface="+mn-ea"/>
                <a:cs typeface="+mn-cs"/>
              </a:rPr>
              <a:t> </a:t>
            </a:r>
            <a:r>
              <a:rPr kumimoji="0" lang="en-US" sz="3200" b="0" i="0" u="none" strike="noStrike" kern="1200" cap="none" spc="0" normalizeH="0" baseline="0" noProof="0" dirty="0" err="1">
                <a:ln>
                  <a:noFill/>
                </a:ln>
                <a:solidFill>
                  <a:srgbClr val="C00000"/>
                </a:solidFill>
                <a:effectLst/>
                <a:uLnTx/>
                <a:uFillTx/>
                <a:latin typeface="Century Gothic"/>
                <a:ea typeface="+mn-ea"/>
                <a:cs typeface="+mn-cs"/>
              </a:rPr>
              <a:t>el</a:t>
            </a:r>
            <a:r>
              <a:rPr kumimoji="0" lang="en-US" sz="3200" b="0" i="0" u="none" strike="noStrike" kern="1200" cap="none" spc="0" normalizeH="0" baseline="0" noProof="0" dirty="0">
                <a:ln>
                  <a:noFill/>
                </a:ln>
                <a:solidFill>
                  <a:srgbClr val="C00000"/>
                </a:solidFill>
                <a:effectLst/>
                <a:uLnTx/>
                <a:uFillTx/>
                <a:latin typeface="Century Gothic"/>
                <a:ea typeface="+mn-ea"/>
                <a:cs typeface="+mn-cs"/>
              </a:rPr>
              <a:t> valor del </a:t>
            </a:r>
            <a:r>
              <a:rPr kumimoji="0" lang="en-US" sz="3200" b="1" i="0" u="none" strike="noStrike" kern="1200" cap="none" spc="0" normalizeH="0" baseline="0" noProof="0" dirty="0" err="1">
                <a:ln>
                  <a:noFill/>
                </a:ln>
                <a:solidFill>
                  <a:srgbClr val="C00000"/>
                </a:solidFill>
                <a:effectLst/>
                <a:uLnTx/>
                <a:uFillTx/>
                <a:latin typeface="Century Gothic"/>
                <a:ea typeface="+mn-ea"/>
                <a:cs typeface="+mn-cs"/>
              </a:rPr>
              <a:t>Mañana</a:t>
            </a:r>
            <a:r>
              <a:rPr kumimoji="0" lang="en-US" sz="3200" b="0" i="0" u="none" strike="noStrike" kern="1200" cap="none" spc="0" normalizeH="0" baseline="0" noProof="0" dirty="0">
                <a:ln>
                  <a:noFill/>
                </a:ln>
                <a:solidFill>
                  <a:srgbClr val="C00000"/>
                </a:solidFill>
                <a:effectLst/>
                <a:uLnTx/>
                <a:uFillTx/>
                <a:latin typeface="Century Gothic"/>
                <a:ea typeface="+mn-ea"/>
                <a:cs typeface="+mn-cs"/>
              </a:rPr>
              <a:t> </a:t>
            </a:r>
          </a:p>
          <a:p>
            <a:pPr marL="285750" marR="0" lvl="0" indent="-28575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r>
              <a:rPr kumimoji="0" lang="en-US" sz="3200" b="0" i="0" u="none" strike="noStrike" kern="1200" cap="none" spc="0" normalizeH="0" baseline="0" noProof="0" dirty="0" err="1">
                <a:ln>
                  <a:noFill/>
                </a:ln>
                <a:solidFill>
                  <a:srgbClr val="C00000"/>
                </a:solidFill>
                <a:effectLst/>
                <a:uLnTx/>
                <a:uFillTx/>
                <a:latin typeface="Century Gothic"/>
                <a:ea typeface="+mn-ea"/>
                <a:cs typeface="+mn-cs"/>
              </a:rPr>
              <a:t>Subestimamos</a:t>
            </a:r>
            <a:r>
              <a:rPr kumimoji="0" lang="en-US" sz="3200" b="0" i="0" u="none" strike="noStrike" kern="1200" cap="none" spc="0" normalizeH="0" baseline="0" noProof="0" dirty="0">
                <a:ln>
                  <a:noFill/>
                </a:ln>
                <a:solidFill>
                  <a:srgbClr val="C00000"/>
                </a:solidFill>
                <a:effectLst/>
                <a:uLnTx/>
                <a:uFillTx/>
                <a:latin typeface="Century Gothic"/>
                <a:ea typeface="+mn-ea"/>
                <a:cs typeface="+mn-cs"/>
              </a:rPr>
              <a:t> </a:t>
            </a:r>
            <a:r>
              <a:rPr kumimoji="0" lang="en-US" sz="3200" b="0" i="0" u="none" strike="noStrike" kern="1200" cap="none" spc="0" normalizeH="0" baseline="0" noProof="0" dirty="0" err="1">
                <a:ln>
                  <a:noFill/>
                </a:ln>
                <a:solidFill>
                  <a:srgbClr val="C00000"/>
                </a:solidFill>
                <a:effectLst/>
                <a:uLnTx/>
                <a:uFillTx/>
                <a:latin typeface="Century Gothic"/>
                <a:ea typeface="+mn-ea"/>
                <a:cs typeface="+mn-cs"/>
              </a:rPr>
              <a:t>el</a:t>
            </a:r>
            <a:r>
              <a:rPr kumimoji="0" lang="en-US" sz="3200" b="0" i="0" u="none" strike="noStrike" kern="1200" cap="none" spc="0" normalizeH="0" baseline="0" noProof="0" dirty="0">
                <a:ln>
                  <a:noFill/>
                </a:ln>
                <a:solidFill>
                  <a:srgbClr val="C00000"/>
                </a:solidFill>
                <a:effectLst/>
                <a:uLnTx/>
                <a:uFillTx/>
                <a:latin typeface="Century Gothic"/>
                <a:ea typeface="+mn-ea"/>
                <a:cs typeface="+mn-cs"/>
              </a:rPr>
              <a:t> </a:t>
            </a:r>
            <a:r>
              <a:rPr kumimoji="0" lang="en-US" sz="3200" b="1" i="0" u="none" strike="noStrike" kern="1200" cap="none" spc="0" normalizeH="0" baseline="0" noProof="0" dirty="0">
                <a:ln>
                  <a:noFill/>
                </a:ln>
                <a:solidFill>
                  <a:srgbClr val="C00000"/>
                </a:solidFill>
                <a:effectLst/>
                <a:uLnTx/>
                <a:uFillTx/>
                <a:latin typeface="Century Gothic"/>
                <a:ea typeface="+mn-ea"/>
                <a:cs typeface="+mn-cs"/>
              </a:rPr>
              <a:t>Hoy</a:t>
            </a:r>
          </a:p>
          <a:p>
            <a:pPr marL="285750" marR="0" lvl="0" indent="-28575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r>
              <a:rPr kumimoji="0" lang="en-US" sz="3200" b="1" i="0" u="none" strike="noStrike" kern="1200" cap="none" spc="0" normalizeH="0" baseline="0" noProof="0" dirty="0">
                <a:ln>
                  <a:noFill/>
                </a:ln>
                <a:solidFill>
                  <a:srgbClr val="C00000"/>
                </a:solidFill>
                <a:effectLst/>
                <a:uLnTx/>
                <a:uFillTx/>
                <a:latin typeface="Century Gothic"/>
                <a:ea typeface="+mn-ea"/>
                <a:cs typeface="+mn-cs"/>
              </a:rPr>
              <a:t>La </a:t>
            </a:r>
            <a:r>
              <a:rPr kumimoji="0" lang="en-US" sz="3200" b="1" i="0" u="none" strike="noStrike" kern="1200" cap="none" spc="0" normalizeH="0" baseline="0" noProof="0" dirty="0" err="1">
                <a:ln>
                  <a:noFill/>
                </a:ln>
                <a:solidFill>
                  <a:srgbClr val="C00000"/>
                </a:solidFill>
                <a:effectLst/>
                <a:uLnTx/>
                <a:uFillTx/>
                <a:latin typeface="Century Gothic"/>
                <a:ea typeface="+mn-ea"/>
                <a:cs typeface="+mn-cs"/>
              </a:rPr>
              <a:t>regla</a:t>
            </a:r>
            <a:r>
              <a:rPr kumimoji="0" lang="en-US" sz="3200" b="1" i="0" u="none" strike="noStrike" kern="1200" cap="none" spc="0" normalizeH="0" baseline="0" noProof="0" dirty="0">
                <a:ln>
                  <a:noFill/>
                </a:ln>
                <a:solidFill>
                  <a:srgbClr val="C00000"/>
                </a:solidFill>
                <a:effectLst/>
                <a:uLnTx/>
                <a:uFillTx/>
                <a:latin typeface="Century Gothic"/>
                <a:ea typeface="+mn-ea"/>
                <a:cs typeface="+mn-cs"/>
              </a:rPr>
              <a:t> del 5</a:t>
            </a:r>
          </a:p>
        </p:txBody>
      </p:sp>
    </p:spTree>
    <p:extLst>
      <p:ext uri="{BB962C8B-B14F-4D97-AF65-F5344CB8AC3E}">
        <p14:creationId xmlns:p14="http://schemas.microsoft.com/office/powerpoint/2010/main" val="216459724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31" name="Google Shape;131;p5"/>
          <p:cNvSpPr txBox="1">
            <a:spLocks noGrp="1"/>
          </p:cNvSpPr>
          <p:nvPr>
            <p:ph type="ctrTitle"/>
          </p:nvPr>
        </p:nvSpPr>
        <p:spPr>
          <a:xfrm>
            <a:off x="1160860" y="538783"/>
            <a:ext cx="9507140" cy="135418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3959"/>
              <a:buFont typeface="Calibri"/>
              <a:buNone/>
            </a:pPr>
            <a:br>
              <a:rPr lang="es-ES" sz="3959"/>
            </a:br>
            <a:br>
              <a:rPr lang="es-ES" sz="3959"/>
            </a:br>
            <a:br>
              <a:rPr lang="es-ES" sz="3959"/>
            </a:br>
            <a:r>
              <a:rPr lang="es-ES" sz="3959"/>
              <a:t>  </a:t>
            </a:r>
            <a:endParaRPr/>
          </a:p>
        </p:txBody>
      </p:sp>
      <p:sp>
        <p:nvSpPr>
          <p:cNvPr id="132" name="Google Shape;132;p5"/>
          <p:cNvSpPr txBox="1">
            <a:spLocks noGrp="1"/>
          </p:cNvSpPr>
          <p:nvPr>
            <p:ph type="subTitle" idx="1"/>
          </p:nvPr>
        </p:nvSpPr>
        <p:spPr>
          <a:xfrm>
            <a:off x="838199" y="1787150"/>
            <a:ext cx="11153775" cy="4861300"/>
          </a:xfrm>
          <a:prstGeom prst="rect">
            <a:avLst/>
          </a:prstGeom>
          <a:noFill/>
          <a:ln>
            <a:noFill/>
          </a:ln>
        </p:spPr>
        <p:txBody>
          <a:bodyPr spcFirstLastPara="1" wrap="square" lIns="91425" tIns="45700" rIns="91425" bIns="45700" anchor="t" anchorCtr="0">
            <a:normAutofit fontScale="85000" lnSpcReduction="20000"/>
          </a:bodyPr>
          <a:lstStyle/>
          <a:p>
            <a:pPr marL="342900" lvl="0" indent="-406400" algn="l" rtl="0">
              <a:lnSpc>
                <a:spcPct val="90000"/>
              </a:lnSpc>
              <a:spcBef>
                <a:spcPts val="0"/>
              </a:spcBef>
              <a:spcAft>
                <a:spcPts val="0"/>
              </a:spcAft>
              <a:buClr>
                <a:schemeClr val="dk1"/>
              </a:buClr>
              <a:buSzPts val="3000"/>
              <a:buFont typeface="Arial"/>
              <a:buChar char="•"/>
            </a:pPr>
            <a:r>
              <a:rPr lang="es-ES" sz="3000" dirty="0"/>
              <a:t>La procrastinación es la acción de retrasar o posponer una tarea o conjunto de tareas.</a:t>
            </a:r>
            <a:endParaRPr sz="3000" dirty="0"/>
          </a:p>
          <a:p>
            <a:pPr marL="342900" lvl="0" indent="-406400" algn="l" rtl="0">
              <a:lnSpc>
                <a:spcPct val="90000"/>
              </a:lnSpc>
              <a:spcBef>
                <a:spcPts val="1000"/>
              </a:spcBef>
              <a:spcAft>
                <a:spcPts val="0"/>
              </a:spcAft>
              <a:buClr>
                <a:schemeClr val="dk1"/>
              </a:buClr>
              <a:buSzPts val="3000"/>
              <a:buFont typeface="Arial"/>
              <a:buChar char="•"/>
            </a:pPr>
            <a:r>
              <a:rPr lang="es-ES" sz="3000" dirty="0"/>
              <a:t>Es lo que te impide seguir adelante con lo que te propusiste hacer</a:t>
            </a:r>
            <a:endParaRPr sz="3000" dirty="0"/>
          </a:p>
          <a:p>
            <a:pPr marL="342900" lvl="0" indent="-406400" algn="l" rtl="0">
              <a:lnSpc>
                <a:spcPct val="90000"/>
              </a:lnSpc>
              <a:spcBef>
                <a:spcPts val="1000"/>
              </a:spcBef>
              <a:spcAft>
                <a:spcPts val="0"/>
              </a:spcAft>
              <a:buClr>
                <a:schemeClr val="dk1"/>
              </a:buClr>
              <a:buSzPts val="3000"/>
              <a:buFont typeface="Arial"/>
              <a:buChar char="•"/>
            </a:pPr>
            <a:r>
              <a:rPr lang="es-ES" sz="3000" dirty="0"/>
              <a:t>La gente procrastina porque la tarea es:</a:t>
            </a:r>
            <a:endParaRPr sz="3000" dirty="0"/>
          </a:p>
          <a:p>
            <a:pPr marL="0" lvl="0" indent="0" algn="l" rtl="0">
              <a:lnSpc>
                <a:spcPct val="90000"/>
              </a:lnSpc>
              <a:spcBef>
                <a:spcPts val="1000"/>
              </a:spcBef>
              <a:spcAft>
                <a:spcPts val="0"/>
              </a:spcAft>
              <a:buClr>
                <a:schemeClr val="dk1"/>
              </a:buClr>
              <a:buSzPts val="2000"/>
              <a:buNone/>
            </a:pPr>
            <a:r>
              <a:rPr lang="es-ES" sz="3000" dirty="0"/>
              <a:t>           Desagradable</a:t>
            </a:r>
            <a:endParaRPr sz="3000" dirty="0"/>
          </a:p>
          <a:p>
            <a:pPr marL="0" lvl="0" indent="0" algn="l" rtl="0">
              <a:lnSpc>
                <a:spcPct val="90000"/>
              </a:lnSpc>
              <a:spcBef>
                <a:spcPts val="1000"/>
              </a:spcBef>
              <a:spcAft>
                <a:spcPts val="0"/>
              </a:spcAft>
              <a:buClr>
                <a:schemeClr val="dk1"/>
              </a:buClr>
              <a:buSzPts val="2000"/>
              <a:buNone/>
            </a:pPr>
            <a:r>
              <a:rPr lang="es-ES" sz="3000" dirty="0"/>
              <a:t>           Difícil de hacer</a:t>
            </a:r>
            <a:endParaRPr sz="3000" dirty="0"/>
          </a:p>
          <a:p>
            <a:pPr marL="0" lvl="0" indent="0" algn="l" rtl="0">
              <a:lnSpc>
                <a:spcPct val="90000"/>
              </a:lnSpc>
              <a:spcBef>
                <a:spcPts val="1000"/>
              </a:spcBef>
              <a:spcAft>
                <a:spcPts val="0"/>
              </a:spcAft>
              <a:buClr>
                <a:schemeClr val="dk1"/>
              </a:buClr>
              <a:buSzPts val="2000"/>
              <a:buNone/>
            </a:pPr>
            <a:r>
              <a:rPr lang="es-ES" sz="3000" dirty="0"/>
              <a:t>           Falta de confianza en sí mismo</a:t>
            </a:r>
            <a:endParaRPr sz="3000" dirty="0"/>
          </a:p>
          <a:p>
            <a:pPr marL="0" lvl="0" indent="0" algn="l" rtl="0">
              <a:lnSpc>
                <a:spcPct val="90000"/>
              </a:lnSpc>
              <a:spcBef>
                <a:spcPts val="1000"/>
              </a:spcBef>
              <a:spcAft>
                <a:spcPts val="0"/>
              </a:spcAft>
              <a:buClr>
                <a:schemeClr val="dk1"/>
              </a:buClr>
              <a:buSzPts val="2000"/>
              <a:buNone/>
            </a:pPr>
            <a:r>
              <a:rPr lang="es-ES" sz="3000" dirty="0"/>
              <a:t>           Falta de autodisciplina</a:t>
            </a:r>
            <a:endParaRPr sz="3000" dirty="0"/>
          </a:p>
          <a:p>
            <a:pPr marL="0" lvl="0" indent="0" algn="l" rtl="0">
              <a:lnSpc>
                <a:spcPct val="90000"/>
              </a:lnSpc>
              <a:spcBef>
                <a:spcPts val="1000"/>
              </a:spcBef>
              <a:spcAft>
                <a:spcPts val="0"/>
              </a:spcAft>
              <a:buClr>
                <a:schemeClr val="dk1"/>
              </a:buClr>
              <a:buSzPts val="2000"/>
              <a:buNone/>
            </a:pPr>
            <a:r>
              <a:rPr lang="es-ES" sz="3000" dirty="0"/>
              <a:t>           No reconocer el daño de la procrastinación</a:t>
            </a:r>
            <a:endParaRPr sz="3000" dirty="0"/>
          </a:p>
          <a:p>
            <a:pPr marL="0" lvl="0" indent="0" algn="l" rtl="0">
              <a:lnSpc>
                <a:spcPct val="90000"/>
              </a:lnSpc>
              <a:spcBef>
                <a:spcPts val="1000"/>
              </a:spcBef>
              <a:spcAft>
                <a:spcPts val="0"/>
              </a:spcAft>
              <a:buClr>
                <a:schemeClr val="dk1"/>
              </a:buClr>
              <a:buSzPts val="2000"/>
              <a:buNone/>
            </a:pPr>
            <a:endParaRPr sz="3000" dirty="0"/>
          </a:p>
          <a:p>
            <a:pPr marL="0" lvl="0" indent="0" algn="l" rtl="0">
              <a:lnSpc>
                <a:spcPct val="90000"/>
              </a:lnSpc>
              <a:spcBef>
                <a:spcPts val="1000"/>
              </a:spcBef>
              <a:spcAft>
                <a:spcPts val="0"/>
              </a:spcAft>
              <a:buClr>
                <a:schemeClr val="dk1"/>
              </a:buClr>
              <a:buSzPts val="2000"/>
              <a:buNone/>
            </a:pPr>
            <a:r>
              <a:rPr lang="es-ES" sz="3000" dirty="0"/>
              <a:t>PREGUNTAS: ¿Cuál de estas 5 razones es la razón por la que postergas?</a:t>
            </a:r>
            <a:endParaRPr sz="3000" dirty="0"/>
          </a:p>
          <a:p>
            <a:pPr marL="0" lvl="0" indent="0" algn="l" rtl="0">
              <a:lnSpc>
                <a:spcPct val="90000"/>
              </a:lnSpc>
              <a:spcBef>
                <a:spcPts val="1000"/>
              </a:spcBef>
              <a:spcAft>
                <a:spcPts val="0"/>
              </a:spcAft>
              <a:buClr>
                <a:schemeClr val="dk1"/>
              </a:buClr>
              <a:buSzPts val="2000"/>
              <a:buNone/>
            </a:pPr>
            <a:r>
              <a:rPr lang="es-ES" sz="3000" dirty="0"/>
              <a:t>¿Cuál es el efecto más negativo que tiene la procrastinación en ti?</a:t>
            </a:r>
            <a:endParaRPr sz="3000" dirty="0"/>
          </a:p>
          <a:p>
            <a:pPr marL="0" lvl="0" indent="0" algn="l" rtl="0">
              <a:lnSpc>
                <a:spcPct val="90000"/>
              </a:lnSpc>
              <a:spcBef>
                <a:spcPts val="1000"/>
              </a:spcBef>
              <a:spcAft>
                <a:spcPts val="0"/>
              </a:spcAft>
              <a:buClr>
                <a:schemeClr val="dk1"/>
              </a:buClr>
              <a:buSzPts val="2000"/>
              <a:buNone/>
            </a:pPr>
            <a:endParaRPr sz="2000" dirty="0"/>
          </a:p>
          <a:p>
            <a:pPr marL="342900" lvl="0" indent="-215900" algn="l" rtl="0">
              <a:lnSpc>
                <a:spcPct val="90000"/>
              </a:lnSpc>
              <a:spcBef>
                <a:spcPts val="1000"/>
              </a:spcBef>
              <a:spcAft>
                <a:spcPts val="0"/>
              </a:spcAft>
              <a:buClr>
                <a:schemeClr val="dk1"/>
              </a:buClr>
              <a:buSzPts val="2000"/>
              <a:buFont typeface="Arial"/>
              <a:buNone/>
            </a:pPr>
            <a:endParaRPr sz="2000" dirty="0"/>
          </a:p>
          <a:p>
            <a:pPr marL="342900" lvl="0" indent="-215900" algn="l" rtl="0">
              <a:lnSpc>
                <a:spcPct val="90000"/>
              </a:lnSpc>
              <a:spcBef>
                <a:spcPts val="1000"/>
              </a:spcBef>
              <a:spcAft>
                <a:spcPts val="0"/>
              </a:spcAft>
              <a:buClr>
                <a:schemeClr val="dk1"/>
              </a:buClr>
              <a:buSzPts val="2000"/>
              <a:buFont typeface="Arial"/>
              <a:buNone/>
            </a:pPr>
            <a:endParaRPr sz="2000" dirty="0"/>
          </a:p>
          <a:p>
            <a:pPr marL="342900" lvl="0" indent="-215900" algn="l" rtl="0">
              <a:lnSpc>
                <a:spcPct val="90000"/>
              </a:lnSpc>
              <a:spcBef>
                <a:spcPts val="1000"/>
              </a:spcBef>
              <a:spcAft>
                <a:spcPts val="0"/>
              </a:spcAft>
              <a:buClr>
                <a:schemeClr val="dk1"/>
              </a:buClr>
              <a:buSzPts val="2000"/>
              <a:buFont typeface="Arial"/>
              <a:buNone/>
            </a:pPr>
            <a:endParaRPr sz="2000" dirty="0"/>
          </a:p>
          <a:p>
            <a:pPr marL="342900" lvl="0" indent="-215900" algn="l" rtl="0">
              <a:lnSpc>
                <a:spcPct val="90000"/>
              </a:lnSpc>
              <a:spcBef>
                <a:spcPts val="1000"/>
              </a:spcBef>
              <a:spcAft>
                <a:spcPts val="0"/>
              </a:spcAft>
              <a:buClr>
                <a:schemeClr val="dk1"/>
              </a:buClr>
              <a:buSzPts val="2000"/>
              <a:buFont typeface="Arial"/>
              <a:buNone/>
            </a:pPr>
            <a:endParaRPr sz="2000" dirty="0"/>
          </a:p>
        </p:txBody>
      </p:sp>
      <p:sp>
        <p:nvSpPr>
          <p:cNvPr id="133" name="Google Shape;133;p5"/>
          <p:cNvSpPr txBox="1"/>
          <p:nvPr/>
        </p:nvSpPr>
        <p:spPr>
          <a:xfrm>
            <a:off x="838200" y="365129"/>
            <a:ext cx="10515600" cy="1325563"/>
          </a:xfrm>
          <a:prstGeom prst="rect">
            <a:avLst/>
          </a:prstGeom>
          <a:noFill/>
          <a:ln>
            <a:noFill/>
          </a:ln>
        </p:spPr>
        <p:txBody>
          <a:bodyPr spcFirstLastPara="1" wrap="square" lIns="91425" tIns="45700" rIns="91425" bIns="45700" anchor="b" anchorCtr="0">
            <a:normAutofit/>
          </a:bodyPr>
          <a:lstStyle/>
          <a:p>
            <a:pPr marL="0" marR="0" lvl="0" indent="0" algn="ctr"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es-ES" sz="4400" b="0" i="0" u="none" strike="noStrike" kern="0" cap="none" spc="0" normalizeH="0" baseline="0" noProof="0">
                <a:ln>
                  <a:noFill/>
                </a:ln>
                <a:solidFill>
                  <a:srgbClr val="000000"/>
                </a:solidFill>
                <a:effectLst/>
                <a:uLnTx/>
                <a:uFillTx/>
                <a:latin typeface="Calibri"/>
                <a:ea typeface="Calibri"/>
                <a:cs typeface="Calibri"/>
                <a:sym typeface="Calibri"/>
              </a:rPr>
              <a:t>El problema con la Procrastinación es…</a:t>
            </a:r>
            <a:endParaRPr kumimoji="0" sz="4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2847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2" name="Google Shape;14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600"/>
              <a:buFont typeface="Calibri"/>
              <a:buNone/>
            </a:pPr>
            <a:r>
              <a:rPr lang="es-ES" sz="6600"/>
              <a:t>Recuerda…</a:t>
            </a:r>
            <a:br>
              <a:rPr lang="es-ES" sz="6600"/>
            </a:br>
            <a:r>
              <a:rPr lang="es-ES" sz="6600"/>
              <a:t>¡La procrastinación destruye la iniciativa!</a:t>
            </a:r>
            <a:endParaRPr sz="6600"/>
          </a:p>
        </p:txBody>
      </p:sp>
      <p:sp>
        <p:nvSpPr>
          <p:cNvPr id="143" name="Google Shape;143;p6"/>
          <p:cNvSpPr txBox="1">
            <a:spLocks noGrp="1"/>
          </p:cNvSpPr>
          <p:nvPr>
            <p:ph type="subTitle" idx="1"/>
          </p:nvPr>
        </p:nvSpPr>
        <p:spPr>
          <a:xfrm>
            <a:off x="1668379" y="4134490"/>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s-ES" sz="4000"/>
              <a:t>Hoy voy a hacer menos procrastinación y más iniciación.</a:t>
            </a:r>
            <a:endParaRPr sz="4000"/>
          </a:p>
        </p:txBody>
      </p:sp>
    </p:spTree>
    <p:extLst>
      <p:ext uri="{BB962C8B-B14F-4D97-AF65-F5344CB8AC3E}">
        <p14:creationId xmlns:p14="http://schemas.microsoft.com/office/powerpoint/2010/main" val="107257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73664" y="1709739"/>
            <a:ext cx="10773786" cy="1838810"/>
          </a:xfrm>
        </p:spPr>
        <p:txBody>
          <a:bodyPr/>
          <a:lstStyle/>
          <a:p>
            <a:r>
              <a:rPr lang="es-CR" dirty="0">
                <a:latin typeface="Century Schoolbook" panose="02040604050505020304" pitchFamily="18" charset="0"/>
              </a:rPr>
              <a:t>La manera más rápida de alcanzar el liderazgo</a:t>
            </a:r>
          </a:p>
        </p:txBody>
      </p:sp>
      <p:sp>
        <p:nvSpPr>
          <p:cNvPr id="3" name="Marcador de texto 2"/>
          <p:cNvSpPr>
            <a:spLocks noGrp="1"/>
          </p:cNvSpPr>
          <p:nvPr>
            <p:ph type="body" idx="1"/>
          </p:nvPr>
        </p:nvSpPr>
        <p:spPr>
          <a:xfrm>
            <a:off x="8422783" y="5008026"/>
            <a:ext cx="3541689" cy="1444289"/>
          </a:xfrm>
        </p:spPr>
        <p:txBody>
          <a:bodyPr>
            <a:noAutofit/>
          </a:bodyPr>
          <a:lstStyle/>
          <a:p>
            <a:pPr algn="r"/>
            <a:r>
              <a:rPr lang="es-CR" sz="4000" dirty="0">
                <a:solidFill>
                  <a:srgbClr val="FFC000"/>
                </a:solidFill>
                <a:latin typeface="Century Schoolbook" panose="02040604050505020304" pitchFamily="18" charset="0"/>
              </a:rPr>
              <a:t>Resolución de problemas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671513" y="650878"/>
            <a:ext cx="10872787" cy="806448"/>
          </a:xfrm>
        </p:spPr>
        <p:txBody>
          <a:bodyPr>
            <a:noAutofit/>
          </a:bodyPr>
          <a:lstStyle/>
          <a:p>
            <a:pPr algn="ctr"/>
            <a:r>
              <a:rPr lang="es-CR" sz="3200" b="1" dirty="0">
                <a:solidFill>
                  <a:schemeClr val="accent5">
                    <a:lumMod val="75000"/>
                  </a:schemeClr>
                </a:solidFill>
                <a:latin typeface="Century Schoolbook" panose="02040604050505020304" pitchFamily="18" charset="0"/>
              </a:rPr>
              <a:t>Los problemas nos presentan a nosotros mismos</a:t>
            </a:r>
          </a:p>
        </p:txBody>
      </p:sp>
      <p:sp>
        <p:nvSpPr>
          <p:cNvPr id="5" name="Marcador de contenido 4"/>
          <p:cNvSpPr>
            <a:spLocks noGrp="1"/>
          </p:cNvSpPr>
          <p:nvPr>
            <p:ph idx="1"/>
          </p:nvPr>
        </p:nvSpPr>
        <p:spPr>
          <a:xfrm>
            <a:off x="838200" y="1825625"/>
            <a:ext cx="10515600" cy="3632200"/>
          </a:xfrm>
        </p:spPr>
        <p:txBody>
          <a:bodyPr>
            <a:normAutofit/>
          </a:bodyPr>
          <a:lstStyle/>
          <a:p>
            <a:pPr>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Nuestras decisiones a menudo están afectadas por nuestra proximidad al problema.</a:t>
            </a:r>
          </a:p>
          <a:p>
            <a:pPr>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Nuestros platos como líderes estarán llenos de problemas.</a:t>
            </a:r>
          </a:p>
          <a:p>
            <a:pPr>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El pragmatismo nos sirve bien como líderes</a:t>
            </a:r>
          </a:p>
          <a:p>
            <a:pPr>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Creer que siempre hay una respuesta es una ventaja</a:t>
            </a:r>
          </a:p>
          <a:p>
            <a:pPr>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Nuestras acciones pueden hacer que nuestros problemas aumenten en número y tamaño.</a:t>
            </a:r>
          </a:p>
          <a:p>
            <a:pPr>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Los problemas que se manejan bien con frecuencia nos hacen mejores.</a:t>
            </a:r>
          </a:p>
        </p:txBody>
      </p:sp>
      <p:sp>
        <p:nvSpPr>
          <p:cNvPr id="3" name="CuadroTexto 2"/>
          <p:cNvSpPr txBox="1"/>
          <p:nvPr/>
        </p:nvSpPr>
        <p:spPr>
          <a:xfrm>
            <a:off x="874426" y="5364459"/>
            <a:ext cx="10214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R" sz="1800" b="0" i="1" u="none" strike="noStrike" kern="1200" cap="none" spc="0" normalizeH="0" baseline="0" noProof="0" dirty="0">
                <a:ln>
                  <a:noFill/>
                </a:ln>
                <a:solidFill>
                  <a:prstClr val="black"/>
                </a:solidFill>
                <a:effectLst/>
                <a:uLnTx/>
                <a:uFillTx/>
                <a:latin typeface="Calibri"/>
                <a:ea typeface="+mn-ea"/>
                <a:cs typeface="+mn-cs"/>
              </a:rPr>
              <a:t>“Ser capaz de darle la vuelta por completo a una organización siendo un agente de cambio positivo es la verdadera prueba de un gran líder”</a:t>
            </a:r>
            <a:r>
              <a:rPr kumimoji="0" lang="es-CR" sz="1800" b="0" i="0" u="none" strike="noStrike" kern="1200" cap="none" spc="0" normalizeH="0" baseline="0" noProof="0" dirty="0">
                <a:ln>
                  <a:noFill/>
                </a:ln>
                <a:solidFill>
                  <a:prstClr val="black"/>
                </a:solidFill>
                <a:effectLst/>
                <a:uLnTx/>
                <a:uFillTx/>
                <a:latin typeface="Calibri"/>
                <a:ea typeface="+mn-ea"/>
                <a:cs typeface="+mn-cs"/>
              </a:rPr>
              <a:t>.</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Autofit/>
          </a:bodyPr>
          <a:lstStyle/>
          <a:p>
            <a:pPr algn="ctr"/>
            <a:r>
              <a:rPr lang="es-CR" sz="3200" b="1" dirty="0">
                <a:solidFill>
                  <a:schemeClr val="accent5">
                    <a:lumMod val="75000"/>
                  </a:schemeClr>
                </a:solidFill>
                <a:latin typeface="Century Schoolbook" panose="02040604050505020304" pitchFamily="18" charset="0"/>
              </a:rPr>
              <a:t>Los </a:t>
            </a:r>
            <a:r>
              <a:rPr lang="es-CR" sz="3600" b="1" dirty="0">
                <a:solidFill>
                  <a:schemeClr val="accent5">
                    <a:lumMod val="75000"/>
                  </a:schemeClr>
                </a:solidFill>
                <a:latin typeface="Century Schoolbook" panose="02040604050505020304" pitchFamily="18" charset="0"/>
              </a:rPr>
              <a:t>problemas</a:t>
            </a:r>
            <a:r>
              <a:rPr lang="es-CR" sz="3200" b="1" dirty="0">
                <a:solidFill>
                  <a:schemeClr val="accent5">
                    <a:lumMod val="75000"/>
                  </a:schemeClr>
                </a:solidFill>
                <a:latin typeface="Century Schoolbook" panose="02040604050505020304" pitchFamily="18" charset="0"/>
              </a:rPr>
              <a:t> nos presentan a otros</a:t>
            </a:r>
          </a:p>
        </p:txBody>
      </p:sp>
      <p:sp>
        <p:nvSpPr>
          <p:cNvPr id="3" name="Marcador de contenido 2"/>
          <p:cNvSpPr>
            <a:spLocks noGrp="1"/>
          </p:cNvSpPr>
          <p:nvPr>
            <p:ph idx="1"/>
          </p:nvPr>
        </p:nvSpPr>
        <p:spPr/>
        <p:txBody>
          <a:bodyPr>
            <a:normAutofit/>
          </a:bodyPr>
          <a:lstStyle/>
          <a:p>
            <a:pPr>
              <a:buClr>
                <a:schemeClr val="accent5">
                  <a:lumMod val="75000"/>
                </a:schemeClr>
              </a:buClr>
              <a:buFont typeface="Wingdings" panose="05000000000000000000" pitchFamily="2" charset="2"/>
              <a:buChar char="§"/>
            </a:pPr>
            <a:r>
              <a:rPr lang="es-CR" sz="3200" dirty="0">
                <a:latin typeface="Century Schoolbook" panose="02040604050505020304" pitchFamily="18" charset="0"/>
              </a:rPr>
              <a:t>Personas que empeoran los problemas.</a:t>
            </a:r>
          </a:p>
          <a:p>
            <a:pPr>
              <a:buClr>
                <a:schemeClr val="accent5">
                  <a:lumMod val="75000"/>
                </a:schemeClr>
              </a:buClr>
              <a:buFont typeface="Wingdings" panose="05000000000000000000" pitchFamily="2" charset="2"/>
              <a:buChar char="§"/>
            </a:pPr>
            <a:r>
              <a:rPr lang="es-CR" sz="3200" dirty="0">
                <a:latin typeface="Century Schoolbook" panose="02040604050505020304" pitchFamily="18" charset="0"/>
              </a:rPr>
              <a:t>Personas que atraen los problemas.</a:t>
            </a:r>
          </a:p>
          <a:p>
            <a:pPr>
              <a:buClr>
                <a:schemeClr val="accent5">
                  <a:lumMod val="75000"/>
                </a:schemeClr>
              </a:buClr>
              <a:buFont typeface="Wingdings" panose="05000000000000000000" pitchFamily="2" charset="2"/>
              <a:buChar char="§"/>
            </a:pPr>
            <a:r>
              <a:rPr lang="es-CR" sz="3200" dirty="0">
                <a:latin typeface="Century Schoolbook" panose="02040604050505020304" pitchFamily="18" charset="0"/>
              </a:rPr>
              <a:t>Personas que se rinden ante los problemas.</a:t>
            </a:r>
          </a:p>
          <a:p>
            <a:pPr>
              <a:buClr>
                <a:schemeClr val="accent5">
                  <a:lumMod val="75000"/>
                </a:schemeClr>
              </a:buClr>
              <a:buFont typeface="Wingdings" panose="05000000000000000000" pitchFamily="2" charset="2"/>
              <a:buChar char="§"/>
            </a:pPr>
            <a:r>
              <a:rPr lang="es-CR" sz="3200" dirty="0">
                <a:latin typeface="Century Schoolbook" panose="02040604050505020304" pitchFamily="18" charset="0"/>
              </a:rPr>
              <a:t>Personas que usan los problemas como peldaños para el éxito.</a:t>
            </a:r>
          </a:p>
        </p:txBody>
      </p:sp>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l="11855" t="15795" r="35283" b="53977"/>
          <a:stretch>
            <a:fillRect/>
          </a:stretch>
        </p:blipFill>
        <p:spPr>
          <a:xfrm>
            <a:off x="7253084" y="5492564"/>
            <a:ext cx="4100716" cy="534876"/>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186363" y="365125"/>
            <a:ext cx="6815137" cy="849313"/>
          </a:xfrm>
        </p:spPr>
        <p:txBody>
          <a:bodyPr>
            <a:normAutofit fontScale="90000"/>
          </a:bodyPr>
          <a:lstStyle/>
          <a:p>
            <a:pPr algn="ctr"/>
            <a:r>
              <a:rPr lang="es-CR" sz="3200" b="1" dirty="0">
                <a:solidFill>
                  <a:schemeClr val="bg2">
                    <a:lumMod val="10000"/>
                  </a:schemeClr>
                </a:solidFill>
                <a:latin typeface="Century Schoolbook" panose="02040604050505020304" pitchFamily="18" charset="0"/>
              </a:rPr>
              <a:t>Frases sobre el valor del carácter</a:t>
            </a:r>
          </a:p>
        </p:txBody>
      </p:sp>
      <p:sp>
        <p:nvSpPr>
          <p:cNvPr id="3" name="Marcador de contenido 2"/>
          <p:cNvSpPr>
            <a:spLocks noGrp="1"/>
          </p:cNvSpPr>
          <p:nvPr>
            <p:ph idx="1"/>
          </p:nvPr>
        </p:nvSpPr>
        <p:spPr>
          <a:xfrm>
            <a:off x="5186363" y="1214438"/>
            <a:ext cx="6815137" cy="4962525"/>
          </a:xfrm>
        </p:spPr>
        <p:txBody>
          <a:bodyPr>
            <a:normAutofit fontScale="70000" lnSpcReduction="20000"/>
          </a:bodyPr>
          <a:lstStyle/>
          <a:p>
            <a:pPr marL="514350" indent="-514350" algn="just">
              <a:buAutoNum type="arabicPeriod"/>
            </a:pPr>
            <a:r>
              <a:rPr lang="es-CR" dirty="0">
                <a:solidFill>
                  <a:schemeClr val="accent4">
                    <a:lumMod val="75000"/>
                  </a:schemeClr>
                </a:solidFill>
                <a:latin typeface="Century Schoolbook" panose="02040604050505020304" pitchFamily="18" charset="0"/>
              </a:rPr>
              <a:t>Un buen carácter desarrolla una confianza fuerte: sus interacciones con otros crean “cuentas de confianza”</a:t>
            </a:r>
          </a:p>
          <a:p>
            <a:pPr marL="0" indent="0" algn="just">
              <a:buNone/>
            </a:pPr>
            <a:endParaRPr lang="es-CR" dirty="0">
              <a:solidFill>
                <a:schemeClr val="accent4">
                  <a:lumMod val="75000"/>
                </a:schemeClr>
              </a:solidFill>
              <a:latin typeface="Century Schoolbook" panose="02040604050505020304" pitchFamily="18" charset="0"/>
            </a:endParaRPr>
          </a:p>
          <a:p>
            <a:pPr lvl="1" algn="just"/>
            <a:r>
              <a:rPr lang="es-CR" dirty="0">
                <a:solidFill>
                  <a:srgbClr val="C00000"/>
                </a:solidFill>
                <a:latin typeface="Century Schoolbook" panose="02040604050505020304" pitchFamily="18" charset="0"/>
              </a:rPr>
              <a:t>Pensaba que era bonito tener confianza: </a:t>
            </a:r>
            <a:r>
              <a:rPr lang="es-CR" dirty="0">
                <a:latin typeface="Century Schoolbook" panose="02040604050505020304" pitchFamily="18" charset="0"/>
              </a:rPr>
              <a:t>la confianza es el fundamento del liderazgo, un fuerte fundamento no es un lujo, no es algo bonito para tener, es algo VITAL.</a:t>
            </a:r>
          </a:p>
          <a:p>
            <a:pPr lvl="1" algn="just"/>
            <a:endParaRPr lang="es-CR" dirty="0">
              <a:latin typeface="Century Schoolbook" panose="02040604050505020304" pitchFamily="18" charset="0"/>
            </a:endParaRPr>
          </a:p>
          <a:p>
            <a:pPr lvl="1" algn="just"/>
            <a:r>
              <a:rPr lang="es-CR" dirty="0">
                <a:solidFill>
                  <a:srgbClr val="C00000"/>
                </a:solidFill>
                <a:latin typeface="Century Schoolbook" panose="02040604050505020304" pitchFamily="18" charset="0"/>
              </a:rPr>
              <a:t>Pensaba que la confianza dependía de otros: </a:t>
            </a:r>
            <a:r>
              <a:rPr lang="es-CR" dirty="0">
                <a:latin typeface="Century Schoolbook" panose="02040604050505020304" pitchFamily="18" charset="0"/>
              </a:rPr>
              <a:t>si las personas aprenden a confiar en mí, tendré su atención. No obstante, si yo inicio la confianza en ellos, conseguiré su acción.</a:t>
            </a:r>
          </a:p>
          <a:p>
            <a:pPr lvl="1" algn="just"/>
            <a:endParaRPr lang="es-CR" dirty="0">
              <a:latin typeface="Century Schoolbook" panose="02040604050505020304" pitchFamily="18" charset="0"/>
            </a:endParaRPr>
          </a:p>
          <a:p>
            <a:pPr lvl="1" algn="just"/>
            <a:r>
              <a:rPr lang="es-CR" dirty="0">
                <a:solidFill>
                  <a:srgbClr val="C00000"/>
                </a:solidFill>
                <a:latin typeface="Century Schoolbook" panose="02040604050505020304" pitchFamily="18" charset="0"/>
              </a:rPr>
              <a:t>Pensaba que la confianza sólo podía crecer lentamente: </a:t>
            </a:r>
            <a:r>
              <a:rPr lang="es-CR" dirty="0">
                <a:latin typeface="Century Schoolbook" panose="02040604050505020304" pitchFamily="18" charset="0"/>
              </a:rPr>
              <a:t>la confianza se puede ganar rápidamente cuando alguien hace un acto desinteresado de importancia por otra persona.</a:t>
            </a:r>
          </a:p>
          <a:p>
            <a:pPr lvl="1" algn="just"/>
            <a:endParaRPr lang="es-CR" dirty="0">
              <a:latin typeface="Century Schoolbook" panose="02040604050505020304" pitchFamily="18" charset="0"/>
            </a:endParaRPr>
          </a:p>
          <a:p>
            <a:pPr lvl="1" algn="just"/>
            <a:r>
              <a:rPr lang="es-CR" dirty="0">
                <a:solidFill>
                  <a:srgbClr val="C00000"/>
                </a:solidFill>
                <a:latin typeface="Century Schoolbook" panose="02040604050505020304" pitchFamily="18" charset="0"/>
              </a:rPr>
              <a:t>Pensaba que un solo error automáticamente destruía la confianza</a:t>
            </a:r>
            <a:r>
              <a:rPr lang="es-CR" dirty="0">
                <a:latin typeface="Century Schoolbook" panose="02040604050505020304" pitchFamily="18" charset="0"/>
              </a:rPr>
              <a:t>: si el nivel de confianza es alto, un error raras veces destruye lo que las personas han construido en la relación</a:t>
            </a:r>
          </a:p>
          <a:p>
            <a:pPr algn="just"/>
            <a:endParaRPr lang="es-CR" dirty="0">
              <a:latin typeface="Century Schoolbook" panose="02040604050505020304"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arn(inVertical)">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03061" y="3142445"/>
            <a:ext cx="10515600" cy="1046543"/>
          </a:xfrm>
        </p:spPr>
        <p:txBody>
          <a:bodyPr/>
          <a:lstStyle/>
          <a:p>
            <a:r>
              <a:rPr lang="es-CR" dirty="0">
                <a:latin typeface="Century Schoolbook" panose="02040604050505020304" pitchFamily="18" charset="0"/>
              </a:rPr>
              <a:t>El fundamento el liderazgo	</a:t>
            </a:r>
          </a:p>
        </p:txBody>
      </p:sp>
      <p:sp>
        <p:nvSpPr>
          <p:cNvPr id="3" name="Marcador de texto 2"/>
          <p:cNvSpPr>
            <a:spLocks noGrp="1"/>
          </p:cNvSpPr>
          <p:nvPr>
            <p:ph type="body" idx="1"/>
          </p:nvPr>
        </p:nvSpPr>
        <p:spPr>
          <a:xfrm>
            <a:off x="9254633" y="5009883"/>
            <a:ext cx="2568173" cy="824248"/>
          </a:xfrm>
        </p:spPr>
        <p:txBody>
          <a:bodyPr>
            <a:noAutofit/>
          </a:bodyPr>
          <a:lstStyle/>
          <a:p>
            <a:r>
              <a:rPr lang="es-CR" sz="4400" dirty="0">
                <a:solidFill>
                  <a:srgbClr val="FFC000"/>
                </a:solidFill>
                <a:latin typeface="Century Schoolbook" panose="02040604050505020304" pitchFamily="18" charset="0"/>
              </a:rPr>
              <a:t>Carácter</a:t>
            </a:r>
          </a:p>
        </p:txBody>
      </p:sp>
    </p:spTree>
  </p:cSld>
  <p:clrMapOvr>
    <a:overrideClrMapping bg1="lt1" tx1="dk1" bg2="lt2" tx2="dk2" accent1="accent1" accent2="accent2" accent3="accent3" accent4="accent4" accent5="accent5" accent6="accent6" hlink="hlink" folHlink="folHlink"/>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490"/>
          <a:stretch/>
        </p:blipFill>
        <p:spPr>
          <a:xfrm>
            <a:off x="606543" y="0"/>
            <a:ext cx="11098061" cy="6819830"/>
          </a:xfrm>
          <a:prstGeom prst="rect">
            <a:avLst/>
          </a:prstGeom>
        </p:spPr>
      </p:pic>
      <p:sp>
        <p:nvSpPr>
          <p:cNvPr id="7" name="TextBox 6"/>
          <p:cNvSpPr txBox="1"/>
          <p:nvPr/>
        </p:nvSpPr>
        <p:spPr>
          <a:xfrm>
            <a:off x="1904996" y="1699947"/>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96633"/>
                </a:solidFill>
                <a:effectLst/>
                <a:uLnTx/>
                <a:uFillTx/>
                <a:latin typeface="Bernard MT Condensed" panose="02050806060905020404" pitchFamily="18" charset="0"/>
                <a:ea typeface="+mn-ea"/>
                <a:cs typeface="Times New Roman" pitchFamily="18" charset="0"/>
              </a:rPr>
              <a:t>No </a:t>
            </a:r>
            <a:r>
              <a:rPr kumimoji="0" lang="en-US" sz="3200" b="0" i="0" u="none" strike="noStrike" kern="1200" cap="none" spc="0" normalizeH="0" baseline="0" noProof="0" dirty="0" err="1">
                <a:ln>
                  <a:noFill/>
                </a:ln>
                <a:solidFill>
                  <a:srgbClr val="996633"/>
                </a:solidFill>
                <a:effectLst/>
                <a:uLnTx/>
                <a:uFillTx/>
                <a:latin typeface="Bernard MT Condensed" panose="02050806060905020404" pitchFamily="18" charset="0"/>
                <a:ea typeface="+mn-ea"/>
                <a:cs typeface="Times New Roman" pitchFamily="18" charset="0"/>
              </a:rPr>
              <a:t>confundas</a:t>
            </a:r>
            <a:r>
              <a:rPr kumimoji="0" lang="en-US" sz="3200" b="0" i="0" u="none" strike="noStrike" kern="1200" cap="none" spc="0" normalizeH="0" baseline="0" noProof="0" dirty="0">
                <a:ln>
                  <a:noFill/>
                </a:ln>
                <a:solidFill>
                  <a:srgbClr val="996633"/>
                </a:solidFill>
                <a:effectLst/>
                <a:uLnTx/>
                <a:uFillTx/>
                <a:latin typeface="Bernard MT Condensed" panose="02050806060905020404" pitchFamily="18" charset="0"/>
                <a:ea typeface="+mn-ea"/>
                <a:cs typeface="Times New Roman" pitchFamily="18" charset="0"/>
              </a:rPr>
              <a:t> </a:t>
            </a:r>
            <a:r>
              <a:rPr kumimoji="0" lang="en-US" sz="3200" b="0" i="0" u="none" strike="noStrike" kern="1200" cap="none" spc="0" normalizeH="0" baseline="0" noProof="0" dirty="0" err="1">
                <a:ln>
                  <a:noFill/>
                </a:ln>
                <a:solidFill>
                  <a:srgbClr val="996633"/>
                </a:solidFill>
                <a:effectLst/>
                <a:uLnTx/>
                <a:uFillTx/>
                <a:latin typeface="Bernard MT Condensed" panose="02050806060905020404" pitchFamily="18" charset="0"/>
                <a:ea typeface="+mn-ea"/>
                <a:cs typeface="Times New Roman" pitchFamily="18" charset="0"/>
              </a:rPr>
              <a:t>actividades</a:t>
            </a:r>
            <a:r>
              <a:rPr kumimoji="0" lang="en-US" sz="3200" b="0" i="0" u="none" strike="noStrike" kern="1200" cap="none" spc="0" normalizeH="0" baseline="0" noProof="0" dirty="0">
                <a:ln>
                  <a:noFill/>
                </a:ln>
                <a:solidFill>
                  <a:srgbClr val="996633"/>
                </a:solidFill>
                <a:effectLst/>
                <a:uLnTx/>
                <a:uFillTx/>
                <a:latin typeface="Bernard MT Condensed" panose="02050806060905020404" pitchFamily="18" charset="0"/>
                <a:ea typeface="+mn-ea"/>
                <a:cs typeface="Times New Roman" pitchFamily="18" charset="0"/>
              </a:rPr>
              <a:t> con </a:t>
            </a:r>
            <a:r>
              <a:rPr kumimoji="0" lang="en-US" sz="3200" b="0" i="0" u="none" strike="noStrike" kern="1200" cap="none" spc="0" normalizeH="0" baseline="0" noProof="0" dirty="0" err="1">
                <a:ln>
                  <a:noFill/>
                </a:ln>
                <a:solidFill>
                  <a:srgbClr val="996633"/>
                </a:solidFill>
                <a:effectLst/>
                <a:uLnTx/>
                <a:uFillTx/>
                <a:latin typeface="Bernard MT Condensed" panose="02050806060905020404" pitchFamily="18" charset="0"/>
                <a:ea typeface="+mn-ea"/>
                <a:cs typeface="Times New Roman" pitchFamily="18" charset="0"/>
              </a:rPr>
              <a:t>logros</a:t>
            </a:r>
            <a:endParaRPr kumimoji="0" lang="en-US" sz="3200" b="0" i="0" u="none" strike="noStrike" kern="1200" cap="none" spc="0" normalizeH="0" baseline="0" noProof="0" dirty="0">
              <a:ln>
                <a:noFill/>
              </a:ln>
              <a:solidFill>
                <a:srgbClr val="996633"/>
              </a:solidFill>
              <a:effectLst/>
              <a:uLnTx/>
              <a:uFillTx/>
              <a:latin typeface="Bernard MT Condensed" panose="02050806060905020404" pitchFamily="18" charset="0"/>
              <a:ea typeface="+mn-ea"/>
              <a:cs typeface="Times New Roman" pitchFamily="18" charset="0"/>
            </a:endParaRPr>
          </a:p>
        </p:txBody>
      </p:sp>
      <p:sp>
        <p:nvSpPr>
          <p:cNvPr id="10" name="Rectangle 9"/>
          <p:cNvSpPr/>
          <p:nvPr/>
        </p:nvSpPr>
        <p:spPr>
          <a:xfrm>
            <a:off x="2194560" y="3015173"/>
            <a:ext cx="8382001" cy="1938992"/>
          </a:xfrm>
          <a:prstGeom prst="rect">
            <a:avLst/>
          </a:prstGeom>
        </p:spPr>
        <p:txBody>
          <a:bodyPr wrap="square">
            <a:spAutoFit/>
          </a:bodyPr>
          <a:lstStyle/>
          <a:p>
            <a:pPr marL="0" marR="0" lvl="0" indent="0" algn="l" defTabSz="228600" rtl="0" eaLnBrk="1" fontAlgn="auto" latinLnBrk="0" hangingPunct="1">
              <a:lnSpc>
                <a:spcPct val="100000"/>
              </a:lnSpc>
              <a:spcBef>
                <a:spcPts val="0"/>
              </a:spcBef>
              <a:spcAft>
                <a:spcPts val="2400"/>
              </a:spcAft>
              <a:buClrTx/>
              <a:buSzTx/>
              <a:buFontTx/>
              <a:buNone/>
              <a:tabLst/>
              <a:defRPr/>
            </a:pPr>
            <a:r>
              <a:rPr kumimoji="0" lang="es-ES" sz="2400" b="0" i="0" u="none" strike="noStrike" kern="1200" cap="none" spc="0" normalizeH="0" baseline="0" noProof="0" dirty="0">
                <a:ln>
                  <a:noFill/>
                </a:ln>
                <a:solidFill>
                  <a:srgbClr val="C00000"/>
                </a:solidFill>
                <a:effectLst/>
                <a:uLnTx/>
                <a:uFillTx/>
                <a:latin typeface="Lucida Bright" panose="02040602050505020304" pitchFamily="18" charset="0"/>
                <a:ea typeface="+mn-ea"/>
                <a:cs typeface="Times New Roman" pitchFamily="18" charset="0"/>
              </a:rPr>
              <a:t>Estar ocupado no es lo mismo que ser productivo. Si decides tus prioridades de antemano, puedes planificar tus actividades sabiamente. Cuando identificas las áreas más importantes en las que debes enfocarte, puedes concentrar tus energías en ellas. </a:t>
            </a:r>
            <a:endParaRPr kumimoji="0" lang="en-US" sz="2400" b="0" i="0" u="none" strike="noStrike" kern="1200" cap="none" spc="0" normalizeH="0" baseline="0" noProof="0" dirty="0">
              <a:ln>
                <a:noFill/>
              </a:ln>
              <a:solidFill>
                <a:srgbClr val="C00000"/>
              </a:solidFill>
              <a:effectLst/>
              <a:uLnTx/>
              <a:uFillTx/>
              <a:latin typeface="Lucida Bright" panose="02040602050505020304" pitchFamily="18" charset="0"/>
              <a:ea typeface="+mn-ea"/>
              <a:cs typeface="Times New Roman" pitchFamily="18" charset="0"/>
            </a:endParaRPr>
          </a:p>
        </p:txBody>
      </p:sp>
      <p:sp>
        <p:nvSpPr>
          <p:cNvPr id="3" name="TextBox 2"/>
          <p:cNvSpPr txBox="1"/>
          <p:nvPr/>
        </p:nvSpPr>
        <p:spPr>
          <a:xfrm>
            <a:off x="3599621" y="450600"/>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10"/>
          <p:cNvSpPr txBox="1"/>
          <p:nvPr/>
        </p:nvSpPr>
        <p:spPr>
          <a:xfrm>
            <a:off x="2038347" y="853765"/>
            <a:ext cx="8115299"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C00000"/>
                </a:solidFill>
                <a:effectLst/>
                <a:uLnTx/>
                <a:uFillTx/>
                <a:latin typeface="Calibri"/>
                <a:ea typeface="+mn-ea"/>
                <a:cs typeface="Times New Roman" pitchFamily="18" charset="0"/>
              </a:rPr>
              <a:t>Prioridades</a:t>
            </a:r>
            <a:endParaRPr kumimoji="0" lang="en-US" sz="3600" b="1" i="1"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14636737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1091821" y="471310"/>
            <a:ext cx="10293934" cy="833639"/>
          </a:xfrm>
        </p:spPr>
        <p:txBody>
          <a:bodyPr>
            <a:noAutofit/>
          </a:bodyPr>
          <a:lstStyle/>
          <a:p>
            <a:r>
              <a:rPr lang="es-CR" sz="2800" b="1" dirty="0">
                <a:latin typeface="Century Schoolbook" panose="02040604050505020304" pitchFamily="18" charset="0"/>
              </a:rPr>
              <a:t>2. Los líderes exitosos aceptan las cuatro dimensiones del carácter</a:t>
            </a:r>
          </a:p>
        </p:txBody>
      </p:sp>
      <p:sp>
        <p:nvSpPr>
          <p:cNvPr id="5" name="CuadroTexto 4"/>
          <p:cNvSpPr txBox="1"/>
          <p:nvPr/>
        </p:nvSpPr>
        <p:spPr>
          <a:xfrm>
            <a:off x="1192696" y="1609497"/>
            <a:ext cx="9898091"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R" sz="24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Autenticidad: </a:t>
            </a:r>
            <a:r>
              <a:rPr kumimoji="0" lang="es-CR" sz="2400" b="0"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tiene que ver con vivir una vida transparente.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R" sz="2400" b="0"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R" sz="24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Autogestión: </a:t>
            </a:r>
            <a:r>
              <a:rPr kumimoji="0" lang="es-CR" sz="2400" b="0"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tiene que ver con el carácter, identificar tus valores y cuáles límites no cruzarás, para mantenerte el camino.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R" sz="2400" b="0"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R" sz="24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Humildad: </a:t>
            </a:r>
            <a:r>
              <a:rPr kumimoji="0" lang="es-CR" sz="2400" b="0"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a nadie le gusta trabajar con un líder que se </a:t>
            </a:r>
            <a:r>
              <a:rPr kumimoji="0" lang="es-CR" sz="2400" b="0" i="0" u="none" strike="noStrike" kern="1200" cap="none" spc="0" normalizeH="0" baseline="0" noProof="0" dirty="0" err="1">
                <a:ln>
                  <a:noFill/>
                </a:ln>
                <a:solidFill>
                  <a:prstClr val="black"/>
                </a:solidFill>
                <a:effectLst/>
                <a:uLnTx/>
                <a:uFillTx/>
                <a:latin typeface="Century Schoolbook" panose="02040604050505020304" pitchFamily="18" charset="0"/>
                <a:ea typeface="+mn-ea"/>
                <a:cs typeface="+mn-cs"/>
              </a:rPr>
              <a:t>vanagloríe</a:t>
            </a:r>
            <a:r>
              <a:rPr kumimoji="0" lang="es-CR" sz="2400" b="0"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 de sí mismo y trabaje solo para su propio beneficio.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R" sz="2400" b="0"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R" sz="24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Valor: </a:t>
            </a:r>
            <a:r>
              <a:rPr kumimoji="0" lang="es-CR" sz="2400" b="0"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nos posibilita el carácter. Nos empodera para hacer lo correcto ante el temor, la fatiga, la incertidumbre, etc.</a:t>
            </a: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 y="0"/>
            <a:ext cx="12197953" cy="6858000"/>
          </a:xfrm>
          <a:prstGeom prst="rect">
            <a:avLst/>
          </a:prstGeom>
        </p:spPr>
      </p:pic>
      <p:sp>
        <p:nvSpPr>
          <p:cNvPr id="2" name="Título 1"/>
          <p:cNvSpPr>
            <a:spLocks noGrp="1"/>
          </p:cNvSpPr>
          <p:nvPr>
            <p:ph type="title"/>
          </p:nvPr>
        </p:nvSpPr>
        <p:spPr>
          <a:xfrm>
            <a:off x="838200" y="870094"/>
            <a:ext cx="10515600" cy="1325563"/>
          </a:xfrm>
        </p:spPr>
        <p:txBody>
          <a:bodyPr/>
          <a:lstStyle/>
          <a:p>
            <a:r>
              <a:rPr lang="es-CR" dirty="0">
                <a:solidFill>
                  <a:schemeClr val="bg1"/>
                </a:solidFill>
                <a:latin typeface="Century Schoolbook" panose="02040604050505020304" pitchFamily="18" charset="0"/>
              </a:rPr>
              <a:t>3. El carácter lo hace más grande por dentro que por fuera.</a:t>
            </a:r>
          </a:p>
        </p:txBody>
      </p:sp>
      <p:sp>
        <p:nvSpPr>
          <p:cNvPr id="3" name="Marcador de contenido 2"/>
          <p:cNvSpPr>
            <a:spLocks noGrp="1"/>
          </p:cNvSpPr>
          <p:nvPr>
            <p:ph idx="1"/>
          </p:nvPr>
        </p:nvSpPr>
        <p:spPr>
          <a:xfrm>
            <a:off x="838200" y="2779144"/>
            <a:ext cx="10515600" cy="1299712"/>
          </a:xfrm>
        </p:spPr>
        <p:txBody>
          <a:bodyPr/>
          <a:lstStyle/>
          <a:p>
            <a:pPr>
              <a:buClr>
                <a:schemeClr val="accent4">
                  <a:lumMod val="60000"/>
                  <a:lumOff val="40000"/>
                </a:schemeClr>
              </a:buClr>
              <a:buFont typeface="Wingdings" panose="05000000000000000000" pitchFamily="2" charset="2"/>
              <a:buChar char="§"/>
            </a:pPr>
            <a:r>
              <a:rPr lang="es-CR" dirty="0">
                <a:latin typeface="Century Schoolbook" panose="02040604050505020304" pitchFamily="18" charset="0"/>
              </a:rPr>
              <a:t>El resultado de desarrollar un carácter firme por dentro es el respeto a uno mismo, el cual no viene de los logros, sino de hacer las decisiones correctas.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628650"/>
            <a:ext cx="10515600" cy="1062040"/>
          </a:xfrm>
        </p:spPr>
        <p:txBody>
          <a:bodyPr>
            <a:normAutofit fontScale="90000"/>
          </a:bodyPr>
          <a:lstStyle/>
          <a:p>
            <a:r>
              <a:rPr lang="es-CR" sz="4000" b="1" dirty="0">
                <a:solidFill>
                  <a:schemeClr val="accent5">
                    <a:lumMod val="75000"/>
                  </a:schemeClr>
                </a:solidFill>
                <a:latin typeface="Century Schoolbook" panose="02040604050505020304" pitchFamily="18" charset="0"/>
              </a:rPr>
              <a:t>Los problemas nos presentan a las oportunidades</a:t>
            </a:r>
            <a:r>
              <a:rPr lang="es-CR" sz="3600" dirty="0">
                <a:latin typeface="Century Schoolbook" panose="02040604050505020304" pitchFamily="18" charset="0"/>
              </a:rPr>
              <a:t>	</a:t>
            </a:r>
          </a:p>
        </p:txBody>
      </p:sp>
      <p:sp>
        <p:nvSpPr>
          <p:cNvPr id="3" name="Marcador de contenido 2"/>
          <p:cNvSpPr>
            <a:spLocks noGrp="1"/>
          </p:cNvSpPr>
          <p:nvPr>
            <p:ph idx="1"/>
          </p:nvPr>
        </p:nvSpPr>
        <p:spPr/>
        <p:txBody>
          <a:bodyPr>
            <a:normAutofit/>
          </a:bodyPr>
          <a:lstStyle/>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Reconozca un posible problema antes de que se convierta en un problema real.</a:t>
            </a:r>
          </a:p>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Tenga una imagen clara del problema.</a:t>
            </a:r>
          </a:p>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Haga preguntas que lo ayuden a resolver el problema.</a:t>
            </a:r>
          </a:p>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Establezca un marco para examinar problemas y soluciones.</a:t>
            </a:r>
          </a:p>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Valore la resolución compartida de problemas.</a:t>
            </a:r>
          </a:p>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Consiga siempre más de una solución.</a:t>
            </a:r>
          </a:p>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Cultive una preferencia por la acción.</a:t>
            </a:r>
          </a:p>
          <a:p>
            <a:pPr algn="just">
              <a:buClr>
                <a:schemeClr val="accent5">
                  <a:lumMod val="75000"/>
                </a:schemeClr>
              </a:buClr>
              <a:buFont typeface="Wingdings" panose="05000000000000000000" pitchFamily="2" charset="2"/>
              <a:buChar char="§"/>
            </a:pPr>
            <a:r>
              <a:rPr lang="es-CR" sz="2400" dirty="0">
                <a:latin typeface="Century Schoolbook" panose="02040604050505020304" pitchFamily="18" charset="0"/>
              </a:rPr>
              <a:t>Busque activamente oportunidades y lecciones en cada problema</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490"/>
          <a:stretch/>
        </p:blipFill>
        <p:spPr>
          <a:xfrm>
            <a:off x="606543" y="0"/>
            <a:ext cx="11098061" cy="6819830"/>
          </a:xfrm>
          <a:prstGeom prst="rect">
            <a:avLst/>
          </a:prstGeom>
        </p:spPr>
      </p:pic>
      <p:sp>
        <p:nvSpPr>
          <p:cNvPr id="7" name="TextBox 6"/>
          <p:cNvSpPr txBox="1"/>
          <p:nvPr/>
        </p:nvSpPr>
        <p:spPr>
          <a:xfrm>
            <a:off x="1904996" y="1699947"/>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996633"/>
                </a:solidFill>
                <a:effectLst/>
                <a:uLnTx/>
                <a:uFillTx/>
                <a:latin typeface="Bernard MT Condensed" panose="02050806060905020404" pitchFamily="18" charset="0"/>
                <a:ea typeface="+mn-ea"/>
                <a:cs typeface="Times New Roman" pitchFamily="18" charset="0"/>
              </a:rPr>
              <a:t>Prioriza</a:t>
            </a:r>
            <a:r>
              <a:rPr kumimoji="0" lang="en-US" sz="3200" b="0" i="0" u="none" strike="noStrike" kern="1200" cap="none" spc="0" normalizeH="0" baseline="0" noProof="0" dirty="0">
                <a:ln>
                  <a:noFill/>
                </a:ln>
                <a:solidFill>
                  <a:srgbClr val="996633"/>
                </a:solidFill>
                <a:effectLst/>
                <a:uLnTx/>
                <a:uFillTx/>
                <a:latin typeface="Bernard MT Condensed" panose="02050806060905020404" pitchFamily="18" charset="0"/>
                <a:ea typeface="+mn-ea"/>
                <a:cs typeface="Times New Roman" pitchFamily="18" charset="0"/>
              </a:rPr>
              <a:t> lo que debe ser primero</a:t>
            </a:r>
          </a:p>
        </p:txBody>
      </p:sp>
      <p:sp>
        <p:nvSpPr>
          <p:cNvPr id="10" name="Rectangle 9"/>
          <p:cNvSpPr/>
          <p:nvPr/>
        </p:nvSpPr>
        <p:spPr>
          <a:xfrm>
            <a:off x="2194560" y="3015173"/>
            <a:ext cx="8382001" cy="1569660"/>
          </a:xfrm>
          <a:prstGeom prst="rect">
            <a:avLst/>
          </a:prstGeom>
        </p:spPr>
        <p:txBody>
          <a:bodyPr wrap="square">
            <a:spAutoFit/>
          </a:bodyPr>
          <a:lstStyle/>
          <a:p>
            <a:pPr marL="0" marR="0" lvl="0" indent="0" algn="l" defTabSz="228600" rtl="0" eaLnBrk="1" fontAlgn="auto" latinLnBrk="0" hangingPunct="1">
              <a:lnSpc>
                <a:spcPct val="100000"/>
              </a:lnSpc>
              <a:spcBef>
                <a:spcPts val="0"/>
              </a:spcBef>
              <a:spcAft>
                <a:spcPts val="2400"/>
              </a:spcAft>
              <a:buClrTx/>
              <a:buSzTx/>
              <a:buFontTx/>
              <a:buNone/>
              <a:tabLst/>
              <a:defRPr/>
            </a:pPr>
            <a:r>
              <a:rPr kumimoji="0" lang="es-ES" sz="2400" b="0" i="0" u="none" strike="noStrike" kern="1200" cap="none" spc="0" normalizeH="0" baseline="0" noProof="0" dirty="0">
                <a:ln>
                  <a:noFill/>
                </a:ln>
                <a:solidFill>
                  <a:srgbClr val="C00000"/>
                </a:solidFill>
                <a:effectLst/>
                <a:uLnTx/>
                <a:uFillTx/>
                <a:latin typeface="Lucida Bright" panose="02040602050505020304" pitchFamily="18" charset="0"/>
                <a:ea typeface="+mn-ea"/>
                <a:cs typeface="Times New Roman" pitchFamily="18" charset="0"/>
              </a:rPr>
              <a:t>El autor Robert J. </a:t>
            </a:r>
            <a:r>
              <a:rPr kumimoji="0" lang="es-ES" sz="2400" b="0" i="0" u="none" strike="noStrike" kern="1200" cap="none" spc="0" normalizeH="0" baseline="0" noProof="0" dirty="0" err="1">
                <a:ln>
                  <a:noFill/>
                </a:ln>
                <a:solidFill>
                  <a:srgbClr val="C00000"/>
                </a:solidFill>
                <a:effectLst/>
                <a:uLnTx/>
                <a:uFillTx/>
                <a:latin typeface="Lucida Bright" panose="02040602050505020304" pitchFamily="18" charset="0"/>
                <a:ea typeface="+mn-ea"/>
                <a:cs typeface="Times New Roman" pitchFamily="18" charset="0"/>
              </a:rPr>
              <a:t>McKain</a:t>
            </a:r>
            <a:r>
              <a:rPr kumimoji="0" lang="es-ES" sz="2400" b="0" i="0" u="none" strike="noStrike" kern="1200" cap="none" spc="0" normalizeH="0" baseline="0" noProof="0" dirty="0">
                <a:ln>
                  <a:noFill/>
                </a:ln>
                <a:solidFill>
                  <a:srgbClr val="C00000"/>
                </a:solidFill>
                <a:effectLst/>
                <a:uLnTx/>
                <a:uFillTx/>
                <a:latin typeface="Lucida Bright" panose="02040602050505020304" pitchFamily="18" charset="0"/>
                <a:ea typeface="+mn-ea"/>
                <a:cs typeface="Times New Roman" pitchFamily="18" charset="0"/>
              </a:rPr>
              <a:t> escribió: «El motivo por el que no alcanzamos la mayoría de nuestras metas importantes es porque pasamos nuestro tiempo haciendo lo secundario primero». </a:t>
            </a:r>
            <a:endParaRPr kumimoji="0" lang="en-US" sz="2400" b="0" i="0" u="none" strike="noStrike" kern="1200" cap="none" spc="0" normalizeH="0" baseline="0" noProof="0" dirty="0">
              <a:ln>
                <a:noFill/>
              </a:ln>
              <a:solidFill>
                <a:srgbClr val="C00000"/>
              </a:solidFill>
              <a:effectLst/>
              <a:uLnTx/>
              <a:uFillTx/>
              <a:latin typeface="Lucida Bright" panose="02040602050505020304" pitchFamily="18" charset="0"/>
              <a:ea typeface="+mn-ea"/>
              <a:cs typeface="Times New Roman" pitchFamily="18" charset="0"/>
            </a:endParaRPr>
          </a:p>
        </p:txBody>
      </p:sp>
      <p:sp>
        <p:nvSpPr>
          <p:cNvPr id="3" name="TextBox 2"/>
          <p:cNvSpPr txBox="1"/>
          <p:nvPr/>
        </p:nvSpPr>
        <p:spPr>
          <a:xfrm>
            <a:off x="3599621" y="450600"/>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10"/>
          <p:cNvSpPr txBox="1"/>
          <p:nvPr/>
        </p:nvSpPr>
        <p:spPr>
          <a:xfrm>
            <a:off x="2038347" y="853765"/>
            <a:ext cx="8115299"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C00000"/>
                </a:solidFill>
                <a:effectLst/>
                <a:uLnTx/>
                <a:uFillTx/>
                <a:latin typeface="Calibri"/>
                <a:ea typeface="+mn-ea"/>
                <a:cs typeface="Times New Roman" pitchFamily="18" charset="0"/>
              </a:rPr>
              <a:t>Prioridades</a:t>
            </a:r>
            <a:endParaRPr kumimoji="0" lang="en-US" sz="3600" b="1" i="1"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317027775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Interfaz de usuario gráfica, Texto, Aplicación&#10;&#10;Descripción generada automáticamente">
            <a:extLst>
              <a:ext uri="{FF2B5EF4-FFF2-40B4-BE49-F238E27FC236}">
                <a16:creationId xmlns:a16="http://schemas.microsoft.com/office/drawing/2014/main" id="{B7AFCB24-D729-4709-B8C7-3E549E4E87AD}"/>
              </a:ext>
            </a:extLst>
          </p:cNvPr>
          <p:cNvPicPr>
            <a:picLocks noChangeAspect="1"/>
          </p:cNvPicPr>
          <p:nvPr/>
        </p:nvPicPr>
        <p:blipFill>
          <a:blip r:embed="rId2"/>
          <a:stretch>
            <a:fillRect/>
          </a:stretch>
        </p:blipFill>
        <p:spPr>
          <a:xfrm>
            <a:off x="457200" y="609600"/>
            <a:ext cx="11277600" cy="5638800"/>
          </a:xfrm>
          <a:prstGeom prst="rect">
            <a:avLst/>
          </a:prstGeom>
        </p:spPr>
      </p:pic>
    </p:spTree>
    <p:extLst>
      <p:ext uri="{BB962C8B-B14F-4D97-AF65-F5344CB8AC3E}">
        <p14:creationId xmlns:p14="http://schemas.microsoft.com/office/powerpoint/2010/main" val="346525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1A4D3-D275-4108-8D5A-88942BA950E4}"/>
              </a:ext>
            </a:extLst>
          </p:cNvPr>
          <p:cNvSpPr>
            <a:spLocks noGrp="1"/>
          </p:cNvSpPr>
          <p:nvPr>
            <p:ph type="title"/>
          </p:nvPr>
        </p:nvSpPr>
        <p:spPr>
          <a:xfrm>
            <a:off x="4957762" y="365125"/>
            <a:ext cx="6772276" cy="1820863"/>
          </a:xfrm>
        </p:spPr>
        <p:txBody>
          <a:bodyPr/>
          <a:lstStyle/>
          <a:p>
            <a:pPr algn="ctr"/>
            <a:r>
              <a:rPr lang="es-CR" b="1" dirty="0">
                <a:solidFill>
                  <a:schemeClr val="accent4">
                    <a:lumMod val="60000"/>
                    <a:lumOff val="40000"/>
                  </a:schemeClr>
                </a:solidFill>
                <a:latin typeface="Century Schoolbook" panose="02040604050505020304" pitchFamily="18" charset="0"/>
              </a:rPr>
              <a:t>Presiones de la prioridad</a:t>
            </a:r>
          </a:p>
        </p:txBody>
      </p:sp>
      <p:sp>
        <p:nvSpPr>
          <p:cNvPr id="3" name="Marcador de contenido 2">
            <a:extLst>
              <a:ext uri="{FF2B5EF4-FFF2-40B4-BE49-F238E27FC236}">
                <a16:creationId xmlns:a16="http://schemas.microsoft.com/office/drawing/2014/main" id="{7113E36A-DC65-476D-A18B-13A979A72124}"/>
              </a:ext>
            </a:extLst>
          </p:cNvPr>
          <p:cNvSpPr>
            <a:spLocks noGrp="1"/>
          </p:cNvSpPr>
          <p:nvPr>
            <p:ph idx="1"/>
          </p:nvPr>
        </p:nvSpPr>
        <p:spPr>
          <a:xfrm>
            <a:off x="838200" y="2928937"/>
            <a:ext cx="10720388" cy="3543301"/>
          </a:xfrm>
        </p:spPr>
        <p:txBody>
          <a:bodyPr>
            <a:normAutofit fontScale="92500"/>
          </a:bodyPr>
          <a:lstStyle/>
          <a:p>
            <a:pPr algn="just">
              <a:buClr>
                <a:schemeClr val="accent6">
                  <a:lumMod val="50000"/>
                </a:schemeClr>
              </a:buClr>
              <a:buFont typeface="Wingdings" panose="05000000000000000000" pitchFamily="2" charset="2"/>
              <a:buChar char="§"/>
            </a:pPr>
            <a:r>
              <a:rPr lang="es-MX" dirty="0">
                <a:latin typeface="Century Schoolbook" panose="02040604050505020304" pitchFamily="18" charset="0"/>
              </a:rPr>
              <a:t>La mayoría de la gente sobreestima la importancia de la mayoría de las cosas.</a:t>
            </a:r>
          </a:p>
          <a:p>
            <a:pPr algn="just">
              <a:buClr>
                <a:schemeClr val="accent6">
                  <a:lumMod val="50000"/>
                </a:schemeClr>
              </a:buClr>
              <a:buFont typeface="Wingdings" panose="05000000000000000000" pitchFamily="2" charset="2"/>
              <a:buChar char="§"/>
            </a:pPr>
            <a:r>
              <a:rPr lang="es-MX" dirty="0">
                <a:latin typeface="Century Schoolbook" panose="02040604050505020304" pitchFamily="18" charset="0"/>
              </a:rPr>
              <a:t>Tener demasiadas prioridades paraliza a las personas.</a:t>
            </a:r>
          </a:p>
          <a:p>
            <a:pPr algn="just">
              <a:buClr>
                <a:schemeClr val="accent6">
                  <a:lumMod val="50000"/>
                </a:schemeClr>
              </a:buClr>
              <a:buFont typeface="Wingdings" panose="05000000000000000000" pitchFamily="2" charset="2"/>
              <a:buChar char="§"/>
            </a:pPr>
            <a:r>
              <a:rPr lang="es-MX" dirty="0">
                <a:latin typeface="Century Schoolbook" panose="02040604050505020304" pitchFamily="18" charset="0"/>
              </a:rPr>
              <a:t>Cuando les prestamos demasiada atención a las demandas pequeñas, surgen problemas grandes.</a:t>
            </a:r>
          </a:p>
          <a:p>
            <a:pPr algn="just">
              <a:buClr>
                <a:schemeClr val="accent6">
                  <a:lumMod val="50000"/>
                </a:schemeClr>
              </a:buClr>
              <a:buFont typeface="Wingdings" panose="05000000000000000000" pitchFamily="2" charset="2"/>
              <a:buChar char="§"/>
            </a:pPr>
            <a:r>
              <a:rPr lang="es-MX" dirty="0">
                <a:latin typeface="Century Schoolbook" panose="02040604050505020304" pitchFamily="18" charset="0"/>
              </a:rPr>
              <a:t>Hacer que todo sea prioritario significa que nada es prioritario.</a:t>
            </a:r>
          </a:p>
          <a:p>
            <a:pPr algn="just">
              <a:buClr>
                <a:schemeClr val="accent6">
                  <a:lumMod val="50000"/>
                </a:schemeClr>
              </a:buClr>
              <a:buFont typeface="Wingdings" panose="05000000000000000000" pitchFamily="2" charset="2"/>
              <a:buChar char="§"/>
            </a:pPr>
            <a:r>
              <a:rPr lang="es-MX" dirty="0">
                <a:latin typeface="Century Schoolbook" panose="02040604050505020304" pitchFamily="18" charset="0"/>
              </a:rPr>
              <a:t>A veces es necesaria una emergencia, para forzar a la gente a priorizar.</a:t>
            </a:r>
          </a:p>
          <a:p>
            <a:pPr algn="just">
              <a:buClr>
                <a:schemeClr val="accent6">
                  <a:lumMod val="50000"/>
                </a:schemeClr>
              </a:buClr>
              <a:buFont typeface="Wingdings" panose="05000000000000000000" pitchFamily="2" charset="2"/>
              <a:buChar char="§"/>
            </a:pPr>
            <a:endParaRPr lang="es-CR" dirty="0">
              <a:latin typeface="Century Schoolbook" panose="02040604050505020304" pitchFamily="18" charset="0"/>
            </a:endParaRPr>
          </a:p>
        </p:txBody>
      </p:sp>
    </p:spTree>
    <p:extLst>
      <p:ext uri="{BB962C8B-B14F-4D97-AF65-F5344CB8AC3E}">
        <p14:creationId xmlns:p14="http://schemas.microsoft.com/office/powerpoint/2010/main" val="36909340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A93C0E-DE7D-4E39-812A-DDF7B3A13072}"/>
              </a:ext>
            </a:extLst>
          </p:cNvPr>
          <p:cNvSpPr>
            <a:spLocks noGrp="1"/>
          </p:cNvSpPr>
          <p:nvPr>
            <p:ph type="title"/>
          </p:nvPr>
        </p:nvSpPr>
        <p:spPr>
          <a:xfrm>
            <a:off x="5043487" y="665163"/>
            <a:ext cx="6681787" cy="1325563"/>
          </a:xfrm>
        </p:spPr>
        <p:txBody>
          <a:bodyPr/>
          <a:lstStyle/>
          <a:p>
            <a:pPr algn="ctr"/>
            <a:r>
              <a:rPr lang="es-CR" b="1" dirty="0">
                <a:solidFill>
                  <a:schemeClr val="accent4">
                    <a:lumMod val="60000"/>
                    <a:lumOff val="40000"/>
                  </a:schemeClr>
                </a:solidFill>
                <a:latin typeface="Century Schoolbook" panose="02040604050505020304" pitchFamily="18" charset="0"/>
              </a:rPr>
              <a:t>Principios sobre las prioridades</a:t>
            </a:r>
          </a:p>
        </p:txBody>
      </p:sp>
      <p:sp>
        <p:nvSpPr>
          <p:cNvPr id="3" name="Marcador de contenido 2">
            <a:extLst>
              <a:ext uri="{FF2B5EF4-FFF2-40B4-BE49-F238E27FC236}">
                <a16:creationId xmlns:a16="http://schemas.microsoft.com/office/drawing/2014/main" id="{BAFC64BF-D535-461C-8815-6E14CBF913E4}"/>
              </a:ext>
            </a:extLst>
          </p:cNvPr>
          <p:cNvSpPr>
            <a:spLocks noGrp="1"/>
          </p:cNvSpPr>
          <p:nvPr>
            <p:ph idx="1"/>
          </p:nvPr>
        </p:nvSpPr>
        <p:spPr>
          <a:xfrm>
            <a:off x="838200" y="3071813"/>
            <a:ext cx="10763250" cy="3105150"/>
          </a:xfrm>
        </p:spPr>
        <p:txBody>
          <a:bodyPr>
            <a:normAutofit/>
          </a:bodyPr>
          <a:lstStyle/>
          <a:p>
            <a:pPr>
              <a:buClr>
                <a:schemeClr val="accent6">
                  <a:lumMod val="50000"/>
                </a:schemeClr>
              </a:buClr>
              <a:buFont typeface="Wingdings" panose="05000000000000000000" pitchFamily="2" charset="2"/>
              <a:buChar char="§"/>
            </a:pPr>
            <a:r>
              <a:rPr lang="es-MX" sz="2400" dirty="0">
                <a:latin typeface="Century Schoolbook" panose="02040604050505020304" pitchFamily="18" charset="0"/>
              </a:rPr>
              <a:t>Trabajar con más inteligencia tiene una remuneración más alta que trabajar </a:t>
            </a:r>
            <a:r>
              <a:rPr lang="es-CR" sz="2400" dirty="0">
                <a:latin typeface="Century Schoolbook" panose="02040604050505020304" pitchFamily="18" charset="0"/>
              </a:rPr>
              <a:t>más duro.</a:t>
            </a:r>
          </a:p>
          <a:p>
            <a:pPr>
              <a:buClr>
                <a:schemeClr val="accent6">
                  <a:lumMod val="50000"/>
                </a:schemeClr>
              </a:buClr>
              <a:buFont typeface="Wingdings" panose="05000000000000000000" pitchFamily="2" charset="2"/>
              <a:buChar char="§"/>
            </a:pPr>
            <a:r>
              <a:rPr lang="es-MX" sz="2400" dirty="0">
                <a:latin typeface="Century Schoolbook" panose="02040604050505020304" pitchFamily="18" charset="0"/>
              </a:rPr>
              <a:t>No se puede tener todo.</a:t>
            </a:r>
          </a:p>
          <a:p>
            <a:pPr>
              <a:buClr>
                <a:schemeClr val="accent6">
                  <a:lumMod val="50000"/>
                </a:schemeClr>
              </a:buClr>
              <a:buFont typeface="Wingdings" panose="05000000000000000000" pitchFamily="2" charset="2"/>
              <a:buChar char="§"/>
            </a:pPr>
            <a:r>
              <a:rPr lang="es-MX" sz="2400" dirty="0">
                <a:latin typeface="Century Schoolbook" panose="02040604050505020304" pitchFamily="18" charset="0"/>
              </a:rPr>
              <a:t>Lo bueno es siempre el enemigo de lo mejor.</a:t>
            </a:r>
          </a:p>
          <a:p>
            <a:pPr>
              <a:buClr>
                <a:schemeClr val="accent6">
                  <a:lumMod val="50000"/>
                </a:schemeClr>
              </a:buClr>
              <a:buFont typeface="Wingdings" panose="05000000000000000000" pitchFamily="2" charset="2"/>
              <a:buChar char="§"/>
            </a:pPr>
            <a:r>
              <a:rPr lang="pt-BR" sz="2400" dirty="0">
                <a:latin typeface="Century Schoolbook" panose="02040604050505020304" pitchFamily="18" charset="0"/>
              </a:rPr>
              <a:t>Ser </a:t>
            </a:r>
            <a:r>
              <a:rPr lang="pt-BR" sz="2400" dirty="0" err="1">
                <a:latin typeface="Century Schoolbook" panose="02040604050505020304" pitchFamily="18" charset="0"/>
              </a:rPr>
              <a:t>proactivo</a:t>
            </a:r>
            <a:r>
              <a:rPr lang="pt-BR" sz="2400" dirty="0">
                <a:latin typeface="Century Schoolbook" panose="02040604050505020304" pitchFamily="18" charset="0"/>
              </a:rPr>
              <a:t> vence a ser </a:t>
            </a:r>
            <a:r>
              <a:rPr lang="pt-BR" sz="2400" dirty="0" err="1">
                <a:latin typeface="Century Schoolbook" panose="02040604050505020304" pitchFamily="18" charset="0"/>
              </a:rPr>
              <a:t>reactivo</a:t>
            </a:r>
            <a:r>
              <a:rPr lang="pt-BR" sz="2400" dirty="0">
                <a:latin typeface="Century Schoolbook" panose="02040604050505020304" pitchFamily="18" charset="0"/>
              </a:rPr>
              <a:t>.</a:t>
            </a:r>
            <a:r>
              <a:rPr lang="es-MX" sz="2400" dirty="0">
                <a:latin typeface="Century Schoolbook" panose="02040604050505020304" pitchFamily="18" charset="0"/>
              </a:rPr>
              <a:t> </a:t>
            </a:r>
          </a:p>
          <a:p>
            <a:pPr>
              <a:buClr>
                <a:schemeClr val="accent6">
                  <a:lumMod val="50000"/>
                </a:schemeClr>
              </a:buClr>
              <a:buFont typeface="Wingdings" panose="05000000000000000000" pitchFamily="2" charset="2"/>
              <a:buChar char="§"/>
            </a:pPr>
            <a:r>
              <a:rPr lang="es-MX" sz="2400" dirty="0">
                <a:latin typeface="Century Schoolbook" panose="02040604050505020304" pitchFamily="18" charset="0"/>
              </a:rPr>
              <a:t>Lo importante debe preceder a lo urgente.</a:t>
            </a:r>
            <a:endParaRPr lang="es-CR" sz="2400" dirty="0">
              <a:latin typeface="Century Schoolbook" panose="02040604050505020304" pitchFamily="18" charset="0"/>
            </a:endParaRPr>
          </a:p>
          <a:p>
            <a:pPr>
              <a:buClr>
                <a:schemeClr val="accent6">
                  <a:lumMod val="50000"/>
                </a:schemeClr>
              </a:buClr>
              <a:buFont typeface="Wingdings" panose="05000000000000000000" pitchFamily="2" charset="2"/>
              <a:buChar char="§"/>
            </a:pPr>
            <a:endParaRPr lang="pt-BR" sz="2400" dirty="0">
              <a:latin typeface="Century Schoolbook" panose="02040604050505020304" pitchFamily="18" charset="0"/>
            </a:endParaRPr>
          </a:p>
        </p:txBody>
      </p:sp>
    </p:spTree>
    <p:extLst>
      <p:ext uri="{BB962C8B-B14F-4D97-AF65-F5344CB8AC3E}">
        <p14:creationId xmlns:p14="http://schemas.microsoft.com/office/powerpoint/2010/main" val="1077523280"/>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Tabla&#10;&#10;Descripción generada automáticamente">
            <a:extLst>
              <a:ext uri="{FF2B5EF4-FFF2-40B4-BE49-F238E27FC236}">
                <a16:creationId xmlns:a16="http://schemas.microsoft.com/office/drawing/2014/main" id="{ED627C57-2EF1-466F-9B6A-580AF02BB6D3}"/>
              </a:ext>
            </a:extLst>
          </p:cNvPr>
          <p:cNvPicPr>
            <a:picLocks noChangeAspect="1"/>
          </p:cNvPicPr>
          <p:nvPr/>
        </p:nvPicPr>
        <p:blipFill>
          <a:blip r:embed="rId2"/>
          <a:stretch>
            <a:fillRect/>
          </a:stretch>
        </p:blipFill>
        <p:spPr>
          <a:xfrm>
            <a:off x="1910367" y="457200"/>
            <a:ext cx="8371266" cy="5943600"/>
          </a:xfrm>
          <a:prstGeom prst="rect">
            <a:avLst/>
          </a:prstGeom>
        </p:spPr>
      </p:pic>
    </p:spTree>
    <p:extLst>
      <p:ext uri="{BB962C8B-B14F-4D97-AF65-F5344CB8AC3E}">
        <p14:creationId xmlns:p14="http://schemas.microsoft.com/office/powerpoint/2010/main" val="385447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12369" r="12431"/>
          <a:stretch/>
        </p:blipFill>
        <p:spPr>
          <a:xfrm>
            <a:off x="1524000" y="-23716"/>
            <a:ext cx="9144000" cy="6881715"/>
          </a:xfrm>
          <a:prstGeom prst="rect">
            <a:avLst/>
          </a:prstGeom>
        </p:spPr>
      </p:pic>
      <p:sp>
        <p:nvSpPr>
          <p:cNvPr id="7" name="Title 1"/>
          <p:cNvSpPr>
            <a:spLocks noGrp="1"/>
          </p:cNvSpPr>
          <p:nvPr>
            <p:ph type="title"/>
          </p:nvPr>
        </p:nvSpPr>
        <p:spPr>
          <a:xfrm>
            <a:off x="1643181" y="1524000"/>
            <a:ext cx="9067800" cy="1143000"/>
          </a:xfrm>
        </p:spPr>
        <p:txBody>
          <a:bodyPr rtlCol="0">
            <a:normAutofit/>
            <a:scene3d>
              <a:camera prst="orthographicFront"/>
              <a:lightRig rig="soft" dir="t">
                <a:rot lat="0" lon="0" rev="10800000"/>
              </a:lightRig>
            </a:scene3d>
            <a:sp3d>
              <a:bevelT w="27940" h="12700"/>
              <a:contourClr>
                <a:srgbClr val="DDDDDD"/>
              </a:contourClr>
            </a:sp3d>
          </a:bodyPr>
          <a:lstStyle/>
          <a:p>
            <a:pPr fontAlgn="auto">
              <a:spcAft>
                <a:spcPts val="0"/>
              </a:spcAft>
              <a:defRPr/>
            </a:pPr>
            <a:r>
              <a:rPr lang="en-US" sz="3200" b="1" spc="150" dirty="0">
                <a:ln w="11430"/>
                <a:solidFill>
                  <a:srgbClr val="FFC000"/>
                </a:solidFill>
                <a:effectLst>
                  <a:outerShdw blurRad="25400" algn="tl" rotWithShape="0">
                    <a:srgbClr val="000000">
                      <a:alpha val="43000"/>
                    </a:srgbClr>
                  </a:outerShdw>
                </a:effectLst>
              </a:rPr>
              <a:t>¿</a:t>
            </a:r>
            <a:r>
              <a:rPr lang="en-US" sz="3200" b="1" spc="150" dirty="0" err="1">
                <a:ln w="11430"/>
                <a:solidFill>
                  <a:srgbClr val="FFC000"/>
                </a:solidFill>
                <a:effectLst>
                  <a:outerShdw blurRad="25400" algn="tl" rotWithShape="0">
                    <a:srgbClr val="000000">
                      <a:alpha val="43000"/>
                    </a:srgbClr>
                  </a:outerShdw>
                </a:effectLst>
              </a:rPr>
              <a:t>Cómo</a:t>
            </a:r>
            <a:r>
              <a:rPr lang="en-US" sz="3200" b="1" spc="150" dirty="0">
                <a:ln w="11430"/>
                <a:solidFill>
                  <a:srgbClr val="FFC000"/>
                </a:solidFill>
                <a:effectLst>
                  <a:outerShdw blurRad="25400" algn="tl" rotWithShape="0">
                    <a:srgbClr val="000000">
                      <a:alpha val="43000"/>
                    </a:srgbClr>
                  </a:outerShdw>
                </a:effectLst>
              </a:rPr>
              <a:t> evaluar  si algo es merecedor de su tiempo y </a:t>
            </a:r>
            <a:r>
              <a:rPr lang="en-US" sz="3200" b="1" spc="150" dirty="0" err="1">
                <a:ln w="11430"/>
                <a:solidFill>
                  <a:srgbClr val="FFC000"/>
                </a:solidFill>
                <a:effectLst>
                  <a:outerShdw blurRad="25400" algn="tl" rotWithShape="0">
                    <a:srgbClr val="000000">
                      <a:alpha val="43000"/>
                    </a:srgbClr>
                  </a:outerShdw>
                </a:effectLst>
              </a:rPr>
              <a:t>atención</a:t>
            </a:r>
            <a:r>
              <a:rPr lang="en-US" sz="3200" b="1" spc="150" dirty="0">
                <a:ln w="11430"/>
                <a:solidFill>
                  <a:srgbClr val="FFC000"/>
                </a:solidFill>
                <a:effectLst>
                  <a:outerShdw blurRad="25400" algn="tl" rotWithShape="0">
                    <a:srgbClr val="000000">
                      <a:alpha val="43000"/>
                    </a:srgbClr>
                  </a:outerShdw>
                </a:effectLst>
              </a:rPr>
              <a:t>?</a:t>
            </a:r>
            <a:endParaRPr lang="es-US" sz="3200" b="1" spc="150" dirty="0">
              <a:ln w="11430"/>
              <a:solidFill>
                <a:srgbClr val="FFC000"/>
              </a:solidFill>
              <a:effectLst>
                <a:outerShdw blurRad="25400" algn="tl" rotWithShape="0">
                  <a:srgbClr val="000000">
                    <a:alpha val="43000"/>
                  </a:srgbClr>
                </a:outerShdw>
              </a:effectLst>
            </a:endParaRPr>
          </a:p>
        </p:txBody>
      </p:sp>
      <p:sp>
        <p:nvSpPr>
          <p:cNvPr id="9" name="Title 1"/>
          <p:cNvSpPr txBox="1">
            <a:spLocks/>
          </p:cNvSpPr>
          <p:nvPr/>
        </p:nvSpPr>
        <p:spPr>
          <a:xfrm>
            <a:off x="1981200" y="2819400"/>
            <a:ext cx="8686800" cy="2286000"/>
          </a:xfrm>
          <a:prstGeom prst="rect">
            <a:avLst/>
          </a:prstGeom>
        </p:spPr>
        <p:txBody>
          <a:bodyPr anchor="ctr">
            <a:normAutofit/>
            <a:scene3d>
              <a:camera prst="orthographicFront"/>
              <a:lightRig rig="soft" dir="t">
                <a:rot lat="0" lon="0" rev="10800000"/>
              </a:lightRig>
            </a:scene3d>
            <a:sp3d>
              <a:bevelT w="27940" h="12700"/>
              <a:contourClr>
                <a:srgbClr val="DDDDDD"/>
              </a:contourClr>
            </a:sp3d>
          </a:bodyPr>
          <a:lstStyle/>
          <a:p>
            <a:pPr marL="742950" marR="0" lvl="0" indent="-742950" algn="l" defTabSz="914400" rtl="0" eaLnBrk="1" fontAlgn="auto" latinLnBrk="0" hangingPunct="1">
              <a:lnSpc>
                <a:spcPct val="100000"/>
              </a:lnSpc>
              <a:spcBef>
                <a:spcPct val="0"/>
              </a:spcBef>
              <a:spcAft>
                <a:spcPts val="0"/>
              </a:spcAft>
              <a:buClrTx/>
              <a:buSzTx/>
              <a:buFont typeface="+mj-lt"/>
              <a:buAutoNum type="arabicPeriod"/>
              <a:tabLst/>
              <a:defRPr/>
            </a:pPr>
            <a:r>
              <a:rPr kumimoji="0" lang="en-US" sz="3200" b="1" i="0" u="none" strike="noStrike" kern="1200" cap="none" spc="150" normalizeH="0" baseline="0" noProof="0" dirty="0">
                <a:ln w="11430"/>
                <a:solidFill>
                  <a:srgbClr val="F8F8F8"/>
                </a:solidFill>
                <a:effectLst>
                  <a:outerShdw blurRad="25400" algn="tl" rotWithShape="0">
                    <a:srgbClr val="000000">
                      <a:alpha val="43000"/>
                    </a:srgbClr>
                  </a:outerShdw>
                </a:effectLst>
                <a:uLnTx/>
                <a:uFillTx/>
                <a:latin typeface="Calibri"/>
                <a:ea typeface="+mn-ea"/>
                <a:cs typeface="Arial" charset="0"/>
              </a:rPr>
              <a:t>Clasifique la importancia de la tarea</a:t>
            </a:r>
          </a:p>
          <a:p>
            <a:pPr marL="742950" marR="0" lvl="0" indent="-742950" algn="l" defTabSz="914400" rtl="0" eaLnBrk="1" fontAlgn="auto" latinLnBrk="0" hangingPunct="1">
              <a:lnSpc>
                <a:spcPct val="100000"/>
              </a:lnSpc>
              <a:spcBef>
                <a:spcPct val="0"/>
              </a:spcBef>
              <a:spcAft>
                <a:spcPts val="0"/>
              </a:spcAft>
              <a:buClrTx/>
              <a:buSzTx/>
              <a:buFont typeface="+mj-lt"/>
              <a:buAutoNum type="arabicPeriod"/>
              <a:tabLst/>
              <a:defRPr/>
            </a:pPr>
            <a:r>
              <a:rPr kumimoji="0" lang="en-US" sz="3200" b="1" i="0" u="none" strike="noStrike" kern="1200" cap="none" spc="150" normalizeH="0" baseline="0" noProof="0" dirty="0">
                <a:ln w="11430"/>
                <a:solidFill>
                  <a:srgbClr val="F8F8F8"/>
                </a:solidFill>
                <a:effectLst>
                  <a:outerShdw blurRad="25400" algn="tl" rotWithShape="0">
                    <a:srgbClr val="000000">
                      <a:alpha val="43000"/>
                    </a:srgbClr>
                  </a:outerShdw>
                </a:effectLst>
                <a:uLnTx/>
                <a:uFillTx/>
                <a:latin typeface="Calibri"/>
                <a:ea typeface="+mn-ea"/>
                <a:cs typeface="Arial" charset="0"/>
              </a:rPr>
              <a:t>Clasifique la urgencia de la tarea</a:t>
            </a:r>
          </a:p>
          <a:p>
            <a:pPr marL="742950" marR="0" lvl="0" indent="-742950" algn="l" defTabSz="914400" rtl="0" eaLnBrk="1" fontAlgn="auto" latinLnBrk="0" hangingPunct="1">
              <a:lnSpc>
                <a:spcPct val="100000"/>
              </a:lnSpc>
              <a:spcBef>
                <a:spcPct val="0"/>
              </a:spcBef>
              <a:spcAft>
                <a:spcPts val="0"/>
              </a:spcAft>
              <a:buClrTx/>
              <a:buSzTx/>
              <a:buFont typeface="+mj-lt"/>
              <a:buAutoNum type="arabicPeriod"/>
              <a:tabLst/>
              <a:defRPr/>
            </a:pPr>
            <a:r>
              <a:rPr kumimoji="0" lang="en-US" sz="3200" b="1" i="0" u="none" strike="noStrike" kern="1200" cap="none" spc="150" normalizeH="0" baseline="0" noProof="0" dirty="0">
                <a:ln w="11430"/>
                <a:solidFill>
                  <a:srgbClr val="F8F8F8"/>
                </a:solidFill>
                <a:effectLst>
                  <a:outerShdw blurRad="25400" algn="tl" rotWithShape="0">
                    <a:srgbClr val="000000">
                      <a:alpha val="43000"/>
                    </a:srgbClr>
                  </a:outerShdw>
                </a:effectLst>
                <a:uLnTx/>
                <a:uFillTx/>
                <a:latin typeface="Calibri"/>
                <a:ea typeface="+mn-ea"/>
                <a:cs typeface="Arial" charset="0"/>
              </a:rPr>
              <a:t>Multiplique la urgencia por la importancia</a:t>
            </a:r>
          </a:p>
        </p:txBody>
      </p:sp>
      <p:sp>
        <p:nvSpPr>
          <p:cNvPr id="20484" name="AutoShape 6" descr="data:image/jpg;base64,/9j/4AAQSkZJRgABAQAAAQABAAD/2wCEAAkGBhQSEBUUEBQUFBQUFBQUFBQVFRUUFBUUFBQVFBQUFRUXHCYeFxwjGRQUHy8gIycpLCwsFR4xNTAqNSYrLCkBCQoKDgwOFw8PGCocHBwpLCwpKSkpLCwpLCkpLCktKSk0LCksKSkpKSwpKS4pLCwpLCkuKSksLCwsKSkpKSopKf/AABEIAMIBAwMBIgACEQEDEQH/xAAbAAACAwEBAQAAAAAAAAAAAAABAgADBAUGB//EAEIQAAIBAgMDBwgJAQgDAAAAAAECAAMRBBIhBTFBEyJRYXGRsQYUMnKBocHRFSMzQlJigpLhJAdjg6KywtLwFlNz/8QAGAEBAQEBAQAAAAAAAAAAAAAAAAECAwT/xAArEQEAAgEDAQYGAwEAAAAAAAAAARECEiExEwMiQVFhsTJxgaHB0ZHh8EL/2gAMAwEAAhEDEQA/AO4qyxVgUSwCdGBVY4WACOBAgWOBIBGAgQLCFhEaAuWNaECG0BQIbRrSQBaS0NobQhbQ2htJaALSWhtJaALQWjWktAW0mWNaS0KS0Fo8loFdoCssgtCqyICJYRFIkFZEUiWERSIFREQiWkRCIFREkYiGFIolgEVRLFErIgRwIAIwEBgIwgEYSAgQiSEQJDJDKJaS0kMCSSSQiSSQwqSSSSAQySSoFpLQyQpZLQyQFgtGtBAW0BEYwQpDEMsMUyIrMRhLCIhhVRkjWklUAI4irHEMmEcRRHEg87tvG11xAFN8qZFNsqm7Etc3IvuAj0tqVbasD7BBtsfXfpHxmW8izLf9L1Okdwh+l6vSP2ic/PIzyo6I2xV6V/aIBtqr0r+3+Zzla8sWQtuG2qv5P2/zLU2vU45e4/Oc5V1l4gbTtd+he4/OKdtuOC9zfOZDJAoapiGcuK7oCdKYCFF4WFwTwvv4zVS2piNxameg5Dc9oDSvhPE7T8sqtPGcmqjIrKuUjnNfeQeF7yTNNcvYVcTjCSRiFUHcBSUgabtbkzr4XarBFFQZ3CgMwsoZram1tL9E59PURmB4So6Y2yPwHvEJ20v4W93znNAkIix0xtpOhu4fOMNrp+bu/mckiLKjsfTFPpP7TG+lafSf2n5ThGEQO39K0/xe5vlD9KUvxj3j4Th2iMsDuNtmiN9VB2sBNFKqrqGQhlOoINwR1GeVegOIno9lj6lPVkiZXZoIikRzFMorMQiWmI0Cq0kMkqgscRBHEMnEYRRHEDz22ftj1AeExZpt2p9s3s8BMwEhKtWkaWZZMphFQlitAacmXhA1LDeVB9I0AmpIrRMmsiLvgX3vOe+yqbVQ7U1LDcxAuLToKI2SYyi24lE3aGNeA/GQmWEMJLQCS8ohEUiR3sJQ1WEORJBeG8oIkMghtAQz0GBH1SeqPCcEiehwosi+qvgIU5imNFMBDEMsMQwKzJDaSFKscRFjiVDCOIgjiRHndofbP2/ASkCW44/Wt6xlcEpeTNBAYQSYoWGEQCENuEIjDT3wgwEzQAmFN8sSA6iStUCqWO4Ak+wXhAlWLwwdGXdmBF+2ZlqD0K2dFYfeAax36i+sFenmtqRYg6cbG9jJRpZVA6tYxEAlpLwERrSorrHT2zMdZqr7plLQLaR0lhMzirHzyotBjSpTGvCmqbj2T0VD0V9UeAnnDunpUGg7B4SKkBhgMoUysxzFMBJJDJCkWMIixxKhxGEQRxIPN4v7V/WPjKjDjnsXIF7FjYbzrunGrbWe4vQrDKc2gvfQi2nbJdLGE5cOzARMdLaimpkysG5IVCDbS/3bdOsGH21TZHazA0xdkYWYW6pbOnl5NZEImGttlVCkJUYOoYZVvYHp13y36TTmA6Gp6Kkc7XpHCLg6eXk1VDYd/wDEZG0Ey+eAhtfQuD1WgOPUZbm2Yc3rhNM+S+m+svo/OZ7mHZ+JDgMhuuo7t++EqW7jGMznH0xmu62QgMb+iTuBPCW1a6qMzEAdJIA75Gqk0jHxirWBJAIuLXHEX3XHCU4iqLpfQlxYdPTaEaZBFNQQ54CVEuJmajeanbSV5oRUtAS0CDPDmlEtCIAYbwAx09k9QJ5ienMKEEMWApiGOYhkCySGSVVQjiVrHEIsEYSsGODIPM1tWb1j4zk0cQxxlVSTlWmlhwBPG06r+ke0zk4ai3nVdiDYrTANjY2GtjxiW8arL5Ept/XVTvy0F7eBsJz6mK5XzmqAUC0uTyn0iTxbunYwdA+cVWI0KoAbdA4TlY/DsPPQFPOWmw0OvTbpmZejGYv6R+HU2Dig9BLBhlCqcwtchRqOkdcoxKGnixVZSyGnkBAzFCDc6dfxl/0qlEIjh7hE3IxHo24dksGMcV8jD6t1ujAbmAuQx/7wl8HOImMpmtpslUo1OrUQ3JQg+wcRwMFUg0VS12ZFyi3Vob8Jg5W6YqoAVRgAt9LlRYtadzC+gvqr4CI3XLuR9fwD1+TRc3Si+0kD+Zk2NcLXRdCtSpl6swuvvlmMGepTXgpLn9IsvvMrwWYVKpy2LBSBffYEb5UxjuT5zv8Adl2K9A4c0KhC1GJFQNoxe5swJ3kaW7Iu1cDyXmqVmL0ELB2IIF/uZrcANOwGa9qJTqYdmqKL5bDTnB+AB375bRx2VaFLELflUALNqMw3KwI3nTvmK8Ha5mdUXzNx9PBamz1fELiKVQWylXynMHFubqDYW07hE2qP6nCj89Q9yCZsNhVpY4LhxZDTY1VF8qkeieo7u+bccL4vD9Qqn/KIc6rKPlPtKeUGGL0xlNqiHlKfSSmpA6dJj2lj+VpYZl+/XpadB1uO+827U+2w2tvrHPaMmsx0cGqYk0W0RmXEUeplPPUfLoiV7Ooxi/Df9/tbs4F6tZ2JOWo1NRfQKttw6b8ZowGHdQwY3AY5NbnL1zNsHVK2p1r1dejd0w+T+Kd1qCo2cpVZA1gLhbdE1DHaX3vSnSyzl4OqzYuspc2RUsl9NVFyB/3fOxaecweEZ8VisrlWBADDW1wbacbDwiWeyiKyvya8DWqM1egzXemAUqWF7OLrcbrjSW7PxbvhxcfWg5G03MDvI7Jm8maRSpiEqHNUV1zVPxAjm9nHvmnBG2KrqN1qbfqI1MkOmUR3tuKl06Y1XtXxE9KZ5ql6S+uv+oT0hmnmSAwM4Er5cShjFMIaKYUt5ICZIHK2Tthaw0IzDhe9+sTpgz5DsrDXrUwCRd11BsdWHRPrgMkSiwRrxAYWOnsgeTpA52v06Rq6kjmEA5lJJ15oN2HtGntlB2goqine7MCbAXsB95jwEvbq38L7rwK9o4krRZ6drgXXiNSPgYmJxdRMrWU07LnGuYE72HC27STEKTTOex6QL2hxFBnIW9k0JA3m3AmHTDTUWK4l2q1FW1lVSunE779MqxderTR2uhIC5BY7ywBza9cSgTy9S1rc0Nff6OloPKNj5s9vyj/MJGqjVEVG9DtHaFSlZ8itSsufU51J3kDcRumjz+1daZAyvTzIekg6jusZzPKB6l0pmwo1GpozffuTqOoaS3bR3Gno+HKuON1YWI7N0lt49nGVbc3/AF93QTGhqzIB6Cgs3Qx3L3Sed/XmnbUUw9+02tM2xgELIdajAVah/M50XuiUGvjq3VSpjvsZbYnGImY8obcVWcEBaWcb7hlGvYZbg8U1U5alBkA5wZirDMCLWtx+Uq2y5XD1CDY5DYg2INt4mvZV+RS5uci3J33yjfHikTGi692haYBJAAJ1J6e2ZsfXpUrVauhW4U6k87eAB0zUZzdtUsxoD++U92sSz2e+UWOIxlE1KBqZlZgWpXBABYAWbgDqNDLH5KrWym/KYchuj0l943TL5UC6Uh04il8Zl2njQtfl0uOSfkK46UNird59wmbdscdURMX4rsQlFHr2JUlAatr2GYHnjTfbomzZmFppSUUvRIzA8Tm1ub8Zw9qHnY0/3dIA9RW1xO9s/SjT/wDmn+kSwx2kVjz5ey7zhQwTMMxBIW+pA4znYfZ+StWZatmqgnLYXU7g9r62g2wtuTqjfSe/6W0YTThsMBUepe5e2ttygaAdUqR3cbvn3NsvZoohucXdzmd23sfhxjUMHlq1Kl/Ty6dGUWmkHrgLy0xOeW/qNE2dfWXxnUrbRss4terlGbo1lVHFZxrDDpPjiZlr4huEoatwimtA7ezMXmFjvm4meWpbTFM3m/Z+2eUMlrEuveSJnklV8r8l6ufFUxlIs4JOhAC6/CfUlM+QbF2mtJs2ZQe2ezwvl7h1QmpUFx90aseySGfF68GYdvYxqWGqMhUOFspbcGYhQT339k87jfK5Dlam4KtbKb2vfhbpmPGeUArslJ9VDcow33yghAf1EH9MtkTuq8nsC1NL1GLO/OOgG/UX0vf3CdtTMVGrNSPIqYlMylRxt4y9ZRmjh5TwplFB0aqy5SXKlQb20Fjf3zPtHDVa1EowQMWQixNrA3N79k3pUufaR3S1Yb6k81uw7dwzVaYCekKiMLm246+Msp0jy9RzbKyoF67b5qKwrFJGcxFMGDw7DE1nI5rBApuNbDXThJgsKwxVdyOawphTprlGs6GWSKJzmf4pm8oKBfDuFvew3b940mrZVcFABwAHunL8pMXai6o1mym2tvfOF/Z+z8q+diFtuJ3t0gdgnO92v+ae/nO2wSvJuFLBHDMF1a3SBOiJUxIYG1+F+gbzr7BNs4zpm3N2nUz1aNNVYkOtVjbRVF956ZXgcKKhxSsNHqsp/aNZ3IjRTfVrGoj/AFvJV6n9HVpuPrKVqTG28BhkN+OhncGOpoAjOqkKuhIBtbSaq1IG+gN9+7Xtlb4ZW9JFJ6SoJ98UuXaY5cwy7aa2Hc/l09tpowxACj8q+H8GWVsOGXKwuDpaVBCKo05gQa/muRbu8ZXPV3dPq0xWELdsUmGFG0T9S3Z8ROVgq9jOltQ/Ut7PEThU6tpmR1y92lpTS85QxkJ2wRJY2LSBazTRgTap0ATifSZLXi4jaxPo6dcllvQYnavPNjpJPIvXYneZI1M24mFwanmsLjusZ0dn4RaVQOOdYEAMARroeExYbMDqQRY8LGbExAjVUtSv2lgaNUlsgViLXXm+2w0vOdhtnInDMekzZVxA4SlXkyyhLkxwo3qzqfysR7t0FXltMtd7Dpt8LRhVgzzMStrztDFH7yH9y+Gk0U9p4g6HIP1N/wAZjWtHGIlmVuGta+JJ5rUl1vuY/KN9IYi9jUUeqn/ImZ1xkrOJ1mdUk5Q2VcdiOFa3+GkentbELvem/ahXXtVphOKg5ea17MW6lDbWIvzhRYdAzqe83E5+0/KmqFKtR9Fgxa91sGBCkgWPARBi5n2pXvSYdNvERGd7LE7kfy1zLapRVhu/gaTRsryxoU9OQ39hPZqJ51sNcDra3ujnAZKig68dI0426zlMbPd0/wC0KluFKp1AAHd1S2l5coT9lVH6SZ5Iraoh7fCbRUO+JypiZiHpqPlvQNwVrLY/+pjfr5t5e3lXh95Zh20qg/2zyZxRiGsTJ1GdT1DeVmFJ+2UdoceKy3/yjD2+3p988czGQoD6QB7ReXqJqe0TyioG1q9M/qWMu36BOlan+5RPEJZb207O6QgHeAe0COoanvPpOkd1Smf1L844xKfiU9hBnz0U1/Cv7REOGpn7i9wjqLb3G28WooklgBccR+ITzR2inFl7xOcKCDcq9wiNTF/RHcJOoky6f0glvSXvEofaiX1Yd4mLIOgdwivhlO8DThYDXrjWRLWm0VOoI6tYr7SQb2HfMjUlH3R3RktbcJLFp2kn4hJKs3UO6SLXYpckdcAEz0sQT9068dPjGbF5d4buly5JhoEYGYzjtLqrH2aSHaQA1BDdFpmpSpbSIck51Lad2sQbk2t4WvNJxDcEbvEVMFLyto4mfzg21RuzQ/GK2OIHoNfhp8pKkptEhEyU8S5Hoe+2vtEYVX4oP3CSimu14bTHylTgg9rSxHqcVUe0n4RSUvySjaLfVntHjGPKcCo9h+cy47Pk5xU6jcCPfeWI3WI3IU5oiA88XMUK2l24cAJViEPSfdO8cOs8umKwaotuGabC04OzKZNTViNDuM6xw9/vP7DOOUbueXK/LDaUDBfnqfu/iE4EWsbntZvnM7M1C0xZV9GL+b2M3zjNgV3antLH4xsUJIvvEAcDiO8RVwCDcq91/GK+AU/dXtsI2NjNiEuOcNTbeOEPKp+Je8RVwKA3Ci/ZG81T8K9wjY2A1l4Ed4lRxaDey94lvm69C9wkGGUbgO4RsuynzpDuYGV+eC+gY9imbAsVpbg2ZnrngjHuHjFNRsp5ttOLD4TSREIixzuVq/hPcD77wzoXkmtXotsYw195YdhtHGBUHW7esSY1JSON+2Wy5TusmyyGmDvEEgaYZUPTHLLYcGJPuE2ATJccqOnIfGarxIYCMoihpM8yLLCMsqDRwZA5YQ55XDCLM0ybS9AesPjNFpl2gNF9YeBlx5ax5IWsR1CZ8VUzNeX1Br7Jmb0p6Ija3SfiW7PX6w+qfETpic7A/aHs+InSE4Zzuz2kd5M0maKYTMOdCGMhYxOUkJgNATAbyWhREhgywEShSYbwlICsAAxSY1tIMsoWRhIyxALwqGSAiGBQscSSTplys8mEg3ySTCKG+1/R/umkSSSyGEYSSTIIjCSSSQywySSBxMu09y+sPAySS48rjyoqb/ZM7ekOySSemPhdJ+Jo2f8AaN2fEToPJJPPnyznyiwtJJMsEgEEkCwRJJIDwGCSBGiEwyShL6RCdZJIUYhkklCXhkkmx//Z"/>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8" name="Title 1"/>
          <p:cNvSpPr txBox="1">
            <a:spLocks/>
          </p:cNvSpPr>
          <p:nvPr/>
        </p:nvSpPr>
        <p:spPr>
          <a:xfrm>
            <a:off x="1679575" y="5410200"/>
            <a:ext cx="8686800" cy="1371600"/>
          </a:xfrm>
          <a:prstGeom prst="rect">
            <a:avLst/>
          </a:prstGeom>
        </p:spPr>
        <p:txBody>
          <a:bodyPr anchor="ctr">
            <a:normAutofit/>
          </a:bodyPr>
          <a:lstStyle/>
          <a:p>
            <a:pPr marL="742950" marR="0" lvl="0" indent="-74295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Arial" charset="0"/>
              </a:rPr>
              <a:t>Administre las tareas de su vida y </a:t>
            </a:r>
          </a:p>
          <a:p>
            <a:pPr marL="742950" marR="0" lvl="0" indent="-74295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Arial" charset="0"/>
              </a:rPr>
              <a:t>aprovechará el tiempo al máximo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0"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ítulo 1"/>
          <p:cNvSpPr>
            <a:spLocks noGrp="1"/>
          </p:cNvSpPr>
          <p:nvPr>
            <p:ph type="title"/>
          </p:nvPr>
        </p:nvSpPr>
        <p:spPr>
          <a:xfrm>
            <a:off x="1098468" y="885651"/>
            <a:ext cx="3319296" cy="4777019"/>
          </a:xfrm>
        </p:spPr>
        <p:txBody>
          <a:bodyPr>
            <a:normAutofit/>
          </a:bodyPr>
          <a:lstStyle/>
          <a:p>
            <a:r>
              <a:rPr lang="es-UY" sz="4000" b="1" dirty="0">
                <a:solidFill>
                  <a:srgbClr val="FFFFFF"/>
                </a:solidFill>
                <a:latin typeface="Arial" panose="020B0604020202020204" pitchFamily="34" charset="0"/>
                <a:cs typeface="Arial" panose="020B0604020202020204" pitchFamily="34" charset="0"/>
              </a:rPr>
              <a:t>Prioridades</a:t>
            </a:r>
          </a:p>
        </p:txBody>
      </p:sp>
      <p:sp>
        <p:nvSpPr>
          <p:cNvPr id="3" name="Marcador de contenido 2"/>
          <p:cNvSpPr>
            <a:spLocks noGrp="1"/>
          </p:cNvSpPr>
          <p:nvPr>
            <p:ph idx="1"/>
          </p:nvPr>
        </p:nvSpPr>
        <p:spPr>
          <a:xfrm>
            <a:off x="4978708" y="885651"/>
            <a:ext cx="7210244" cy="5710965"/>
          </a:xfrm>
        </p:spPr>
        <p:txBody>
          <a:bodyPr anchor="ctr">
            <a:normAutofit/>
          </a:bodyPr>
          <a:lstStyle/>
          <a:p>
            <a:pPr marL="0" indent="0">
              <a:lnSpc>
                <a:spcPct val="107000"/>
              </a:lnSpc>
              <a:spcAft>
                <a:spcPts val="800"/>
              </a:spcAft>
              <a:buNone/>
            </a:pPr>
            <a:r>
              <a:rPr lang="en-US" sz="3200" dirty="0"/>
              <a:t>El </a:t>
            </a:r>
            <a:r>
              <a:rPr lang="en-US" sz="3200" dirty="0" err="1"/>
              <a:t>secreto</a:t>
            </a:r>
            <a:r>
              <a:rPr lang="en-US" sz="3200" dirty="0"/>
              <a:t> del </a:t>
            </a:r>
            <a:r>
              <a:rPr lang="en-US" sz="3200" dirty="0" err="1"/>
              <a:t>éxito</a:t>
            </a:r>
            <a:r>
              <a:rPr lang="en-US" sz="3200" dirty="0"/>
              <a:t> de </a:t>
            </a:r>
            <a:r>
              <a:rPr lang="en-US" sz="3200" dirty="0" err="1"/>
              <a:t>cualquier</a:t>
            </a:r>
            <a:r>
              <a:rPr lang="en-US" sz="3200" dirty="0"/>
              <a:t> persona y </a:t>
            </a:r>
            <a:r>
              <a:rPr lang="en-US" sz="3200" dirty="0" err="1"/>
              <a:t>equipo</a:t>
            </a:r>
            <a:r>
              <a:rPr lang="en-US" sz="3200" dirty="0"/>
              <a:t> </a:t>
            </a:r>
            <a:r>
              <a:rPr lang="en-US" sz="3200" dirty="0" err="1"/>
              <a:t>está</a:t>
            </a:r>
            <a:r>
              <a:rPr lang="en-US" sz="3200" dirty="0"/>
              <a:t> </a:t>
            </a:r>
            <a:r>
              <a:rPr lang="en-US" sz="3200" dirty="0" err="1"/>
              <a:t>determinado</a:t>
            </a:r>
            <a:r>
              <a:rPr lang="en-US" sz="3200" dirty="0"/>
              <a:t> </a:t>
            </a:r>
            <a:r>
              <a:rPr lang="en-US" sz="3200" dirty="0" err="1"/>
              <a:t>por</a:t>
            </a:r>
            <a:r>
              <a:rPr lang="en-US" sz="3200" dirty="0"/>
              <a:t> </a:t>
            </a:r>
            <a:r>
              <a:rPr lang="en-US" sz="3200" dirty="0" err="1"/>
              <a:t>su</a:t>
            </a:r>
            <a:r>
              <a:rPr lang="en-US" sz="3200" dirty="0"/>
              <a:t> Agenda </a:t>
            </a:r>
            <a:r>
              <a:rPr lang="en-US" sz="3200" dirty="0" err="1"/>
              <a:t>Diaria</a:t>
            </a:r>
            <a:endParaRPr lang="es-UY" sz="3200" dirty="0">
              <a:latin typeface="Arial" panose="020B0604020202020204" pitchFamily="34" charset="0"/>
              <a:cs typeface="Arial" panose="020B0604020202020204" pitchFamily="34" charset="0"/>
            </a:endParaRPr>
          </a:p>
          <a:p>
            <a:pPr marL="0" indent="0">
              <a:buNone/>
            </a:pPr>
            <a:endParaRPr lang="es-UY"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982621"/>
      </p:ext>
    </p:extLst>
  </p:cSld>
  <p:clrMapOvr>
    <a:masterClrMapping/>
  </p:clrMapOvr>
</p:sld>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rvirargus template">
  <a:themeElements>
    <a:clrScheme name="DTLAY Branding">
      <a:dk1>
        <a:srgbClr val="236192"/>
      </a:dk1>
      <a:lt1>
        <a:srgbClr val="FFFFFF"/>
      </a:lt1>
      <a:dk2>
        <a:srgbClr val="637FAE"/>
      </a:dk2>
      <a:lt2>
        <a:srgbClr val="E9E5DC"/>
      </a:lt2>
      <a:accent1>
        <a:srgbClr val="CF5532"/>
      </a:accent1>
      <a:accent2>
        <a:srgbClr val="9D360C"/>
      </a:accent2>
      <a:accent3>
        <a:srgbClr val="B2915E"/>
      </a:accent3>
      <a:accent4>
        <a:srgbClr val="8C6250"/>
      </a:accent4>
      <a:accent5>
        <a:srgbClr val="637FAE"/>
      </a:accent5>
      <a:accent6>
        <a:srgbClr val="236192"/>
      </a:accent6>
      <a:hlink>
        <a:srgbClr val="CC9900"/>
      </a:hlink>
      <a:folHlink>
        <a:srgbClr val="637F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on">
  <a:themeElements>
    <a:clrScheme name="Ion Red">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11</TotalTime>
  <Words>1026</Words>
  <Application>Microsoft Office PowerPoint</Application>
  <PresentationFormat>Panorámica</PresentationFormat>
  <Paragraphs>108</Paragraphs>
  <Slides>22</Slides>
  <Notes>5</Notes>
  <HiddenSlides>0</HiddenSlides>
  <MMClips>0</MMClips>
  <ScaleCrop>false</ScaleCrop>
  <HeadingPairs>
    <vt:vector size="6" baseType="variant">
      <vt:variant>
        <vt:lpstr>Fuentes usadas</vt:lpstr>
      </vt:variant>
      <vt:variant>
        <vt:i4>12</vt:i4>
      </vt:variant>
      <vt:variant>
        <vt:lpstr>Tema</vt:lpstr>
      </vt:variant>
      <vt:variant>
        <vt:i4>10</vt:i4>
      </vt:variant>
      <vt:variant>
        <vt:lpstr>Títulos de diapositiva</vt:lpstr>
      </vt:variant>
      <vt:variant>
        <vt:i4>22</vt:i4>
      </vt:variant>
    </vt:vector>
  </HeadingPairs>
  <TitlesOfParts>
    <vt:vector size="44" baseType="lpstr">
      <vt:lpstr>Arial</vt:lpstr>
      <vt:lpstr>Bernard MT Condensed</vt:lpstr>
      <vt:lpstr>Calibri</vt:lpstr>
      <vt:lpstr>Calibri Light</vt:lpstr>
      <vt:lpstr>Century Gothic</vt:lpstr>
      <vt:lpstr>Century Schoolbook</vt:lpstr>
      <vt:lpstr>Karla</vt:lpstr>
      <vt:lpstr>Lucida Bright</vt:lpstr>
      <vt:lpstr>Montserrat</vt:lpstr>
      <vt:lpstr>Times New Roman Regular</vt:lpstr>
      <vt:lpstr>Wingdings</vt:lpstr>
      <vt:lpstr>Wingdings 3</vt:lpstr>
      <vt:lpstr>1_Tema de Office</vt:lpstr>
      <vt:lpstr>2_Tema de Office</vt:lpstr>
      <vt:lpstr>3_Tema de Office</vt:lpstr>
      <vt:lpstr>1_Office Theme</vt:lpstr>
      <vt:lpstr>5_Office Theme</vt:lpstr>
      <vt:lpstr>Office Theme</vt:lpstr>
      <vt:lpstr>5_Tema de Office</vt:lpstr>
      <vt:lpstr>Arvirargus template</vt:lpstr>
      <vt:lpstr>Ion</vt:lpstr>
      <vt:lpstr>8_Office Theme</vt:lpstr>
      <vt:lpstr>La clave del buena Gestión del Tiempo</vt:lpstr>
      <vt:lpstr>Presentación de PowerPoint</vt:lpstr>
      <vt:lpstr>Presentación de PowerPoint</vt:lpstr>
      <vt:lpstr>Presentación de PowerPoint</vt:lpstr>
      <vt:lpstr>Presiones de la prioridad</vt:lpstr>
      <vt:lpstr>Principios sobre las prioridades</vt:lpstr>
      <vt:lpstr>Presentación de PowerPoint</vt:lpstr>
      <vt:lpstr>¿Cómo evaluar  si algo es merecedor de su tiempo y atención?</vt:lpstr>
      <vt:lpstr>Prioridades</vt:lpstr>
      <vt:lpstr>Presentación de PowerPoint</vt:lpstr>
      <vt:lpstr>Presentación de PowerPoint</vt:lpstr>
      <vt:lpstr>Hoy importa!</vt:lpstr>
      <vt:lpstr>     </vt:lpstr>
      <vt:lpstr>Recuerda… ¡La procrastinación destruye la iniciativa!</vt:lpstr>
      <vt:lpstr>La manera más rápida de alcanzar el liderazgo</vt:lpstr>
      <vt:lpstr>Los problemas nos presentan a nosotros mismos</vt:lpstr>
      <vt:lpstr>Los problemas nos presentan a otros</vt:lpstr>
      <vt:lpstr>Frases sobre el valor del carácter</vt:lpstr>
      <vt:lpstr>El fundamento el liderazgo </vt:lpstr>
      <vt:lpstr>2. Los líderes exitosos aceptan las cuatro dimensiones del carácter</vt:lpstr>
      <vt:lpstr>3. El carácter lo hace más grande por dentro que por fuera.</vt:lpstr>
      <vt:lpstr>Los problemas nos presentan a las oportunidades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clave del buena Gestión del Tiempo</dc:title>
  <dc:creator>Carlos Duran</dc:creator>
  <cp:lastModifiedBy>Carlos Duran</cp:lastModifiedBy>
  <cp:revision>1</cp:revision>
  <dcterms:created xsi:type="dcterms:W3CDTF">2023-09-14T23:27:38Z</dcterms:created>
  <dcterms:modified xsi:type="dcterms:W3CDTF">2023-09-14T23:38:42Z</dcterms:modified>
</cp:coreProperties>
</file>