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98" r:id="rId2"/>
    <p:sldId id="599" r:id="rId3"/>
    <p:sldId id="600" r:id="rId4"/>
    <p:sldId id="601" r:id="rId5"/>
    <p:sldId id="602" r:id="rId6"/>
    <p:sldId id="603" r:id="rId7"/>
    <p:sldId id="655" r:id="rId8"/>
    <p:sldId id="657" r:id="rId9"/>
    <p:sldId id="65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952347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98781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74975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756029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96213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288228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169403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951463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29927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146100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432076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4C904-5CB7-401A-BA42-84B6A801200E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21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888" y="0"/>
            <a:ext cx="9148112" cy="68857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7401" y="4572000"/>
            <a:ext cx="837584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desarrollo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cesa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cuando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pierdes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tensión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entre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adonde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estás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adonde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pudieras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estar</a:t>
            </a:r>
            <a:endParaRPr lang="en-US" sz="3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r="882"/>
          <a:stretch/>
        </p:blipFill>
        <p:spPr>
          <a:xfrm>
            <a:off x="1524000" y="1"/>
            <a:ext cx="9144000" cy="7010401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1828800" y="1524000"/>
            <a:ext cx="1981200" cy="609600"/>
          </a:xfrm>
          <a:prstGeom prst="wedgeRectCallout">
            <a:avLst>
              <a:gd name="adj1" fmla="val 31315"/>
              <a:gd name="adj2" fmla="val 11899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prstClr val="white"/>
                </a:solidFill>
                <a:latin typeface="Calibri"/>
              </a:rPr>
              <a:t>Adonde</a:t>
            </a:r>
            <a:r>
              <a:rPr lang="en-US" sz="20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Calibri"/>
              </a:rPr>
              <a:t>estás</a:t>
            </a:r>
            <a:endParaRPr lang="en-US" sz="2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6858000" y="4953000"/>
            <a:ext cx="2667000" cy="914400"/>
          </a:xfrm>
          <a:prstGeom prst="wedgeRectCallout">
            <a:avLst>
              <a:gd name="adj1" fmla="val 27445"/>
              <a:gd name="adj2" fmla="val -3051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prstClr val="white"/>
                </a:solidFill>
                <a:latin typeface="Calibri"/>
              </a:rPr>
              <a:t>Adonde</a:t>
            </a:r>
            <a:r>
              <a:rPr lang="en-US" sz="20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Calibri"/>
              </a:rPr>
              <a:t>pudieras</a:t>
            </a:r>
            <a:r>
              <a:rPr lang="en-US" sz="20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Calibri"/>
              </a:rPr>
              <a:t>estar</a:t>
            </a:r>
            <a:endParaRPr lang="en-US" sz="2000" b="1" dirty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15"/>
          <a:stretch/>
        </p:blipFill>
        <p:spPr>
          <a:xfrm>
            <a:off x="1524001" y="1"/>
            <a:ext cx="9144000" cy="70551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790741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Una</a:t>
            </a:r>
            <a:r>
              <a:rPr lang="en-US" sz="4000" b="1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serie</a:t>
            </a:r>
            <a:r>
              <a:rPr lang="en-US" sz="4000" b="1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de </a:t>
            </a:r>
            <a:r>
              <a:rPr lang="en-US" sz="4000" b="1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estiramientos</a:t>
            </a:r>
            <a:endParaRPr lang="en-US" sz="4000" b="1" dirty="0">
              <a:solidFill>
                <a:prstClr val="black"/>
              </a:solidFill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28800" y="2133600"/>
            <a:ext cx="8382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spcAft>
                <a:spcPts val="1200"/>
              </a:spcAft>
            </a:pPr>
            <a:r>
              <a:rPr lang="en-US" sz="26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El </a:t>
            </a:r>
            <a:r>
              <a:rPr lang="en-US" sz="2600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regalo</a:t>
            </a:r>
            <a:r>
              <a:rPr lang="en-US" sz="26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de Dios para </a:t>
            </a:r>
            <a:r>
              <a:rPr lang="en-US" sz="2600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nosotros</a:t>
            </a:r>
            <a:r>
              <a:rPr lang="en-US" sz="26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: </a:t>
            </a:r>
            <a:r>
              <a:rPr lang="en-US" sz="2600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nuestro</a:t>
            </a:r>
            <a:r>
              <a:rPr lang="en-US" sz="26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potencial</a:t>
            </a:r>
            <a:r>
              <a:rPr lang="en-US" sz="26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.</a:t>
            </a:r>
          </a:p>
          <a:p>
            <a:pPr defTabSz="228600">
              <a:spcAft>
                <a:spcPts val="1200"/>
              </a:spcAft>
            </a:pPr>
            <a:endParaRPr lang="en-US" sz="1000" dirty="0">
              <a:solidFill>
                <a:prstClr val="black"/>
              </a:solidFill>
              <a:latin typeface="Segoe Print" panose="02000600000000000000" pitchFamily="2" charset="0"/>
              <a:cs typeface="Times New Roman" pitchFamily="18" charset="0"/>
            </a:endParaRPr>
          </a:p>
          <a:p>
            <a:pPr defTabSz="228600">
              <a:spcAft>
                <a:spcPts val="3000"/>
              </a:spcAft>
            </a:pPr>
            <a:r>
              <a:rPr lang="en-US" sz="2600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Nuestro</a:t>
            </a:r>
            <a:r>
              <a:rPr lang="en-US" sz="26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regalo</a:t>
            </a:r>
            <a:r>
              <a:rPr lang="en-US" sz="26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a Dios: </a:t>
            </a:r>
            <a:r>
              <a:rPr lang="en-US" sz="2600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desarrollarlo</a:t>
            </a:r>
            <a:r>
              <a:rPr lang="en-US" sz="26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.</a:t>
            </a:r>
            <a:endParaRPr lang="en-US" sz="1000" dirty="0">
              <a:solidFill>
                <a:prstClr val="black"/>
              </a:solidFill>
              <a:latin typeface="Segoe Print" panose="02000600000000000000" pitchFamily="2" charset="0"/>
              <a:cs typeface="Times New Roman" pitchFamily="18" charset="0"/>
            </a:endParaRPr>
          </a:p>
          <a:p>
            <a:pPr defTabSz="228600">
              <a:spcAft>
                <a:spcPts val="3000"/>
              </a:spcAft>
            </a:pPr>
            <a:r>
              <a:rPr lang="en-US" sz="26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Si </a:t>
            </a:r>
            <a:r>
              <a:rPr lang="en-US" sz="2600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estás</a:t>
            </a:r>
            <a:r>
              <a:rPr lang="en-US" sz="26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en el mismo </a:t>
            </a:r>
            <a:r>
              <a:rPr lang="en-US" sz="2600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lugar</a:t>
            </a:r>
            <a:r>
              <a:rPr lang="en-US" sz="26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por</a:t>
            </a:r>
            <a:r>
              <a:rPr lang="en-US" sz="26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mucho </a:t>
            </a:r>
            <a:r>
              <a:rPr lang="en-US" sz="2600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tiempo</a:t>
            </a:r>
            <a:r>
              <a:rPr lang="en-US" sz="26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, es hora de </a:t>
            </a:r>
            <a:r>
              <a:rPr lang="en-US" sz="2600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estirarte</a:t>
            </a:r>
            <a:endParaRPr lang="en-US" sz="2600" dirty="0">
              <a:solidFill>
                <a:prstClr val="black"/>
              </a:solidFill>
              <a:latin typeface="Segoe Print" panose="02000600000000000000" pitchFamily="2" charset="0"/>
              <a:cs typeface="Times New Roman" pitchFamily="18" charset="0"/>
            </a:endParaRPr>
          </a:p>
          <a:p>
            <a:pPr algn="ctr" defTabSz="228600">
              <a:spcAft>
                <a:spcPts val="3000"/>
              </a:spcAft>
            </a:pPr>
            <a:r>
              <a:rPr lang="en-US" sz="26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¿En </a:t>
            </a:r>
            <a:r>
              <a:rPr lang="en-US" sz="2600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qué</a:t>
            </a:r>
            <a:r>
              <a:rPr lang="en-US" sz="26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necesitas</a:t>
            </a:r>
            <a:r>
              <a:rPr lang="en-US" sz="26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estirarte</a:t>
            </a:r>
            <a:r>
              <a:rPr lang="en-US" sz="26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ahora</a:t>
            </a:r>
            <a:r>
              <a:rPr lang="en-US" sz="26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mismo</a:t>
            </a:r>
            <a:r>
              <a:rPr lang="en-US" sz="26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?</a:t>
            </a:r>
            <a:endParaRPr lang="en-US" sz="3200" dirty="0">
              <a:solidFill>
                <a:prstClr val="black"/>
              </a:solidFill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4963886" y="147936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Es 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hora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 de 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estirarnos</a:t>
            </a:r>
            <a:endParaRPr lang="en-US" sz="2400" i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1515"/>
          <a:stretch/>
        </p:blipFill>
        <p:spPr>
          <a:xfrm>
            <a:off x="1524001" y="1"/>
            <a:ext cx="9144000" cy="70551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20574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prstClr val="black"/>
                </a:solidFill>
                <a:latin typeface="Script MT Bold" panose="03040602040607080904" pitchFamily="66" charset="0"/>
                <a:cs typeface="Times New Roman" pitchFamily="18" charset="0"/>
              </a:rPr>
              <a:t>Es</a:t>
            </a:r>
            <a:r>
              <a:rPr lang="en-US" sz="7200" dirty="0">
                <a:solidFill>
                  <a:prstClr val="black"/>
                </a:solidFill>
                <a:latin typeface="Script MT Bold" panose="03040602040607080904" pitchFamily="66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Script MT Bold" panose="03040602040607080904" pitchFamily="66" charset="0"/>
                <a:cs typeface="Times New Roman" pitchFamily="18" charset="0"/>
              </a:rPr>
              <a:t>fácil</a:t>
            </a:r>
            <a:r>
              <a:rPr lang="en-US" sz="7200" dirty="0">
                <a:solidFill>
                  <a:prstClr val="black"/>
                </a:solidFill>
                <a:latin typeface="Script MT Bold" panose="03040602040607080904" pitchFamily="66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Script MT Bold" panose="03040602040607080904" pitchFamily="66" charset="0"/>
                <a:cs typeface="Times New Roman" pitchFamily="18" charset="0"/>
              </a:rPr>
              <a:t>ser</a:t>
            </a:r>
            <a:r>
              <a:rPr lang="en-US" sz="7200" dirty="0">
                <a:solidFill>
                  <a:prstClr val="black"/>
                </a:solidFill>
                <a:latin typeface="Script MT Bold" panose="03040602040607080904" pitchFamily="66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Script MT Bold" panose="03040602040607080904" pitchFamily="66" charset="0"/>
                <a:cs typeface="Times New Roman" pitchFamily="18" charset="0"/>
              </a:rPr>
              <a:t>una</a:t>
            </a:r>
            <a:r>
              <a:rPr lang="en-US" sz="7200" dirty="0">
                <a:solidFill>
                  <a:prstClr val="black"/>
                </a:solidFill>
                <a:latin typeface="Script MT Bold" panose="03040602040607080904" pitchFamily="66" charset="0"/>
                <a:cs typeface="Times New Roman" pitchFamily="18" charset="0"/>
              </a:rPr>
              <a:t> persona </a:t>
            </a:r>
            <a:r>
              <a:rPr lang="en-US" sz="7200" dirty="0" err="1">
                <a:solidFill>
                  <a:prstClr val="black"/>
                </a:solidFill>
                <a:latin typeface="Script MT Bold" panose="03040602040607080904" pitchFamily="66" charset="0"/>
                <a:cs typeface="Times New Roman" pitchFamily="18" charset="0"/>
              </a:rPr>
              <a:t>típica</a:t>
            </a:r>
            <a:endParaRPr lang="en-US" sz="7200" dirty="0">
              <a:solidFill>
                <a:prstClr val="black"/>
              </a:solidFill>
              <a:latin typeface="Script MT Bold" panose="03040602040607080904" pitchFamily="66" charset="0"/>
              <a:cs typeface="Times New Roman" pitchFamily="18" charset="0"/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4800600" y="228601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Es 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hora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 de 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estirarnos</a:t>
            </a:r>
            <a:endParaRPr lang="en-US" sz="2400" i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14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3081825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Impact" panose="020B0806030902050204" pitchFamily="34" charset="0"/>
                <a:cs typeface="Times New Roman" pitchFamily="18" charset="0"/>
              </a:rPr>
              <a:t>El </a:t>
            </a:r>
            <a:r>
              <a:rPr lang="en-US" sz="4000" dirty="0" err="1">
                <a:solidFill>
                  <a:srgbClr val="002060"/>
                </a:solidFill>
                <a:latin typeface="Impact" panose="020B0806030902050204" pitchFamily="34" charset="0"/>
                <a:cs typeface="Times New Roman" pitchFamily="18" charset="0"/>
              </a:rPr>
              <a:t>beneficio</a:t>
            </a:r>
            <a:r>
              <a:rPr lang="en-US" sz="4000" dirty="0">
                <a:solidFill>
                  <a:srgbClr val="002060"/>
                </a:solidFill>
                <a:latin typeface="Impact" panose="020B0806030902050204" pitchFamily="34" charset="0"/>
                <a:cs typeface="Times New Roman" pitchFamily="18" charset="0"/>
              </a:rPr>
              <a:t> de </a:t>
            </a:r>
            <a:r>
              <a:rPr lang="en-US" sz="4000" dirty="0" err="1">
                <a:solidFill>
                  <a:srgbClr val="002060"/>
                </a:solidFill>
                <a:latin typeface="Impact" panose="020B0806030902050204" pitchFamily="34" charset="0"/>
                <a:cs typeface="Times New Roman" pitchFamily="18" charset="0"/>
              </a:rPr>
              <a:t>estirarnos</a:t>
            </a:r>
            <a:endParaRPr lang="en-US" sz="4000" dirty="0">
              <a:solidFill>
                <a:srgbClr val="002060"/>
              </a:solidFill>
              <a:latin typeface="Impact" panose="020B0806030902050204" pitchFamily="34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94114" y="4114800"/>
            <a:ext cx="83820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2286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Muy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pocas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 personas se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estiran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marL="457200" indent="-457200" defTabSz="2286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El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estado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 actual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lleva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 a la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destrucción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marL="457200" indent="-457200" defTabSz="2286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El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estiramiento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comienza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 de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adentro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hacia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afuera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4495800" y="2688449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Es 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hora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 de 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estirarnos</a:t>
            </a:r>
            <a:endParaRPr lang="en-US" sz="2400" i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sentada en montañ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124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74518" y="152400"/>
            <a:ext cx="8411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Estás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exactamente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adonde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debes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estar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considerando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todo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has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hecho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para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llegar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aquí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14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3085404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Impact" panose="020B0806030902050204" pitchFamily="34" charset="0"/>
                <a:cs typeface="Times New Roman" pitchFamily="18" charset="0"/>
              </a:rPr>
              <a:t>El </a:t>
            </a:r>
            <a:r>
              <a:rPr lang="en-US" sz="4000" dirty="0" err="1">
                <a:solidFill>
                  <a:srgbClr val="002060"/>
                </a:solidFill>
                <a:latin typeface="Impact" panose="020B0806030902050204" pitchFamily="34" charset="0"/>
                <a:cs typeface="Times New Roman" pitchFamily="18" charset="0"/>
              </a:rPr>
              <a:t>beneficio</a:t>
            </a:r>
            <a:r>
              <a:rPr lang="en-US" sz="4000" dirty="0">
                <a:solidFill>
                  <a:srgbClr val="002060"/>
                </a:solidFill>
                <a:latin typeface="Impact" panose="020B0806030902050204" pitchFamily="34" charset="0"/>
                <a:cs typeface="Times New Roman" pitchFamily="18" charset="0"/>
              </a:rPr>
              <a:t> de </a:t>
            </a:r>
            <a:r>
              <a:rPr lang="en-US" sz="4000" dirty="0" err="1">
                <a:solidFill>
                  <a:srgbClr val="002060"/>
                </a:solidFill>
                <a:latin typeface="Impact" panose="020B0806030902050204" pitchFamily="34" charset="0"/>
                <a:cs typeface="Times New Roman" pitchFamily="18" charset="0"/>
              </a:rPr>
              <a:t>estirarnos</a:t>
            </a:r>
            <a:endParaRPr lang="en-US" sz="4000" dirty="0">
              <a:solidFill>
                <a:srgbClr val="002060"/>
              </a:solidFill>
              <a:latin typeface="Impact" panose="020B0806030902050204" pitchFamily="34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94114" y="3962400"/>
            <a:ext cx="877388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spcAft>
                <a:spcPts val="3000"/>
              </a:spcAft>
            </a:pP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cs typeface="Times New Roman" pitchFamily="18" charset="0"/>
              </a:rPr>
              <a:t>El </a:t>
            </a:r>
            <a:r>
              <a:rPr lang="en-US" sz="2400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cs typeface="Times New Roman" pitchFamily="18" charset="0"/>
              </a:rPr>
              <a:t>estiramiento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cs typeface="Times New Roman" pitchFamily="18" charset="0"/>
              </a:rPr>
              <a:t>siempre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cs typeface="Times New Roman" pitchFamily="18" charset="0"/>
              </a:rPr>
              <a:t>requiere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cs typeface="Times New Roman" pitchFamily="18" charset="0"/>
              </a:rPr>
              <a:t> un </a:t>
            </a:r>
            <a:r>
              <a:rPr lang="en-US" sz="2400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cs typeface="Times New Roman" pitchFamily="18" charset="0"/>
              </a:rPr>
              <a:t>cambio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cs typeface="Times New Roman" pitchFamily="18" charset="0"/>
              </a:rPr>
              <a:t>: 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Nunca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 es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demasiado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tarde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 para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ser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 lo que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debiste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haber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sido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defTabSz="228600">
              <a:spcAft>
                <a:spcPts val="3000"/>
              </a:spcAft>
            </a:pP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cs typeface="Times New Roman" pitchFamily="18" charset="0"/>
              </a:rPr>
              <a:t>El </a:t>
            </a:r>
            <a:r>
              <a:rPr lang="en-US" sz="2400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cs typeface="Times New Roman" pitchFamily="18" charset="0"/>
              </a:rPr>
              <a:t>estiramiento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cs typeface="Times New Roman" pitchFamily="18" charset="0"/>
              </a:rPr>
              <a:t>te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cs typeface="Times New Roman" pitchFamily="18" charset="0"/>
              </a:rPr>
              <a:t> distingue: 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“Lo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suficiente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bueno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” es  el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lema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 de  los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derrotados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defTabSz="228600">
              <a:spcAft>
                <a:spcPts val="3000"/>
              </a:spcAft>
            </a:pP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cs typeface="Times New Roman" pitchFamily="18" charset="0"/>
              </a:rPr>
              <a:t>El </a:t>
            </a:r>
            <a:r>
              <a:rPr lang="en-US" sz="2400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cs typeface="Times New Roman" pitchFamily="18" charset="0"/>
              </a:rPr>
              <a:t>estiramiento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cs typeface="Times New Roman" pitchFamily="18" charset="0"/>
              </a:rPr>
              <a:t> se </a:t>
            </a:r>
            <a:r>
              <a:rPr lang="en-US" sz="2400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cs typeface="Times New Roman" pitchFamily="18" charset="0"/>
              </a:rPr>
              <a:t>puede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cs typeface="Times New Roman" pitchFamily="18" charset="0"/>
              </a:rPr>
              <a:t>convertir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cs typeface="Times New Roman" pitchFamily="18" charset="0"/>
              </a:rPr>
              <a:t> en </a:t>
            </a:r>
            <a:r>
              <a:rPr lang="en-US" sz="2400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cs typeface="Times New Roman" pitchFamily="18" charset="0"/>
              </a:rPr>
              <a:t>estilo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cs typeface="Times New Roman" pitchFamily="18" charset="0"/>
              </a:rPr>
              <a:t>  de </a:t>
            </a:r>
            <a:r>
              <a:rPr lang="en-US" sz="2400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cs typeface="Times New Roman" pitchFamily="18" charset="0"/>
              </a:rPr>
              <a:t>vida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4495800" y="2688449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Es 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hora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 de 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estirarnos</a:t>
            </a:r>
            <a:endParaRPr lang="en-US" sz="2400" i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9006376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12510"/>
            <a:ext cx="9219065" cy="68705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67829" y="2099499"/>
            <a:ext cx="43758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“Si no vas a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ser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mejor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mañana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¿para</a:t>
            </a:r>
          </a:p>
          <a:p>
            <a:pPr algn="ctr"/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qué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necesitas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el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mañana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55734" y="4267201"/>
            <a:ext cx="2332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Rabbi </a:t>
            </a:r>
            <a:r>
              <a:rPr lang="en-US" sz="2400" b="1" dirty="0" err="1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Nachman</a:t>
            </a:r>
            <a:endParaRPr lang="en-US" sz="2400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4" descr="rabb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1" y="914400"/>
            <a:ext cx="2946191" cy="4684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3651468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14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2200" y="3006879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Impact" panose="020B0806030902050204" pitchFamily="34" charset="0"/>
                <a:cs typeface="Times New Roman" pitchFamily="18" charset="0"/>
              </a:rPr>
              <a:t>El </a:t>
            </a:r>
            <a:r>
              <a:rPr lang="en-US" sz="4000" dirty="0" err="1">
                <a:solidFill>
                  <a:srgbClr val="002060"/>
                </a:solidFill>
                <a:latin typeface="Impact" panose="020B0806030902050204" pitchFamily="34" charset="0"/>
                <a:cs typeface="Times New Roman" pitchFamily="18" charset="0"/>
              </a:rPr>
              <a:t>Beneficio</a:t>
            </a:r>
            <a:r>
              <a:rPr lang="en-US" sz="4000" dirty="0">
                <a:solidFill>
                  <a:srgbClr val="002060"/>
                </a:solidFill>
                <a:latin typeface="Impact" panose="020B0806030902050204" pitchFamily="34" charset="0"/>
                <a:cs typeface="Times New Roman" pitchFamily="18" charset="0"/>
              </a:rPr>
              <a:t> de </a:t>
            </a:r>
            <a:r>
              <a:rPr lang="en-US" sz="4000" dirty="0" err="1">
                <a:solidFill>
                  <a:srgbClr val="002060"/>
                </a:solidFill>
                <a:latin typeface="Impact" panose="020B0806030902050204" pitchFamily="34" charset="0"/>
                <a:cs typeface="Times New Roman" pitchFamily="18" charset="0"/>
              </a:rPr>
              <a:t>Estirarnos</a:t>
            </a:r>
            <a:endParaRPr lang="en-US" sz="4000" dirty="0">
              <a:solidFill>
                <a:srgbClr val="002060"/>
              </a:solidFill>
              <a:latin typeface="Impact" panose="020B0806030902050204" pitchFamily="34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94114" y="3962400"/>
            <a:ext cx="877388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spcAft>
                <a:spcPts val="3000"/>
              </a:spcAft>
            </a:pP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El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estiramiento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te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 da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una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dosis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 de lo que es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importante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defTabSz="228600">
              <a:spcAft>
                <a:spcPts val="3000"/>
              </a:spcAft>
            </a:pP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El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estiramiento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debe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ser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intencional</a:t>
            </a:r>
            <a:r>
              <a:rPr lang="is-IS" sz="2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…hasta el final</a:t>
            </a:r>
          </a:p>
          <a:p>
            <a:pPr algn="ctr"/>
            <a:endParaRPr lang="is-IS" sz="2400" b="1" dirty="0">
              <a:ln w="11430"/>
              <a:solidFill>
                <a:srgbClr val="F79646">
                  <a:lumMod val="75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  <a:cs typeface="Times New Roman" pitchFamily="18" charset="0"/>
            </a:endParaRPr>
          </a:p>
          <a:p>
            <a:pPr algn="ctr"/>
            <a:r>
              <a:rPr lang="en-US" sz="3600" b="1" dirty="0">
                <a:solidFill>
                  <a:srgbClr val="9BBB59">
                    <a:lumMod val="75000"/>
                  </a:srgbClr>
                </a:solidFill>
                <a:latin typeface="Script MT Bold" panose="03040602040607080904" pitchFamily="66" charset="0"/>
                <a:cs typeface="Times New Roman" pitchFamily="18" charset="0"/>
              </a:rPr>
              <a:t>Que </a:t>
            </a:r>
            <a:r>
              <a:rPr lang="en-US" sz="3600" b="1" dirty="0" err="1">
                <a:solidFill>
                  <a:srgbClr val="9BBB59">
                    <a:lumMod val="75000"/>
                  </a:srgbClr>
                </a:solidFill>
                <a:latin typeface="Script MT Bold" panose="03040602040607080904" pitchFamily="66" charset="0"/>
                <a:cs typeface="Times New Roman" pitchFamily="18" charset="0"/>
              </a:rPr>
              <a:t>tu</a:t>
            </a:r>
            <a:r>
              <a:rPr lang="en-US" sz="3600" b="1" dirty="0">
                <a:solidFill>
                  <a:srgbClr val="9BBB59">
                    <a:lumMod val="75000"/>
                  </a:srgbClr>
                </a:solidFill>
                <a:latin typeface="Script MT Bold" panose="03040602040607080904" pitchFamily="66" charset="0"/>
                <a:cs typeface="Times New Roman" pitchFamily="18" charset="0"/>
              </a:rPr>
              <a:t> mayor </a:t>
            </a:r>
            <a:r>
              <a:rPr lang="en-US" sz="3600" b="1" dirty="0" err="1">
                <a:solidFill>
                  <a:srgbClr val="9BBB59">
                    <a:lumMod val="75000"/>
                  </a:srgbClr>
                </a:solidFill>
                <a:latin typeface="Script MT Bold" panose="03040602040607080904" pitchFamily="66" charset="0"/>
                <a:cs typeface="Times New Roman" pitchFamily="18" charset="0"/>
              </a:rPr>
              <a:t>miedo</a:t>
            </a:r>
            <a:r>
              <a:rPr lang="en-US" sz="3600" b="1" dirty="0">
                <a:solidFill>
                  <a:srgbClr val="9BBB59">
                    <a:lumMod val="75000"/>
                  </a:srgbClr>
                </a:solidFill>
                <a:latin typeface="Script MT Bold" panose="03040602040607080904" pitchFamily="66" charset="0"/>
                <a:cs typeface="Times New Roman" pitchFamily="18" charset="0"/>
              </a:rPr>
              <a:t> sea </a:t>
            </a:r>
            <a:r>
              <a:rPr lang="en-US" sz="3600" b="1" dirty="0" err="1">
                <a:solidFill>
                  <a:srgbClr val="9BBB59">
                    <a:lumMod val="75000"/>
                  </a:srgbClr>
                </a:solidFill>
                <a:latin typeface="Script MT Bold" panose="03040602040607080904" pitchFamily="66" charset="0"/>
                <a:cs typeface="Times New Roman" pitchFamily="18" charset="0"/>
              </a:rPr>
              <a:t>lograr</a:t>
            </a:r>
            <a:r>
              <a:rPr lang="en-US" sz="3600" b="1" dirty="0">
                <a:solidFill>
                  <a:srgbClr val="9BBB59">
                    <a:lumMod val="75000"/>
                  </a:srgbClr>
                </a:solidFill>
                <a:latin typeface="Script MT Bold" panose="03040602040607080904" pitchFamily="66" charset="0"/>
                <a:cs typeface="Times New Roman" pitchFamily="18" charset="0"/>
              </a:rPr>
              <a:t> la </a:t>
            </a:r>
            <a:r>
              <a:rPr lang="en-US" sz="3600" b="1" dirty="0" err="1">
                <a:solidFill>
                  <a:srgbClr val="9BBB59">
                    <a:lumMod val="75000"/>
                  </a:srgbClr>
                </a:solidFill>
                <a:latin typeface="Script MT Bold" panose="03040602040607080904" pitchFamily="66" charset="0"/>
                <a:cs typeface="Times New Roman" pitchFamily="18" charset="0"/>
              </a:rPr>
              <a:t>mediocridad</a:t>
            </a:r>
            <a:endParaRPr lang="en-US" sz="3600" b="1" dirty="0">
              <a:solidFill>
                <a:srgbClr val="9BBB59">
                  <a:lumMod val="75000"/>
                </a:srgbClr>
              </a:solidFill>
              <a:latin typeface="Script MT Bold" panose="03040602040607080904" pitchFamily="66" charset="0"/>
              <a:cs typeface="Times New Roman" pitchFamily="18" charset="0"/>
            </a:endParaRPr>
          </a:p>
          <a:p>
            <a:pPr defTabSz="228600">
              <a:spcAft>
                <a:spcPts val="3000"/>
              </a:spcAft>
            </a:pPr>
            <a:endParaRPr lang="en-US" sz="2400" dirty="0">
              <a:solidFill>
                <a:srgbClr val="F79646">
                  <a:lumMod val="75000"/>
                </a:srgbClr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4495800" y="2688449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Es 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hora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 de 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estirarnos</a:t>
            </a:r>
            <a:endParaRPr lang="en-US" sz="2400" i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5672282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Application>Microsoft Office PowerPoint</Application>
  <PresentationFormat>Panorámica</PresentationFormat>
  <Paragraphs>32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Calibri</vt:lpstr>
      <vt:lpstr>Cambria</vt:lpstr>
      <vt:lpstr>Impact</vt:lpstr>
      <vt:lpstr>Script MT Bold</vt:lpstr>
      <vt:lpstr>Segoe Print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Duran</dc:creator>
  <cp:lastModifiedBy>Carlos Duran</cp:lastModifiedBy>
  <cp:revision>1</cp:revision>
  <dcterms:created xsi:type="dcterms:W3CDTF">2020-11-13T12:30:15Z</dcterms:created>
  <dcterms:modified xsi:type="dcterms:W3CDTF">2020-11-13T12:30:53Z</dcterms:modified>
</cp:coreProperties>
</file>