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38" r:id="rId2"/>
    <p:sldId id="539" r:id="rId3"/>
    <p:sldId id="542" r:id="rId4"/>
    <p:sldId id="541" r:id="rId5"/>
    <p:sldId id="540" r:id="rId6"/>
    <p:sldId id="645" r:id="rId7"/>
    <p:sldId id="543" r:id="rId8"/>
    <p:sldId id="5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DA15-DC9D-4AD0-A40D-5659A1F2D76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7AB87-6F1C-4181-8E19-87475176A0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3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2502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9941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4096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2395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335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911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1560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408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934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6537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2570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1" y="4191001"/>
            <a:ext cx="5181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Tienes</a:t>
            </a:r>
            <a:r>
              <a:rPr lang="en-US" sz="3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 que </a:t>
            </a:r>
            <a:r>
              <a:rPr lang="en-US" sz="36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ver</a:t>
            </a:r>
            <a:r>
              <a:rPr lang="en-US" sz="3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tu</a:t>
            </a:r>
            <a:r>
              <a:rPr lang="en-US" sz="3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 valor</a:t>
            </a:r>
          </a:p>
          <a:p>
            <a:pPr algn="ctr"/>
            <a:r>
              <a:rPr lang="en-US" sz="3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y </a:t>
            </a:r>
            <a:r>
              <a:rPr lang="en-US" sz="36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darte</a:t>
            </a:r>
            <a:r>
              <a:rPr lang="en-US" sz="3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más</a:t>
            </a:r>
            <a:r>
              <a:rPr lang="en-US" sz="3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Times New Roman" pitchFamily="18" charset="0"/>
              </a:rPr>
              <a:t> valor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t in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860286"/>
            <a:ext cx="8077201" cy="534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828800" y="152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Tempus Sans ITC" panose="04020404030D07020202" pitchFamily="82" charset="0"/>
                <a:cs typeface="Times New Roman" pitchFamily="18" charset="0"/>
              </a:rPr>
              <a:t>Desarrollarte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cs typeface="Times New Roman" pitchFamily="18" charset="0"/>
              </a:rPr>
              <a:t> a </a:t>
            </a:r>
            <a:r>
              <a:rPr lang="en-US" sz="4000" b="1" dirty="0" err="1">
                <a:solidFill>
                  <a:srgbClr val="FFC000"/>
                </a:solidFill>
                <a:latin typeface="Tempus Sans ITC" panose="04020404030D07020202" pitchFamily="82" charset="0"/>
                <a:cs typeface="Times New Roman" pitchFamily="18" charset="0"/>
              </a:rPr>
              <a:t>tí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cs typeface="Times New Roman" pitchFamily="18" charset="0"/>
              </a:rPr>
              <a:t> mismo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22175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cuestión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potencial</a:t>
            </a:r>
            <a:endParaRPr lang="en-US" sz="2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66A92A-619E-4D63-91F9-E3DAFB4AD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4" r="12500"/>
          <a:stretch/>
        </p:blipFill>
        <p:spPr>
          <a:xfrm>
            <a:off x="1524000" y="0"/>
            <a:ext cx="9144000" cy="693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666" y="1147412"/>
            <a:ext cx="528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Una</a:t>
            </a:r>
            <a:r>
              <a:rPr lang="en-US" sz="3200" dirty="0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mirada</a:t>
            </a:r>
            <a:r>
              <a:rPr lang="en-US" sz="3200" dirty="0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 en el </a:t>
            </a:r>
            <a:r>
              <a:rPr lang="en-US" sz="3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espejo</a:t>
            </a:r>
            <a:endParaRPr lang="en-US" sz="3200" dirty="0">
              <a:solidFill>
                <a:prstClr val="black"/>
              </a:solidFill>
              <a:latin typeface="Script MT Bold" panose="030406020406070809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62201"/>
            <a:ext cx="7162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Cómo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te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ves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determina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comportamiento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Nunca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logramos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más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de lo que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nuestra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autoestima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cree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que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podemos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lograr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El valor que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nos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damos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el valor que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otros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nos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 van a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dar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1976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Autoestima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Positiva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000" i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2A84A3-2AAE-4D49-A711-B24EB4C29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3333"/>
          <a:stretch/>
        </p:blipFill>
        <p:spPr>
          <a:xfrm>
            <a:off x="1524000" y="0"/>
            <a:ext cx="9144000" cy="6931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3264246"/>
            <a:ext cx="5115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“Si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valor,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puedes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seguro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subirá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precio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3950" y="5436513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2FBF86-7BA0-4FC8-91B2-5034F86BE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63" y="0"/>
            <a:ext cx="9144000" cy="6834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2492" y="802207"/>
            <a:ext cx="53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Pasos</a:t>
            </a:r>
            <a:r>
              <a:rPr lang="en-US" sz="3200" dirty="0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para</a:t>
            </a:r>
            <a:r>
              <a:rPr lang="en-US" sz="3200" dirty="0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Mejorar</a:t>
            </a:r>
            <a:r>
              <a:rPr lang="en-US" sz="3200" dirty="0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la </a:t>
            </a:r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Autoestima</a:t>
            </a:r>
            <a:endParaRPr lang="en-US" sz="3200" dirty="0">
              <a:solidFill>
                <a:srgbClr val="4BACC6">
                  <a:lumMod val="60000"/>
                  <a:lumOff val="40000"/>
                </a:srgbClr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133601"/>
            <a:ext cx="515463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Cuide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lo que dice de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usted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mismo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Deje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compararse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otros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Sobrepase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sus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creencias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limitantes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Añada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valor a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otros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Haga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correcto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aunque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sea lo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más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difícil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2400"/>
              </a:spcAft>
            </a:pP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6122963" y="32767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Autoestima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Positiva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000" i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2FBF86-7BA0-4FC8-91B2-5034F86BE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63" y="0"/>
            <a:ext cx="9144000" cy="6834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7821" y="980182"/>
            <a:ext cx="53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Pasos</a:t>
            </a:r>
            <a:r>
              <a:rPr lang="en-US" sz="3200" dirty="0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para</a:t>
            </a:r>
            <a:r>
              <a:rPr lang="en-US" sz="3200" dirty="0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Mejorar</a:t>
            </a:r>
            <a:r>
              <a:rPr lang="en-US" sz="3200" dirty="0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la </a:t>
            </a:r>
            <a:r>
              <a:rPr lang="en-US" sz="32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Autoestima</a:t>
            </a:r>
            <a:endParaRPr lang="en-US" sz="3200" dirty="0">
              <a:solidFill>
                <a:srgbClr val="4BACC6">
                  <a:lumMod val="60000"/>
                  <a:lumOff val="40000"/>
                </a:srgbClr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820" y="2209800"/>
            <a:ext cx="51546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Practique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disciplina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diariamente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en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área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específica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Celebre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las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pequeñas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victorias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Tenga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vision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positiva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para su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Asuma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la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responsabilidad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6373837" y="58342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Autoestima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Positiva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000" i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7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39369B-091C-4E69-96A7-3A025AE4A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4427" r="8750"/>
          <a:stretch/>
        </p:blipFill>
        <p:spPr>
          <a:xfrm>
            <a:off x="1524000" y="971729"/>
            <a:ext cx="9144000" cy="5586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1" y="2590801"/>
            <a:ext cx="4876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puedes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puedes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cualquier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acertarás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4853247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Henry Ford</a:t>
            </a:r>
            <a:endParaRPr lang="en-US" sz="20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2954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E7034B-4573-4DBF-908B-DCA81419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1524000" y="-1"/>
            <a:ext cx="9144000" cy="6854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6019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Elige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sabiamente</a:t>
            </a:r>
            <a:endParaRPr lang="en-US" sz="4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Panorámica</PresentationFormat>
  <Paragraphs>28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Impact</vt:lpstr>
      <vt:lpstr>Script MT Bold</vt:lpstr>
      <vt:lpstr>Segoe UI Light</vt:lpstr>
      <vt:lpstr>Tempus Sans ITC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2020-10-28T15:30:39Z</dcterms:created>
  <dcterms:modified xsi:type="dcterms:W3CDTF">2020-10-28T15:31:04Z</dcterms:modified>
</cp:coreProperties>
</file>