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630" r:id="rId2"/>
    <p:sldId id="631" r:id="rId3"/>
    <p:sldId id="632" r:id="rId4"/>
    <p:sldId id="633" r:id="rId5"/>
    <p:sldId id="635" r:id="rId6"/>
    <p:sldId id="634" r:id="rId7"/>
    <p:sldId id="63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69EBE-94E7-4C5F-B921-CFC6F630D30F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C3A66-7149-4D83-9946-CC6E9FFD19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04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025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809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6B0D-CE62-B946-89C1-58889C415A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1284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692849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4997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778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1583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0095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12066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87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48741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1424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496733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C904-5CB7-401A-BA42-84B6A801200E}" type="datetimeFigureOut">
              <a:rPr lang="en-US" smtClean="0"/>
              <a:pPr/>
              <a:t>11/26/2020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B04E3-6830-4F6D-AAA7-1ABA87DE4E4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3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_expand.png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7400" y="685800"/>
            <a:ext cx="7772401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2584" y="11206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Segoe UI Light" panose="020B0502040204020203" pitchFamily="34" charset="0"/>
              </a:rPr>
              <a:t>Encuentra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Segoe UI Light" panose="020B0502040204020203" pitchFamily="34" charset="0"/>
              </a:rPr>
              <a:t> los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Segoe UI Light" panose="020B0502040204020203" pitchFamily="34" charset="0"/>
              </a:rPr>
              <a:t>bordes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Segoe UI Light" panose="020B0502040204020203" pitchFamily="34" charset="0"/>
              </a:rPr>
              <a:t> y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Segoe UI Light" panose="020B0502040204020203" pitchFamily="34" charset="0"/>
              </a:rPr>
              <a:t>muévelos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Segoe UI Light" panose="020B0502040204020203" pitchFamily="34" charset="0"/>
              </a:rPr>
              <a:t>hacia</a:t>
            </a:r>
            <a:r>
              <a:rPr lang="en-US" sz="2400" b="1" dirty="0">
                <a:solidFill>
                  <a:srgbClr val="4BACC6">
                    <a:lumMod val="75000"/>
                  </a:srgbClr>
                </a:solidFill>
                <a:latin typeface="Segoe UI Light" panose="020B0502040204020203" pitchFamily="34" charset="0"/>
              </a:rPr>
              <a:t> </a:t>
            </a:r>
            <a:r>
              <a:rPr lang="en-US" sz="2400" b="1" dirty="0" err="1">
                <a:solidFill>
                  <a:srgbClr val="4BACC6">
                    <a:lumMod val="75000"/>
                  </a:srgbClr>
                </a:solidFill>
                <a:latin typeface="Segoe UI Light" panose="020B0502040204020203" pitchFamily="34" charset="0"/>
              </a:rPr>
              <a:t>afuera</a:t>
            </a:r>
            <a:endParaRPr lang="en-US" sz="2400" b="1" dirty="0">
              <a:solidFill>
                <a:srgbClr val="4BACC6">
                  <a:lumMod val="75000"/>
                </a:srgbClr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0184" y="609960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3">
                    <a:lumMod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 err="1">
                <a:solidFill>
                  <a:srgbClr val="F79646">
                    <a:lumMod val="75000"/>
                  </a:srgbClr>
                </a:solidFill>
              </a:rPr>
              <a:t>Encuentra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 los </a:t>
            </a:r>
            <a:r>
              <a:rPr lang="en-US" dirty="0" err="1">
                <a:solidFill>
                  <a:srgbClr val="F79646">
                    <a:lumMod val="75000"/>
                  </a:srgbClr>
                </a:solidFill>
              </a:rPr>
              <a:t>bordes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 y </a:t>
            </a:r>
            <a:r>
              <a:rPr lang="en-US" dirty="0" err="1">
                <a:solidFill>
                  <a:srgbClr val="F79646">
                    <a:lumMod val="75000"/>
                  </a:srgbClr>
                </a:solidFill>
              </a:rPr>
              <a:t>muévelos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75000"/>
                  </a:srgbClr>
                </a:solidFill>
              </a:rPr>
              <a:t>hacia</a:t>
            </a:r>
            <a:r>
              <a:rPr lang="en-US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dirty="0" err="1">
                <a:solidFill>
                  <a:srgbClr val="F79646">
                    <a:lumMod val="75000"/>
                  </a:srgbClr>
                </a:solidFill>
              </a:rPr>
              <a:t>afuera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1597968" y="3198167"/>
            <a:ext cx="685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5">
                    <a:lumMod val="75000"/>
                  </a:schemeClr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 err="1">
                <a:solidFill>
                  <a:srgbClr val="C00000"/>
                </a:solidFill>
              </a:rPr>
              <a:t>Encuentra</a:t>
            </a:r>
            <a:r>
              <a:rPr lang="en-US" dirty="0">
                <a:solidFill>
                  <a:srgbClr val="C00000"/>
                </a:solidFill>
              </a:rPr>
              <a:t> los </a:t>
            </a:r>
            <a:r>
              <a:rPr lang="en-US" dirty="0" err="1">
                <a:solidFill>
                  <a:srgbClr val="C00000"/>
                </a:solidFill>
              </a:rPr>
              <a:t>bordes</a:t>
            </a:r>
            <a:r>
              <a:rPr lang="en-US" dirty="0">
                <a:solidFill>
                  <a:srgbClr val="C00000"/>
                </a:solidFill>
              </a:rPr>
              <a:t> y </a:t>
            </a:r>
            <a:r>
              <a:rPr lang="en-US" dirty="0" err="1">
                <a:solidFill>
                  <a:srgbClr val="C00000"/>
                </a:solidFill>
              </a:rPr>
              <a:t>muévelos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hacia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afuera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6743683" y="3198168"/>
            <a:ext cx="685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rgbClr val="C00000"/>
                </a:solidFill>
                <a:latin typeface="Segoe UI Light" panose="020B0502040204020203" pitchFamily="34" charset="0"/>
              </a:defRPr>
            </a:lvl1pPr>
          </a:lstStyle>
          <a:p>
            <a:r>
              <a:rPr lang="en-US" dirty="0" err="1">
                <a:solidFill>
                  <a:srgbClr val="9BBB59">
                    <a:lumMod val="75000"/>
                  </a:srgbClr>
                </a:solidFill>
              </a:rPr>
              <a:t>Encuentra</a:t>
            </a:r>
            <a:r>
              <a:rPr lang="en-US" dirty="0">
                <a:solidFill>
                  <a:srgbClr val="9BBB59">
                    <a:lumMod val="75000"/>
                  </a:srgbClr>
                </a:solidFill>
              </a:rPr>
              <a:t> los </a:t>
            </a:r>
            <a:r>
              <a:rPr lang="en-US" dirty="0" err="1">
                <a:solidFill>
                  <a:srgbClr val="9BBB59">
                    <a:lumMod val="75000"/>
                  </a:srgbClr>
                </a:solidFill>
              </a:rPr>
              <a:t>bordes</a:t>
            </a:r>
            <a:r>
              <a:rPr lang="en-US" dirty="0">
                <a:solidFill>
                  <a:srgbClr val="9BBB59">
                    <a:lumMod val="75000"/>
                  </a:srgbClr>
                </a:solidFill>
              </a:rPr>
              <a:t> y </a:t>
            </a:r>
            <a:r>
              <a:rPr lang="en-US" dirty="0" err="1">
                <a:solidFill>
                  <a:srgbClr val="9BBB59">
                    <a:lumMod val="75000"/>
                  </a:srgbClr>
                </a:solidFill>
              </a:rPr>
              <a:t>muévelos</a:t>
            </a:r>
            <a:r>
              <a:rPr lang="en-US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en-US" dirty="0" err="1">
                <a:solidFill>
                  <a:srgbClr val="9BBB59">
                    <a:lumMod val="75000"/>
                  </a:srgbClr>
                </a:solidFill>
              </a:rPr>
              <a:t>hacia</a:t>
            </a:r>
            <a:r>
              <a:rPr lang="en-US" dirty="0">
                <a:solidFill>
                  <a:srgbClr val="9BBB59">
                    <a:lumMod val="75000"/>
                  </a:srgbClr>
                </a:solidFill>
              </a:rPr>
              <a:t> </a:t>
            </a:r>
            <a:r>
              <a:rPr lang="en-US" dirty="0" err="1">
                <a:solidFill>
                  <a:srgbClr val="9BBB59">
                    <a:lumMod val="75000"/>
                  </a:srgbClr>
                </a:solidFill>
              </a:rPr>
              <a:t>afuera</a:t>
            </a:r>
            <a:endParaRPr lang="en-US" dirty="0">
              <a:solidFill>
                <a:srgbClr val="9BBB59">
                  <a:lumMod val="75000"/>
                </a:srgb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0"/>
            <a:ext cx="9169400" cy="670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7742" y="999505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Rockwell" panose="02060603020205020403" pitchFamily="18" charset="0"/>
                <a:cs typeface="Times New Roman" pitchFamily="18" charset="0"/>
              </a:rPr>
              <a:t>Aumenta</a:t>
            </a:r>
            <a:r>
              <a:rPr lang="en-US" sz="3600" b="1" dirty="0">
                <a:solidFill>
                  <a:srgbClr val="0070C0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Rockwell" panose="02060603020205020403" pitchFamily="18" charset="0"/>
                <a:cs typeface="Times New Roman" pitchFamily="18" charset="0"/>
              </a:rPr>
              <a:t>tu</a:t>
            </a:r>
            <a:r>
              <a:rPr lang="en-US" sz="3600" b="1" dirty="0">
                <a:solidFill>
                  <a:srgbClr val="0070C0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Rockwell" panose="02060603020205020403" pitchFamily="18" charset="0"/>
                <a:cs typeface="Times New Roman" pitchFamily="18" charset="0"/>
              </a:rPr>
              <a:t>capacidad</a:t>
            </a:r>
            <a:r>
              <a:rPr lang="en-US" sz="3600" b="1" dirty="0">
                <a:solidFill>
                  <a:srgbClr val="0070C0"/>
                </a:solidFill>
                <a:latin typeface="Rockwell" panose="02060603020205020403" pitchFamily="18" charset="0"/>
                <a:cs typeface="Times New Roman" pitchFamily="18" charset="0"/>
              </a:rPr>
              <a:t> de </a:t>
            </a:r>
            <a:r>
              <a:rPr lang="en-US" sz="3600" b="1" dirty="0" err="1">
                <a:solidFill>
                  <a:srgbClr val="C00000"/>
                </a:solidFill>
                <a:latin typeface="Rockwell" panose="02060603020205020403" pitchFamily="18" charset="0"/>
                <a:cs typeface="Times New Roman" pitchFamily="18" charset="0"/>
              </a:rPr>
              <a:t>pensar</a:t>
            </a:r>
            <a:endParaRPr lang="en-US" sz="3600" b="1" dirty="0">
              <a:solidFill>
                <a:srgbClr val="C00000"/>
              </a:solidFill>
              <a:latin typeface="Rockwell" panose="02060603020205020403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75971" y="2024159"/>
            <a:ext cx="87630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Deja de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pensar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en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más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trabajo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y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piensa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en lo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que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funciona</a:t>
            </a:r>
            <a:endParaRPr lang="en-US" sz="2400" b="1" dirty="0">
              <a:solidFill>
                <a:prstClr val="black"/>
              </a:solidFill>
              <a:latin typeface="Rockwell" panose="02060603020205020403" pitchFamily="18" charset="0"/>
              <a:cs typeface="Times New Roman" pitchFamily="18" charset="0"/>
            </a:endParaRPr>
          </a:p>
          <a:p>
            <a:pPr defTabSz="228600">
              <a:spcAft>
                <a:spcPts val="3000"/>
              </a:spcAft>
            </a:pPr>
            <a:r>
              <a:rPr lang="en-US" sz="28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		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No se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trata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más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sino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de mayor.</a:t>
            </a:r>
          </a:p>
          <a:p>
            <a:pPr marL="457200" indent="-4572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Deja de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preguntarte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¿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Puedo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Comienza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pensar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¿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Cómo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puedo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hacerlo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3000"/>
              </a:spcAft>
            </a:pP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		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Afirmaciones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auto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limitantes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siempre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funcionan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.</a:t>
            </a:r>
          </a:p>
          <a:p>
            <a:pPr marL="457200" indent="-4572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Deja de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pensar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en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una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puerta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piensa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en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muchas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puertas</a:t>
            </a:r>
            <a:endParaRPr lang="en-US" sz="2400" b="1" dirty="0">
              <a:solidFill>
                <a:prstClr val="black"/>
              </a:solidFill>
              <a:latin typeface="Rockwell" panose="02060603020205020403" pitchFamily="18" charset="0"/>
              <a:cs typeface="Times New Roman" pitchFamily="18" charset="0"/>
            </a:endParaRPr>
          </a:p>
          <a:p>
            <a:pPr defTabSz="228600">
              <a:spcAft>
                <a:spcPts val="600"/>
              </a:spcAft>
            </a:pPr>
            <a:r>
              <a:rPr lang="en-US" sz="14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		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Siempre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hay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opciones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prstClr val="black"/>
              </a:solidFill>
              <a:latin typeface="Rockwell" panose="02060603020205020403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724400" y="493892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Mueve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los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bordes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0"/>
            <a:ext cx="9169400" cy="6705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133600"/>
            <a:ext cx="8610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Deja de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hacer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lo que has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hecho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:</a:t>
            </a:r>
          </a:p>
          <a:p>
            <a:pPr defTabSz="228600">
              <a:spcAft>
                <a:spcPts val="600"/>
              </a:spcAft>
            </a:pP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	Sal de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tu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zona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de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confort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.</a:t>
            </a:r>
          </a:p>
          <a:p>
            <a:pPr defTabSz="228600">
              <a:spcAft>
                <a:spcPts val="3000"/>
              </a:spcAft>
            </a:pP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Cometer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errores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es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señal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de que has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hecho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algo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.</a:t>
            </a:r>
          </a:p>
          <a:p>
            <a:pPr marL="342900" indent="-342900" defTabSz="2286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Deja de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hacer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solo lo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suficiente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Haz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más</a:t>
            </a:r>
            <a:r>
              <a:rPr lang="en-US" sz="2400" b="1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de lo que </a:t>
            </a:r>
            <a:r>
              <a:rPr lang="en-US" sz="2400" b="1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esperan</a:t>
            </a:r>
            <a:r>
              <a:rPr lang="en-US" sz="28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.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	</a:t>
            </a:r>
          </a:p>
          <a:p>
            <a:pPr defTabSz="228600">
              <a:spcAft>
                <a:spcPts val="1200"/>
              </a:spcAft>
            </a:pP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Ya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recibimos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trofeos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solo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por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presentarnos</a:t>
            </a:r>
            <a:r>
              <a:rPr lang="en-US" sz="2000" dirty="0">
                <a:solidFill>
                  <a:prstClr val="black"/>
                </a:solidFill>
                <a:latin typeface="Rockwell" panose="02060603020205020403" pitchFamily="18" charset="0"/>
                <a:cs typeface="Times New Roman" pitchFamily="18" charset="0"/>
              </a:rPr>
              <a:t>.</a:t>
            </a:r>
          </a:p>
          <a:p>
            <a:pPr algn="ctr" defTabSz="228600">
              <a:spcAft>
                <a:spcPts val="600"/>
              </a:spcAft>
            </a:pPr>
            <a:endParaRPr lang="en-US" sz="3200" dirty="0">
              <a:solidFill>
                <a:prstClr val="black"/>
              </a:solidFill>
              <a:latin typeface="Rockwell" panose="02060603020205020403" pitchFamily="18" charset="0"/>
              <a:cs typeface="Times New Roman" pitchFamily="18" charset="0"/>
            </a:endParaRPr>
          </a:p>
          <a:p>
            <a:pPr algn="ctr" defTabSz="228600">
              <a:spcAft>
                <a:spcPts val="600"/>
              </a:spcAft>
            </a:pPr>
            <a:r>
              <a:rPr lang="en-US" sz="3200" i="1" dirty="0" err="1">
                <a:solidFill>
                  <a:srgbClr val="C00000"/>
                </a:solidFill>
                <a:latin typeface="Rockwell" panose="02060603020205020403" pitchFamily="18" charset="0"/>
                <a:cs typeface="Times New Roman" pitchFamily="18" charset="0"/>
              </a:rPr>
              <a:t>Haz</a:t>
            </a:r>
            <a:r>
              <a:rPr lang="en-US" sz="3200" i="1" dirty="0">
                <a:solidFill>
                  <a:srgbClr val="C00000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Rockwell" panose="02060603020205020403" pitchFamily="18" charset="0"/>
                <a:cs typeface="Times New Roman" pitchFamily="18" charset="0"/>
              </a:rPr>
              <a:t>cosas</a:t>
            </a:r>
            <a:r>
              <a:rPr lang="en-US" sz="3200" i="1" dirty="0">
                <a:solidFill>
                  <a:srgbClr val="C00000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Rockwell" panose="02060603020205020403" pitchFamily="18" charset="0"/>
                <a:cs typeface="Times New Roman" pitchFamily="18" charset="0"/>
              </a:rPr>
              <a:t>importantes</a:t>
            </a:r>
            <a:r>
              <a:rPr lang="en-US" sz="3200" i="1" dirty="0">
                <a:solidFill>
                  <a:srgbClr val="C00000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latin typeface="Rockwell" panose="02060603020205020403" pitchFamily="18" charset="0"/>
                <a:cs typeface="Times New Roman" pitchFamily="18" charset="0"/>
              </a:rPr>
              <a:t>todo</a:t>
            </a:r>
            <a:r>
              <a:rPr lang="en-US" sz="3200" i="1" dirty="0">
                <a:solidFill>
                  <a:srgbClr val="C00000"/>
                </a:solidFill>
                <a:latin typeface="Rockwell" panose="02060603020205020403" pitchFamily="18" charset="0"/>
                <a:cs typeface="Times New Roman" pitchFamily="18" charset="0"/>
              </a:rPr>
              <a:t> el </a:t>
            </a:r>
            <a:r>
              <a:rPr lang="en-US" sz="3200" i="1" dirty="0" err="1">
                <a:solidFill>
                  <a:srgbClr val="C00000"/>
                </a:solidFill>
                <a:latin typeface="Rockwell" panose="02060603020205020403" pitchFamily="18" charset="0"/>
                <a:cs typeface="Times New Roman" pitchFamily="18" charset="0"/>
              </a:rPr>
              <a:t>tiempo</a:t>
            </a:r>
            <a:endParaRPr lang="en-US" sz="3200" i="1" dirty="0">
              <a:solidFill>
                <a:srgbClr val="C00000"/>
              </a:solidFill>
              <a:latin typeface="Rockwell" panose="02060603020205020403" pitchFamily="18" charset="0"/>
              <a:cs typeface="Times New Roman" pitchFamily="18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1854200" y="10304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Rockwell" panose="02060603020205020403" pitchFamily="18" charset="0"/>
                <a:cs typeface="Times New Roman" pitchFamily="18" charset="0"/>
              </a:rPr>
              <a:t>Aumenta</a:t>
            </a:r>
            <a:r>
              <a:rPr lang="en-US" sz="3600" b="1" dirty="0">
                <a:solidFill>
                  <a:srgbClr val="0070C0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Rockwell" panose="02060603020205020403" pitchFamily="18" charset="0"/>
                <a:cs typeface="Times New Roman" pitchFamily="18" charset="0"/>
              </a:rPr>
              <a:t>tu</a:t>
            </a:r>
            <a:r>
              <a:rPr lang="en-US" sz="3600" b="1" dirty="0">
                <a:solidFill>
                  <a:srgbClr val="0070C0"/>
                </a:solidFill>
                <a:latin typeface="Rockwell" panose="02060603020205020403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Rockwell" panose="02060603020205020403" pitchFamily="18" charset="0"/>
                <a:cs typeface="Times New Roman" pitchFamily="18" charset="0"/>
              </a:rPr>
              <a:t>capacidad</a:t>
            </a:r>
            <a:r>
              <a:rPr lang="en-US" sz="3600" b="1" dirty="0">
                <a:solidFill>
                  <a:srgbClr val="0070C0"/>
                </a:solidFill>
                <a:latin typeface="Rockwell" panose="02060603020205020403" pitchFamily="18" charset="0"/>
                <a:cs typeface="Times New Roman" pitchFamily="18" charset="0"/>
              </a:rPr>
              <a:t> de </a:t>
            </a:r>
            <a:r>
              <a:rPr lang="en-US" sz="3600" b="1" dirty="0" err="1">
                <a:solidFill>
                  <a:srgbClr val="C00000"/>
                </a:solidFill>
                <a:latin typeface="Rockwell" panose="02060603020205020403" pitchFamily="18" charset="0"/>
                <a:cs typeface="Times New Roman" pitchFamily="18" charset="0"/>
              </a:rPr>
              <a:t>actuar</a:t>
            </a:r>
            <a:endParaRPr lang="en-US" sz="3600" b="1" dirty="0">
              <a:solidFill>
                <a:srgbClr val="C00000"/>
              </a:solidFill>
              <a:latin typeface="Rockwell" panose="02060603020205020403" pitchFamily="18" charset="0"/>
              <a:cs typeface="Times New Roman" pitchFamily="18" charset="0"/>
            </a:endParaRPr>
          </a:p>
        </p:txBody>
      </p:sp>
      <p:sp>
        <p:nvSpPr>
          <p:cNvPr id="5" name="TextBox 10"/>
          <p:cNvSpPr txBox="1"/>
          <p:nvPr/>
        </p:nvSpPr>
        <p:spPr>
          <a:xfrm>
            <a:off x="4724400" y="528936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Mueve</a:t>
            </a:r>
            <a:r>
              <a:rPr lang="en-US" sz="2400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 los </a:t>
            </a:r>
            <a:r>
              <a:rPr lang="en-US" sz="2400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Times New Roman" pitchFamily="18" charset="0"/>
              </a:rPr>
              <a:t>bordes</a:t>
            </a:r>
            <a:endParaRPr lang="en-US" sz="2400" i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144" y="0"/>
            <a:ext cx="9125857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478" r="83264" b="44636"/>
          <a:stretch/>
        </p:blipFill>
        <p:spPr>
          <a:xfrm>
            <a:off x="1524000" y="0"/>
            <a:ext cx="91440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790308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Expande</a:t>
            </a:r>
            <a:r>
              <a:rPr lang="en-US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capacidad</a:t>
            </a:r>
            <a:endParaRPr lang="en-US" sz="3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Expande</a:t>
            </a:r>
            <a:r>
              <a:rPr lang="en-US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sz="36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impacto</a:t>
            </a:r>
            <a:endParaRPr lang="en-US" sz="3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83443" y="2819401"/>
            <a:ext cx="86251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La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capacidad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no es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una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medida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de:</a:t>
            </a:r>
          </a:p>
          <a:p>
            <a:pPr lvl="1" algn="just"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¿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Cuánto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puedes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cargar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?</a:t>
            </a:r>
          </a:p>
          <a:p>
            <a:pPr marL="457200" indent="-457200" algn="just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  <a:p>
            <a:pPr marL="457200" indent="-457200" algn="just" defTabSz="228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La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capacidad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es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una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medida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de:</a:t>
            </a:r>
          </a:p>
          <a:p>
            <a:pPr algn="just"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	 ¿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Cuánto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puedes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dar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</a:extLst>
          </a:blip>
          <a:srcRect r="2513"/>
          <a:stretch/>
        </p:blipFill>
        <p:spPr>
          <a:xfrm>
            <a:off x="1562100" y="0"/>
            <a:ext cx="3124200" cy="2362200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5127171" y="11860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Da </a:t>
            </a:r>
            <a:r>
              <a:rPr lang="en-US" sz="2400" i="1" dirty="0" err="1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más</a:t>
            </a:r>
            <a:r>
              <a:rPr lang="en-US" sz="2400" i="1" dirty="0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crea</a:t>
            </a:r>
            <a:r>
              <a:rPr lang="en-US" sz="2400" i="1" dirty="0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más</a:t>
            </a:r>
            <a:r>
              <a:rPr lang="en-US" sz="2400" i="1" dirty="0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impacto</a:t>
            </a:r>
            <a:endParaRPr lang="en-US" sz="2400" i="1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3478" r="83264" b="44636"/>
          <a:stretch/>
        </p:blipFill>
        <p:spPr>
          <a:xfrm>
            <a:off x="1524000" y="0"/>
            <a:ext cx="9144000" cy="23622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</a:extLst>
          </a:blip>
          <a:srcRect r="2513"/>
          <a:stretch/>
        </p:blipFill>
        <p:spPr>
          <a:xfrm>
            <a:off x="1545771" y="0"/>
            <a:ext cx="31242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7058" y="946759"/>
            <a:ext cx="5867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hay NADA en </a:t>
            </a:r>
            <a:r>
              <a:rPr lang="en-US" sz="2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pasado</a:t>
            </a:r>
            <a:endParaRPr lang="en-US" sz="2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determine </a:t>
            </a:r>
            <a:r>
              <a:rPr lang="en-US" sz="2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</a:t>
            </a:r>
            <a:r>
              <a:rPr lang="en-US" sz="28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futuro</a:t>
            </a:r>
            <a:endParaRPr lang="en-US" sz="28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2743200"/>
            <a:ext cx="8610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28600">
              <a:spcAft>
                <a:spcPts val="600"/>
              </a:spcAft>
            </a:pP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Tu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capacidad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debe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continuar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creciendo.</a:t>
            </a:r>
          </a:p>
          <a:p>
            <a:pPr defTabSz="228600"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¿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Cuál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es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tu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impacto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ahora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?</a:t>
            </a:r>
          </a:p>
          <a:p>
            <a:pPr defTabSz="228600"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  <a:p>
            <a:pPr defTabSz="228600">
              <a:spcAft>
                <a:spcPts val="600"/>
              </a:spcAft>
            </a:pP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¿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Qué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quisieras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que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fuera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tu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impacto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? 	</a:t>
            </a:r>
          </a:p>
          <a:p>
            <a:pPr defTabSz="228600"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  <a:p>
            <a:pPr defTabSz="228600">
              <a:spcAft>
                <a:spcPts val="600"/>
              </a:spcAft>
            </a:pP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Esa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es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tu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capacidad</a:t>
            </a:r>
            <a:r>
              <a:rPr lang="en-US" sz="2800" dirty="0">
                <a:solidFill>
                  <a:prstClr val="black"/>
                </a:solidFill>
                <a:latin typeface="Segoe Print" panose="02000600000000000000" pitchFamily="2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5127171" y="118608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Da </a:t>
            </a:r>
            <a:r>
              <a:rPr lang="en-US" sz="2400" i="1" dirty="0" err="1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más</a:t>
            </a:r>
            <a:r>
              <a:rPr lang="en-US" sz="2400" i="1" dirty="0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crea</a:t>
            </a:r>
            <a:r>
              <a:rPr lang="en-US" sz="2400" i="1" dirty="0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más</a:t>
            </a:r>
            <a:r>
              <a:rPr lang="en-US" sz="2400" i="1" dirty="0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prstClr val="white">
                    <a:lumMod val="75000"/>
                  </a:prstClr>
                </a:solidFill>
                <a:latin typeface="Calibri"/>
                <a:cs typeface="Times New Roman" pitchFamily="18" charset="0"/>
              </a:rPr>
              <a:t>impacto</a:t>
            </a:r>
            <a:endParaRPr lang="en-US" sz="2400" i="1" dirty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249</Words>
  <Application>Microsoft Office PowerPoint</Application>
  <PresentationFormat>Panorámica</PresentationFormat>
  <Paragraphs>43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Calibri</vt:lpstr>
      <vt:lpstr>Rockwell</vt:lpstr>
      <vt:lpstr>Segoe Print</vt:lpstr>
      <vt:lpstr>Segoe UI Light</vt:lpstr>
      <vt:lpstr>Tahoma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Duran</dc:creator>
  <cp:lastModifiedBy>Carlos Duran</cp:lastModifiedBy>
  <cp:revision>3</cp:revision>
  <dcterms:created xsi:type="dcterms:W3CDTF">2020-11-24T13:23:08Z</dcterms:created>
  <dcterms:modified xsi:type="dcterms:W3CDTF">2020-11-26T18:56:19Z</dcterms:modified>
</cp:coreProperties>
</file>