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56" r:id="rId2"/>
    <p:sldId id="558" r:id="rId3"/>
    <p:sldId id="557" r:id="rId4"/>
    <p:sldId id="559" r:id="rId5"/>
    <p:sldId id="560" r:id="rId6"/>
    <p:sldId id="561" r:id="rId7"/>
    <p:sldId id="562" r:id="rId8"/>
    <p:sldId id="5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3334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0925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780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4225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5296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6726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5248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8968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4205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0576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0989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7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831"/>
          <a:stretch/>
        </p:blipFill>
        <p:spPr>
          <a:xfrm>
            <a:off x="1524000" y="0"/>
            <a:ext cx="91648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0485" y="5105401"/>
            <a:ext cx="8153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motivación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impulsa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disciplina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mantiene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desarrollo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901"/>
          <a:stretch/>
        </p:blipFill>
        <p:spPr>
          <a:xfrm>
            <a:off x="1527629" y="0"/>
            <a:ext cx="9123809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811"/>
          <a:stretch/>
        </p:blipFill>
        <p:spPr>
          <a:xfrm>
            <a:off x="1531962" y="4549"/>
            <a:ext cx="9136039" cy="69058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6400" y="2256984"/>
            <a:ext cx="834788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3000"/>
              </a:spcAft>
            </a:pPr>
            <a:r>
              <a:rPr lang="en-US" sz="2800" dirty="0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¿</a:t>
            </a:r>
            <a:r>
              <a:rPr lang="en-US" sz="2800" dirty="0" err="1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Sabes</a:t>
            </a:r>
            <a:r>
              <a:rPr lang="en-US" sz="2800" dirty="0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 lo </a:t>
            </a:r>
            <a:r>
              <a:rPr lang="en-US" sz="2800" dirty="0" err="1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que</a:t>
            </a:r>
            <a:r>
              <a:rPr lang="en-US" sz="2800" dirty="0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necesitas</a:t>
            </a:r>
            <a:r>
              <a:rPr lang="en-US" sz="2800" dirty="0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para</a:t>
            </a:r>
            <a:r>
              <a:rPr lang="en-US" sz="2800" dirty="0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mejorar</a:t>
            </a:r>
            <a:r>
              <a:rPr lang="en-US" sz="2800" dirty="0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2800" dirty="0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¿</a:t>
            </a:r>
            <a:r>
              <a:rPr lang="en-US" sz="2800" dirty="0" err="1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Sabes</a:t>
            </a:r>
            <a:r>
              <a:rPr lang="en-US" sz="2800" dirty="0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cómo</a:t>
            </a:r>
            <a:r>
              <a:rPr lang="en-US" sz="2800" dirty="0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debes</a:t>
            </a:r>
            <a:r>
              <a:rPr lang="en-US" sz="2800" dirty="0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mejorar</a:t>
            </a:r>
            <a:r>
              <a:rPr lang="en-US" sz="2800" dirty="0">
                <a:solidFill>
                  <a:prstClr val="white"/>
                </a:solidFill>
                <a:latin typeface="Segoe UI Semibold" panose="020B0702040204020203" pitchFamily="34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1800"/>
              </a:spcAft>
            </a:pPr>
            <a:r>
              <a:rPr lang="en-US" sz="2800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	- </a:t>
            </a:r>
            <a:r>
              <a:rPr lang="en-US" sz="2400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motivación</a:t>
            </a:r>
            <a:r>
              <a:rPr lang="en-US" sz="2400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 y la </a:t>
            </a:r>
            <a:r>
              <a:rPr lang="en-US" sz="2400" dirty="0" err="1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personalidad</a:t>
            </a:r>
            <a:r>
              <a:rPr lang="en-US" sz="2400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1800"/>
              </a:spcAft>
            </a:pPr>
            <a:r>
              <a:rPr lang="en-US" sz="2400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	- </a:t>
            </a:r>
            <a:r>
              <a:rPr lang="en-US" sz="2400" dirty="0" err="1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Comienza</a:t>
            </a:r>
            <a:r>
              <a:rPr lang="en-US" sz="2400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cosas</a:t>
            </a:r>
            <a:r>
              <a:rPr lang="en-US" sz="2400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pequeñas</a:t>
            </a:r>
            <a:r>
              <a:rPr lang="en-US" sz="2400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.	</a:t>
            </a:r>
          </a:p>
          <a:p>
            <a:pPr defTabSz="228600">
              <a:spcAft>
                <a:spcPts val="1800"/>
              </a:spcAft>
            </a:pPr>
            <a:r>
              <a:rPr lang="en-US" sz="2400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   - Ten </a:t>
            </a:r>
            <a:r>
              <a:rPr lang="en-US" sz="2400" dirty="0" err="1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paciencia</a:t>
            </a:r>
            <a:r>
              <a:rPr lang="en-US" sz="2400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1800"/>
              </a:spcAft>
            </a:pPr>
            <a:r>
              <a:rPr lang="en-US" sz="2400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  - </a:t>
            </a:r>
            <a:r>
              <a:rPr lang="en-US" sz="2400" dirty="0" err="1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Valora</a:t>
            </a:r>
            <a:r>
              <a:rPr lang="en-US" sz="2400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 el </a:t>
            </a:r>
            <a:r>
              <a:rPr lang="en-US" sz="2400" dirty="0" err="1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proceso</a:t>
            </a:r>
            <a:r>
              <a:rPr lang="en-US" sz="2400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95" b="89873" l="0" r="97699"/>
                    </a14:imgEffect>
                  </a14:imgLayer>
                </a14:imgProps>
              </a:ext>
            </a:extLst>
          </a:blip>
          <a:srcRect r="2301" b="11664"/>
          <a:stretch/>
        </p:blipFill>
        <p:spPr>
          <a:xfrm>
            <a:off x="1676400" y="970725"/>
            <a:ext cx="7232878" cy="91440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5029200" y="13720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La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disciplina</a:t>
            </a:r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mantiene</a:t>
            </a:r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en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movimiento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886"/>
          <a:stretch/>
        </p:blipFill>
        <p:spPr>
          <a:xfrm>
            <a:off x="1539922" y="21610"/>
            <a:ext cx="9128078" cy="69004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8247" y="1752601"/>
            <a:ext cx="84662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pc="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  persona que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triunfa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tiene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hábito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hacer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cosas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que no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hacen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personas que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fracasan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 la persona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triunfadora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no le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gusta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hacerlas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tampoco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pero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su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desagrado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está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subordinado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fuerza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de su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propósito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b="1" i="1" spc="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58201" y="4343400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spc="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E. M. Gray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r="811"/>
          <a:stretch/>
        </p:blipFill>
        <p:spPr>
          <a:xfrm>
            <a:off x="1531962" y="4549"/>
            <a:ext cx="9136039" cy="69058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95" b="89873" l="0" r="97699"/>
                    </a14:imgEffect>
                  </a14:imgLayer>
                </a14:imgProps>
              </a:ext>
            </a:extLst>
          </a:blip>
          <a:srcRect r="2301" b="11664"/>
          <a:stretch/>
        </p:blipFill>
        <p:spPr>
          <a:xfrm>
            <a:off x="1981200" y="838201"/>
            <a:ext cx="7232878" cy="9144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0" y="2089216"/>
            <a:ext cx="54864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1200"/>
              </a:spcAft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Sabes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porqué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quieres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defTabSz="228600">
              <a:spcAft>
                <a:spcPts val="3000"/>
              </a:spcAft>
              <a:buFontTx/>
              <a:buChar char="-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darse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vencido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¿se ha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convertido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hábito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defTabSz="228600">
              <a:spcAft>
                <a:spcPts val="1200"/>
              </a:spcAft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Sabes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cuándo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estás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supuesto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defTabSz="228600">
              <a:spcAft>
                <a:spcPts val="1800"/>
              </a:spcAft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Mira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reloj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¿En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algún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5029200" y="13720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La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disciplina</a:t>
            </a:r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mantiene</a:t>
            </a:r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en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movimiento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4001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895208"/>
            <a:ext cx="635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Quizá</a:t>
            </a: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sea el </a:t>
            </a:r>
            <a:r>
              <a:rPr lang="en-US" sz="28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momento</a:t>
            </a: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de </a:t>
            </a:r>
            <a:r>
              <a:rPr lang="en-US" sz="28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parar</a:t>
            </a: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de </a:t>
            </a:r>
            <a:r>
              <a:rPr lang="en-US" sz="28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establecer</a:t>
            </a: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metas</a:t>
            </a:r>
            <a:r>
              <a:rPr lang="is-IS" sz="28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prstClr val="white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2190746"/>
            <a:ext cx="894443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0">
              <a:spcAft>
                <a:spcPts val="600"/>
              </a:spcAft>
            </a:pPr>
            <a:r>
              <a:rPr lang="en-US" sz="2000" b="1" u="sng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Conciencia</a:t>
            </a:r>
            <a:r>
              <a:rPr lang="en-US" sz="2000" b="1" u="sng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de Meta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  <a:r>
              <a:rPr lang="en-US" sz="2000" b="1" u="sng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Conciencia</a:t>
            </a:r>
            <a:r>
              <a:rPr lang="en-US" sz="2000" b="1" u="sng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de </a:t>
            </a:r>
            <a:r>
              <a:rPr lang="en-US" sz="2000" b="1" u="sng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Crecimiento</a:t>
            </a:r>
            <a:endParaRPr lang="en-US" sz="2400" b="1" u="sng" dirty="0">
              <a:solidFill>
                <a:prstClr val="black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defTabSz="4572000"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Se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enfoca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en el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destino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	Se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enfoca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en el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viaje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defTabSz="4572000">
              <a:spcAft>
                <a:spcPts val="1200"/>
              </a:spcAft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motiva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a ti y a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otros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	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madura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a ti y a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otros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defTabSz="4572000">
              <a:spcAft>
                <a:spcPts val="1200"/>
              </a:spcAft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Estacional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	De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toda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vida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defTabSz="4572000">
              <a:spcAft>
                <a:spcPts val="1200"/>
              </a:spcAft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reta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	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cambia.</a:t>
            </a:r>
          </a:p>
          <a:p>
            <a:pPr defTabSz="4572000"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Para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cuando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alcanza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meta.	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Continúa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creciendo.</a:t>
            </a:r>
          </a:p>
          <a:p>
            <a:pPr defTabSz="4572000">
              <a:spcAft>
                <a:spcPts val="1200"/>
              </a:spcAft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Espera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por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el crecimiento.	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Toma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responsabilidad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crecer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defTabSz="4572000">
              <a:spcAft>
                <a:spcPts val="1200"/>
              </a:spcAft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Aprende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solo de los errors.	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Aprende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antes de los errors.</a:t>
            </a:r>
          </a:p>
          <a:p>
            <a:pPr defTabSz="4572000">
              <a:spcAft>
                <a:spcPts val="1200"/>
              </a:spcAft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Depende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de la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buena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suerte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	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Confía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en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trabajar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duro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86" y="-7257"/>
            <a:ext cx="2200245" cy="1988457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3086585" y="9211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La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disciplina</a:t>
            </a:r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mantiene</a:t>
            </a:r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en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movimiento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112" r="849"/>
          <a:stretch/>
        </p:blipFill>
        <p:spPr>
          <a:xfrm>
            <a:off x="1507779" y="0"/>
            <a:ext cx="914088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85800"/>
            <a:ext cx="5562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Tu</a:t>
            </a:r>
            <a:r>
              <a:rPr lang="en-US" sz="3600" i="1" dirty="0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potencial</a:t>
            </a:r>
            <a:r>
              <a:rPr lang="en-US" sz="3600" i="1" dirty="0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 no </a:t>
            </a:r>
            <a:r>
              <a:rPr lang="en-US" sz="3600" i="1" dirty="0" err="1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es</a:t>
            </a:r>
            <a:r>
              <a:rPr lang="en-US" sz="3600" i="1" dirty="0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 un </a:t>
            </a:r>
            <a:r>
              <a:rPr lang="en-US" sz="3600" i="1" dirty="0" err="1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evento</a:t>
            </a:r>
            <a:r>
              <a:rPr lang="en-US" sz="3600" i="1" dirty="0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600" i="1" dirty="0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meta </a:t>
            </a:r>
            <a:r>
              <a:rPr lang="en-US" sz="3600" i="1" dirty="0" err="1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ni</a:t>
            </a:r>
            <a:r>
              <a:rPr lang="en-US" sz="3600" i="1" dirty="0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producto</a:t>
            </a:r>
            <a:r>
              <a:rPr lang="en-US" sz="3600" i="1" dirty="0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000" i="1" dirty="0">
              <a:solidFill>
                <a:prstClr val="black"/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pPr algn="ctr"/>
            <a:r>
              <a:rPr lang="en-US" sz="3600" i="1" dirty="0" err="1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Es</a:t>
            </a:r>
            <a:r>
              <a:rPr lang="en-US" sz="3600" i="1" dirty="0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 un </a:t>
            </a:r>
            <a:r>
              <a:rPr lang="en-US" sz="3600" i="1" dirty="0" err="1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viaje</a:t>
            </a:r>
            <a:r>
              <a:rPr lang="en-US" sz="3600" i="1" dirty="0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constante</a:t>
            </a:r>
            <a:r>
              <a:rPr lang="en-US" sz="3600" i="1" dirty="0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 de </a:t>
            </a:r>
            <a:r>
              <a:rPr lang="en-US" sz="3600" i="1" dirty="0" err="1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descubrimiento</a:t>
            </a:r>
            <a:r>
              <a:rPr lang="en-US" sz="3600" i="1" dirty="0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desarrollo</a:t>
            </a:r>
            <a:r>
              <a:rPr lang="en-US" sz="3600" i="1" dirty="0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 y </a:t>
            </a:r>
            <a:r>
              <a:rPr lang="en-US" sz="3600" i="1" dirty="0" err="1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visión</a:t>
            </a:r>
            <a:r>
              <a:rPr lang="en-US" sz="3600" i="1" dirty="0">
                <a:solidFill>
                  <a:prstClr val="black"/>
                </a:solidFill>
                <a:latin typeface="Century Schoolbook" panose="02040604050505020304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2510"/>
            <a:ext cx="9219065" cy="68705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042" y="2352020"/>
            <a:ext cx="4794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“Si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desarrollas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los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hábitos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éxito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haces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éxito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hábito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200" b="1" i="1" spc="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28781" y="4114800"/>
            <a:ext cx="2310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spc="100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Michael Angier</a:t>
            </a:r>
            <a:endParaRPr lang="en-US" sz="2400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MichaelAng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6703" y="1895801"/>
            <a:ext cx="2547716" cy="343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Panorámica</PresentationFormat>
  <Paragraphs>35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Century Schoolbook</vt:lpstr>
      <vt:lpstr>Segoe UI Semibold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1</cp:revision>
  <dcterms:created xsi:type="dcterms:W3CDTF">2020-11-10T12:33:45Z</dcterms:created>
  <dcterms:modified xsi:type="dcterms:W3CDTF">2020-11-10T12:34:21Z</dcterms:modified>
</cp:coreProperties>
</file>