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563" r:id="rId2"/>
    <p:sldId id="565" r:id="rId3"/>
    <p:sldId id="566" r:id="rId4"/>
    <p:sldId id="567" r:id="rId5"/>
    <p:sldId id="647" r:id="rId6"/>
    <p:sldId id="568" r:id="rId7"/>
    <p:sldId id="646" r:id="rId8"/>
    <p:sldId id="571" r:id="rId9"/>
    <p:sldId id="648" r:id="rId10"/>
    <p:sldId id="5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149F6-3E34-44B9-9A66-73AFBFB0651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83F78-3767-460B-ABD7-AA15294004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5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73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0669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9786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622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1585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9314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142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5838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4442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7081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3328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3467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1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r="1192"/>
          <a:stretch/>
        </p:blipFill>
        <p:spPr>
          <a:xfrm>
            <a:off x="1524001" y="22746"/>
            <a:ext cx="9143999" cy="69114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1" y="5171182"/>
            <a:ext cx="9143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n-US" sz="3200" i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</a:t>
            </a:r>
            <a:r>
              <a:rPr lang="en-US" sz="3200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personal </a:t>
            </a:r>
            <a:r>
              <a:rPr lang="en-US" sz="3200" i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prospera</a:t>
            </a:r>
            <a:r>
              <a:rPr lang="en-US" sz="3200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</a:t>
            </a:r>
            <a:r>
              <a:rPr lang="en-US" sz="3200" i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entornos</a:t>
            </a:r>
            <a:r>
              <a:rPr lang="en-US" sz="3200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propicios</a:t>
            </a:r>
            <a:endParaRPr lang="en-US" sz="3200" i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3884"/>
            <a:ext cx="9184841" cy="68818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7400" y="-52317"/>
            <a:ext cx="48006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delante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otras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 se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enfoque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está en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avanzar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atmósfera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reafirmante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 un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sitio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diseñado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que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estén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fuera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confort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que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estén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entusiasmados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recuerda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el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fracaso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es un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enemigo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siguen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creciendo.</a:t>
            </a:r>
          </a:p>
          <a:p>
            <a:pPr marL="342900" indent="-34290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 un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lugar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donde el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deseado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moldea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se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espera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2053771" y="1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No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eres</a:t>
            </a:r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una</a:t>
            </a:r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víctima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2621" t="1727" r="12621"/>
          <a:stretch/>
        </p:blipFill>
        <p:spPr>
          <a:xfrm>
            <a:off x="152400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r="29849" b="6998"/>
          <a:stretch/>
        </p:blipFill>
        <p:spPr>
          <a:xfrm>
            <a:off x="1524000" y="1"/>
            <a:ext cx="9144000" cy="68256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1" y="3412827"/>
            <a:ext cx="4960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“Si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siempre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eres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el primero en la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estás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en la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equivocada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119241"/>
            <a:ext cx="2274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John Maxwell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1014"/>
          <a:stretch/>
        </p:blipFill>
        <p:spPr>
          <a:xfrm>
            <a:off x="1513764" y="1"/>
            <a:ext cx="9154236" cy="6826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7236" y="1230330"/>
            <a:ext cx="739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El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cambio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depende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de </a:t>
            </a:r>
            <a:r>
              <a:rPr lang="en-US" sz="3200" b="1" dirty="0" err="1">
                <a:solidFill>
                  <a:srgbClr val="C00000"/>
                </a:solidFill>
                <a:latin typeface="Segoe Print" panose="02000600000000000000" pitchFamily="2" charset="0"/>
                <a:cs typeface="Times New Roman" pitchFamily="18" charset="0"/>
              </a:rPr>
              <a:t>tus</a:t>
            </a:r>
            <a:r>
              <a:rPr lang="en-US" sz="3200" b="1" dirty="0">
                <a:solidFill>
                  <a:srgbClr val="C00000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Segoe Print" panose="02000600000000000000" pitchFamily="2" charset="0"/>
                <a:cs typeface="Times New Roman" pitchFamily="18" charset="0"/>
              </a:rPr>
              <a:t>opciones</a:t>
            </a:r>
            <a:endParaRPr lang="en-US" sz="3200" b="1" dirty="0">
              <a:solidFill>
                <a:srgbClr val="C00000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9093" y="21336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2400"/>
              </a:spcAft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conexión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el crecimiento y el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Música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música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levanta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ánimo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Pensamientos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ideas me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hacen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reaccionar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Experiencias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Cuáles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experiencias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energía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Amistades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¿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Quiénes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alientan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Recreación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actividades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energía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697836" y="518833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No </a:t>
            </a:r>
            <a:r>
              <a:rPr lang="en-US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eres</a:t>
            </a:r>
            <a:r>
              <a:rPr lang="en-US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una</a:t>
            </a:r>
            <a:r>
              <a:rPr lang="en-US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víctima</a:t>
            </a:r>
            <a:endParaRPr 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1014"/>
          <a:stretch/>
        </p:blipFill>
        <p:spPr>
          <a:xfrm>
            <a:off x="1513764" y="1"/>
            <a:ext cx="9154236" cy="6826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5097" y="1359188"/>
            <a:ext cx="739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El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cambio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depende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de </a:t>
            </a:r>
            <a:r>
              <a:rPr lang="en-US" sz="3200" b="1" dirty="0" err="1">
                <a:solidFill>
                  <a:srgbClr val="C00000"/>
                </a:solidFill>
                <a:latin typeface="Segoe Print" panose="02000600000000000000" pitchFamily="2" charset="0"/>
                <a:cs typeface="Times New Roman" pitchFamily="18" charset="0"/>
              </a:rPr>
              <a:t>tus</a:t>
            </a:r>
            <a:r>
              <a:rPr lang="en-US" sz="3200" b="1" dirty="0">
                <a:solidFill>
                  <a:srgbClr val="C00000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Segoe Print" panose="02000600000000000000" pitchFamily="2" charset="0"/>
                <a:cs typeface="Times New Roman" pitchFamily="18" charset="0"/>
              </a:rPr>
              <a:t>opciones</a:t>
            </a:r>
            <a:endParaRPr lang="en-US" sz="3200" b="1" dirty="0">
              <a:solidFill>
                <a:srgbClr val="C00000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6068" y="2353724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Alma: 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ejercicios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espirituales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fortalecen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Esperanzas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sueños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inspiran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Hogar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miembros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familia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cuidan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Dones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¿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bendiciones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activan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Recuerdos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recuerdos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hacen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sonreír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Libros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leído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me ha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cambiado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697836" y="518833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No </a:t>
            </a:r>
            <a:r>
              <a:rPr lang="en-US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eres</a:t>
            </a:r>
            <a:r>
              <a:rPr lang="en-US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una</a:t>
            </a:r>
            <a:r>
              <a:rPr lang="en-US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víctima</a:t>
            </a:r>
            <a:endParaRPr 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50967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913945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2326" y="1524000"/>
            <a:ext cx="7546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Cambio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Tú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y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tu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medio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ambiente</a:t>
            </a:r>
            <a:endParaRPr lang="en-US" sz="3200" b="1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2325" y="2461867"/>
            <a:ext cx="71628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en-US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Cámbiate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ti </a:t>
            </a:r>
            <a:r>
              <a:rPr lang="en-US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a </a:t>
            </a:r>
            <a:r>
              <a:rPr lang="en-US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medio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ambiente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ctr" defTabSz="457200">
              <a:spcAft>
                <a:spcPts val="2400"/>
              </a:spcAft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crecimiento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lento y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difícil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lvl="1" algn="ctr" defTabSz="457200">
              <a:spcAft>
                <a:spcPts val="2400"/>
              </a:spcAft>
            </a:pP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Cambia </a:t>
            </a:r>
            <a:r>
              <a:rPr lang="en-US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medio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ambiente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a ti 	</a:t>
            </a:r>
          </a:p>
          <a:p>
            <a:pPr marL="0" lvl="1" algn="ctr" defTabSz="457200">
              <a:spcAft>
                <a:spcPts val="1800"/>
              </a:spcAft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crecimiento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lento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menos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difícil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lvl="1" algn="ctr" defTabSz="457200">
              <a:spcAft>
                <a:spcPts val="2400"/>
              </a:spcAft>
            </a:pP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Cambia </a:t>
            </a:r>
            <a:r>
              <a:rPr lang="en-US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medio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ambiente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a ti </a:t>
            </a:r>
          </a:p>
          <a:p>
            <a:pPr marL="0" lvl="1" algn="ctr" defTabSz="457200"/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crecimiento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rápido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exitoso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648200" y="644073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No </a:t>
            </a:r>
            <a:r>
              <a:rPr lang="en-US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eres</a:t>
            </a:r>
            <a:r>
              <a:rPr lang="en-US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una</a:t>
            </a:r>
            <a:r>
              <a:rPr lang="en-US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víctima</a:t>
            </a:r>
            <a:endParaRPr 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r="29849" b="6998"/>
          <a:stretch/>
        </p:blipFill>
        <p:spPr>
          <a:xfrm>
            <a:off x="1524000" y="1"/>
            <a:ext cx="9144000" cy="68256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1" y="3087846"/>
            <a:ext cx="49604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Comprende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que la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mayoría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personas a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alrededor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quieren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cambies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119241"/>
            <a:ext cx="2274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John Maxwell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2212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374" r="1374"/>
          <a:stretch/>
        </p:blipFill>
        <p:spPr>
          <a:xfrm>
            <a:off x="1524000" y="7961"/>
            <a:ext cx="9144000" cy="6864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7152" y="1371601"/>
            <a:ext cx="7405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Cambia la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gente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que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te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rodea</a:t>
            </a:r>
            <a:endParaRPr lang="en-US" sz="3200" b="1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2133601"/>
            <a:ext cx="7620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2400"/>
              </a:spcAft>
            </a:pP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Somos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promedio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combinado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cinco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personas con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quienes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estamos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defTabSz="228600">
              <a:spcAft>
                <a:spcPts val="1200"/>
              </a:spcAft>
            </a:pP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Encuentra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menos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00100" lvl="1" indent="-342900" defTabSz="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incondicionalmente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00100" lvl="1" indent="-342900" defTabSz="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seas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exitoso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00100" lvl="1" indent="-342900" defTabSz="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madura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00100" lvl="1" indent="-342900" defTabSz="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haga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preguntas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hayas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aprobado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00100" lvl="1" indent="-342900" defTabSz="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necesites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697836" y="518833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No </a:t>
            </a:r>
            <a:r>
              <a:rPr lang="en-US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eres</a:t>
            </a:r>
            <a:r>
              <a:rPr lang="en-US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una</a:t>
            </a:r>
            <a:r>
              <a:rPr lang="en-US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víctima</a:t>
            </a:r>
            <a:endParaRPr 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40" y="-25021"/>
            <a:ext cx="9161060" cy="6846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2571302"/>
            <a:ext cx="678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Cámbiate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en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tu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nuevo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entorno</a:t>
            </a:r>
            <a:endParaRPr lang="en-US" sz="3200" b="1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1961" y="3523834"/>
            <a:ext cx="91360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defTabSz="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tus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metas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00100" lvl="1" indent="-342900" defTabSz="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Fija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logros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crecimiento.</a:t>
            </a:r>
          </a:p>
          <a:p>
            <a:pPr marL="800100" lvl="1" indent="-342900" defTabSz="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Enfócate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el 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momento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00100" lvl="1" indent="-342900" defTabSz="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Camina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hacia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adelante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aunque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critiquen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defTabSz="228600">
              <a:spcAft>
                <a:spcPts val="2400"/>
              </a:spcAft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343400" y="210963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srgbClr val="EEECE1">
                    <a:lumMod val="25000"/>
                  </a:srgbClr>
                </a:solidFill>
                <a:latin typeface="Calibri"/>
                <a:cs typeface="Times New Roman" pitchFamily="18" charset="0"/>
              </a:rPr>
              <a:t>No </a:t>
            </a:r>
            <a:r>
              <a:rPr lang="en-US" sz="2400" i="1" dirty="0" err="1">
                <a:solidFill>
                  <a:srgbClr val="EEECE1">
                    <a:lumMod val="25000"/>
                  </a:srgbClr>
                </a:solidFill>
                <a:latin typeface="Calibri"/>
                <a:cs typeface="Times New Roman" pitchFamily="18" charset="0"/>
              </a:rPr>
              <a:t>eres</a:t>
            </a:r>
            <a:r>
              <a:rPr lang="en-US" sz="2400" i="1" dirty="0">
                <a:solidFill>
                  <a:srgbClr val="EEECE1">
                    <a:lumMod val="25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EECE1">
                    <a:lumMod val="25000"/>
                  </a:srgbClr>
                </a:solidFill>
                <a:latin typeface="Calibri"/>
                <a:cs typeface="Times New Roman" pitchFamily="18" charset="0"/>
              </a:rPr>
              <a:t>una</a:t>
            </a:r>
            <a:r>
              <a:rPr lang="en-US" sz="2400" i="1" dirty="0">
                <a:solidFill>
                  <a:srgbClr val="EEECE1">
                    <a:lumMod val="25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EECE1">
                    <a:lumMod val="25000"/>
                  </a:srgbClr>
                </a:solidFill>
                <a:latin typeface="Calibri"/>
                <a:cs typeface="Times New Roman" pitchFamily="18" charset="0"/>
              </a:rPr>
              <a:t>víctima</a:t>
            </a:r>
            <a:endParaRPr lang="en-US" sz="2400" i="1" dirty="0">
              <a:solidFill>
                <a:srgbClr val="EEECE1">
                  <a:lumMod val="2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718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Panorámica</PresentationFormat>
  <Paragraphs>63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Segoe Print</vt:lpstr>
      <vt:lpstr>Tahoma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1</cp:revision>
  <dcterms:created xsi:type="dcterms:W3CDTF">2020-11-10T12:35:19Z</dcterms:created>
  <dcterms:modified xsi:type="dcterms:W3CDTF">2020-11-10T12:35:50Z</dcterms:modified>
</cp:coreProperties>
</file>