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619" r:id="rId2"/>
    <p:sldId id="620" r:id="rId3"/>
    <p:sldId id="621" r:id="rId4"/>
    <p:sldId id="622" r:id="rId5"/>
    <p:sldId id="623" r:id="rId6"/>
    <p:sldId id="624" r:id="rId7"/>
    <p:sldId id="6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3C770-5C68-4068-97BD-845D577972A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07D0-57CE-44A7-8C2B-FCDFB6716E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8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2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9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2574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7182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1487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4871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7623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2318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4326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4068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2391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641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1234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30" y="-1"/>
            <a:ext cx="911497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3030" y="3066872"/>
            <a:ext cx="60052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crecimiento se 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estimula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preguntando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“¿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6559" y="4267200"/>
            <a:ext cx="502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prstClr val="black"/>
                </a:solidFill>
                <a:latin typeface="Calibri"/>
              </a:rPr>
              <a:t>(El desarrollo se impulsa al desear aprender más.)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16" t="17157" r="1116"/>
          <a:stretch/>
        </p:blipFill>
        <p:spPr>
          <a:xfrm>
            <a:off x="1524000" y="0"/>
            <a:ext cx="9144001" cy="6929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8600" y="22860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Comic Sans MS" panose="030F0702030302020204" pitchFamily="66" charset="0"/>
              </a:rPr>
              <a:t>Mucha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Comic Sans MS" panose="030F0702030302020204" pitchFamily="66" charset="0"/>
              </a:rPr>
              <a:t>gente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Comic Sans MS" panose="030F0702030302020204" pitchFamily="66" charset="0"/>
              </a:rPr>
              <a:t>nunca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Comic Sans MS" panose="030F0702030302020204" pitchFamily="66" charset="0"/>
              </a:rPr>
              <a:t>pregunta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Comic Sans MS" panose="030F0702030302020204" pitchFamily="66" charset="0"/>
              </a:rPr>
              <a:t>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733"/>
          <a:stretch/>
        </p:blipFill>
        <p:spPr>
          <a:xfrm>
            <a:off x="1526898" y="0"/>
            <a:ext cx="914110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19063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Cultivando</a:t>
            </a:r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 la </a:t>
            </a:r>
            <a:r>
              <a:rPr lang="en-US" sz="4000" dirty="0" err="1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curiosidad</a:t>
            </a: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2133601"/>
            <a:ext cx="8229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Cree que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puedes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ser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curioso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La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curiosidad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viene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deseos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aprender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Ten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mentalidad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principiante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El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asumir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que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sabes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no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te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ayuda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Haz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por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palabra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favorita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	“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Por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qué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”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llega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a la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razón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, la meta y el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propósito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724400" y="49389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y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vuelva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preguntar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733"/>
          <a:stretch/>
        </p:blipFill>
        <p:spPr>
          <a:xfrm>
            <a:off x="1526898" y="0"/>
            <a:ext cx="9141102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133600"/>
            <a:ext cx="86106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Asóciate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otra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gente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curiosa: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Ellas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tienen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preguntas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excelentes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también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Aprende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algo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nuevo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todos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los 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días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El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aprender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estimula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el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aprender</a:t>
            </a:r>
            <a:endParaRPr lang="en-US" sz="2400" dirty="0">
              <a:solidFill>
                <a:prstClr val="black"/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Comparte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los 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frutos</a:t>
            </a:r>
            <a:r>
              <a:rPr lang="en-US" sz="32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del </a:t>
            </a:r>
            <a:r>
              <a:rPr lang="en-US" sz="32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fracaso</a:t>
            </a:r>
            <a:endParaRPr lang="en-US" sz="3200" dirty="0">
              <a:solidFill>
                <a:prstClr val="black"/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	</a:t>
            </a:r>
          </a:p>
          <a:p>
            <a:pPr defTabSz="228600"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905000" y="990601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Cultivando</a:t>
            </a:r>
            <a:r>
              <a:rPr lang="en-US" sz="4400" dirty="0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 la </a:t>
            </a:r>
            <a:r>
              <a:rPr lang="en-US" sz="4400" dirty="0" err="1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curiosidad</a:t>
            </a:r>
            <a:endParaRPr lang="en-US" sz="4400" dirty="0">
              <a:solidFill>
                <a:srgbClr val="C00000"/>
              </a:solidFill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724400" y="49389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y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vuelva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preguntar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733"/>
          <a:stretch/>
        </p:blipFill>
        <p:spPr>
          <a:xfrm>
            <a:off x="1526898" y="0"/>
            <a:ext cx="9141102" cy="6858000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1905000" y="990601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Cultivando</a:t>
            </a:r>
            <a:r>
              <a:rPr lang="en-US" sz="4400" dirty="0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 la </a:t>
            </a:r>
            <a:r>
              <a:rPr lang="en-US" sz="4400" dirty="0" err="1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curiosidad</a:t>
            </a:r>
            <a:endParaRPr lang="en-US" sz="4400" dirty="0">
              <a:solidFill>
                <a:srgbClr val="C00000"/>
              </a:solidFill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2133601"/>
            <a:ext cx="8001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Deja de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buscar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la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respuesta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correcta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”:</a:t>
            </a: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Si no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está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roto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, ¿se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puede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hacer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mejor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Si no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está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roto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, ¿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qué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puede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romper en el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futuro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Si no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está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roto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, ¿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cuánto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durará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medida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que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cambie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el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mundo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No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tomes tan en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serio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:</a:t>
            </a:r>
          </a:p>
          <a:p>
            <a:pPr lvl="1" defTabSz="228600">
              <a:spcAft>
                <a:spcPts val="3000"/>
              </a:spcAft>
            </a:pP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Aprender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estimula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el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aprender</a:t>
            </a:r>
            <a:endParaRPr lang="en-US" sz="2000" dirty="0">
              <a:solidFill>
                <a:prstClr val="black"/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Piensa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fuera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de lo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tradicional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724400" y="49389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y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vuelva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preguntar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43" y="0"/>
            <a:ext cx="9144000" cy="69053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2148870"/>
            <a:ext cx="5061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“No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existen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reglas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aquí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estamos</a:t>
            </a:r>
            <a:endParaRPr lang="en-US" sz="3200" b="1" i="1" spc="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tratando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lograr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algo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3962401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Thomas Edison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ed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371600"/>
            <a:ext cx="2933760" cy="366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r="733"/>
          <a:stretch/>
        </p:blipFill>
        <p:spPr>
          <a:xfrm>
            <a:off x="1526898" y="0"/>
            <a:ext cx="914110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9258" y="1225759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La </a:t>
            </a:r>
            <a:r>
              <a:rPr lang="en-US" sz="4000" dirty="0" err="1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curiosidad</a:t>
            </a:r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 es la CLAVE del </a:t>
            </a:r>
            <a:r>
              <a:rPr lang="en-US" sz="4000" dirty="0" err="1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desarrollo</a:t>
            </a:r>
            <a:endParaRPr lang="en-US" sz="4000" dirty="0">
              <a:solidFill>
                <a:srgbClr val="C00000"/>
              </a:solidFill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2819400"/>
            <a:ext cx="8229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Los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logros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nos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hacen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sonreír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pero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nunca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pares de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preguntar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</a:t>
            </a:r>
          </a:p>
          <a:p>
            <a:pPr defTabSz="228600"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No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fijes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límites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curiosidad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El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aprendizaje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estimula</a:t>
            </a: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el </a:t>
            </a:r>
            <a:r>
              <a:rPr lang="en-US" sz="20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aprendizaje</a:t>
            </a:r>
            <a:endParaRPr lang="en-US" sz="2000" dirty="0">
              <a:solidFill>
                <a:prstClr val="black"/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</a:t>
            </a: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La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cura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del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aburrimiento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es la </a:t>
            </a:r>
            <a:r>
              <a:rPr lang="en-US" sz="2800" dirty="0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curiosidad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724400" y="49389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y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vuelva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a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preguntar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Panorámica</PresentationFormat>
  <Paragraphs>49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Berlin Sans FB</vt:lpstr>
      <vt:lpstr>Calibri</vt:lpstr>
      <vt:lpstr>Comic Sans MS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2020-11-24T18:31:34Z</dcterms:created>
  <dcterms:modified xsi:type="dcterms:W3CDTF">2020-11-24T18:31:56Z</dcterms:modified>
</cp:coreProperties>
</file>