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9" r:id="rId3"/>
    <p:sldMasterId id="2147483721" r:id="rId4"/>
    <p:sldMasterId id="2147483733" r:id="rId5"/>
    <p:sldMasterId id="2147483784" r:id="rId6"/>
    <p:sldMasterId id="2147483800" r:id="rId7"/>
    <p:sldMasterId id="2147483873" r:id="rId8"/>
    <p:sldMasterId id="2147483897" r:id="rId9"/>
    <p:sldMasterId id="2147483921" r:id="rId10"/>
    <p:sldMasterId id="2147483974" r:id="rId11"/>
    <p:sldMasterId id="2147483986" r:id="rId12"/>
    <p:sldMasterId id="2147483998" r:id="rId13"/>
    <p:sldMasterId id="2147484015" r:id="rId14"/>
    <p:sldMasterId id="2147484029" r:id="rId15"/>
    <p:sldMasterId id="2147484041" r:id="rId16"/>
  </p:sldMasterIdLst>
  <p:notesMasterIdLst>
    <p:notesMasterId r:id="rId48"/>
  </p:notesMasterIdLst>
  <p:sldIdLst>
    <p:sldId id="284" r:id="rId17"/>
    <p:sldId id="520" r:id="rId18"/>
    <p:sldId id="299" r:id="rId19"/>
    <p:sldId id="355" r:id="rId20"/>
    <p:sldId id="353" r:id="rId21"/>
    <p:sldId id="279" r:id="rId22"/>
    <p:sldId id="357" r:id="rId23"/>
    <p:sldId id="263" r:id="rId24"/>
    <p:sldId id="282" r:id="rId25"/>
    <p:sldId id="362" r:id="rId26"/>
    <p:sldId id="450" r:id="rId27"/>
    <p:sldId id="419" r:id="rId28"/>
    <p:sldId id="420" r:id="rId29"/>
    <p:sldId id="421" r:id="rId30"/>
    <p:sldId id="422" r:id="rId31"/>
    <p:sldId id="423" r:id="rId32"/>
    <p:sldId id="424" r:id="rId33"/>
    <p:sldId id="425" r:id="rId34"/>
    <p:sldId id="426" r:id="rId35"/>
    <p:sldId id="427" r:id="rId36"/>
    <p:sldId id="454" r:id="rId37"/>
    <p:sldId id="302" r:id="rId38"/>
    <p:sldId id="303" r:id="rId39"/>
    <p:sldId id="304" r:id="rId40"/>
    <p:sldId id="305" r:id="rId41"/>
    <p:sldId id="294" r:id="rId42"/>
    <p:sldId id="295" r:id="rId43"/>
    <p:sldId id="308" r:id="rId44"/>
    <p:sldId id="307" r:id="rId45"/>
    <p:sldId id="297" r:id="rId46"/>
    <p:sldId id="375" r:id="rId47"/>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32"/>
      </p:cViewPr>
      <p:guideLst>
        <p:guide orient="horz" pos="2160"/>
        <p:guide pos="3840"/>
      </p:guideLst>
    </p:cSldViewPr>
  </p:slideViewPr>
  <p:notesTextViewPr>
    <p:cViewPr>
      <p:scale>
        <a:sx n="1" d="1"/>
        <a:sy n="1" d="1"/>
      </p:scale>
      <p:origin x="0" y="0"/>
    </p:cViewPr>
  </p:notesTextViewPr>
  <p:sorterViewPr>
    <p:cViewPr>
      <p:scale>
        <a:sx n="100" d="100"/>
        <a:sy n="100" d="100"/>
      </p:scale>
      <p:origin x="0" y="-12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01B7F-F645-42B1-A284-E33A5F6F900B}"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s-ES_tradnl"/>
        </a:p>
      </dgm:t>
    </dgm:pt>
    <dgm:pt modelId="{D588488A-481A-43AD-AAF5-2B02E53E26D0}">
      <dgm:prSet phldrT="[Texto]"/>
      <dgm:spPr/>
      <dgm:t>
        <a:bodyPr/>
        <a:lstStyle/>
        <a:p>
          <a:r>
            <a:rPr lang="es-ES_tradnl" b="1" dirty="0"/>
            <a:t>Circulo de Preocupación</a:t>
          </a:r>
        </a:p>
      </dgm:t>
    </dgm:pt>
    <dgm:pt modelId="{3CEEF975-113B-43B9-AF43-A4589B84827F}" type="parTrans" cxnId="{C6E8F24F-4A98-4EE3-A867-603B2DEA5778}">
      <dgm:prSet/>
      <dgm:spPr/>
      <dgm:t>
        <a:bodyPr/>
        <a:lstStyle/>
        <a:p>
          <a:endParaRPr lang="es-ES_tradnl"/>
        </a:p>
      </dgm:t>
    </dgm:pt>
    <dgm:pt modelId="{9BCB37E7-2CF5-4587-8F62-EDDD21F3A29B}" type="sibTrans" cxnId="{C6E8F24F-4A98-4EE3-A867-603B2DEA5778}">
      <dgm:prSet/>
      <dgm:spPr/>
      <dgm:t>
        <a:bodyPr/>
        <a:lstStyle/>
        <a:p>
          <a:endParaRPr lang="es-ES_tradnl"/>
        </a:p>
      </dgm:t>
    </dgm:pt>
    <dgm:pt modelId="{22EEFA72-29AF-44CA-B4E8-7F2E31F326C9}">
      <dgm:prSet phldrT="[Texto]"/>
      <dgm:spPr/>
      <dgm:t>
        <a:bodyPr/>
        <a:lstStyle/>
        <a:p>
          <a:r>
            <a:rPr lang="es-ES_tradnl" b="1" dirty="0"/>
            <a:t>Circulo de Influencia</a:t>
          </a:r>
        </a:p>
      </dgm:t>
    </dgm:pt>
    <dgm:pt modelId="{D7222486-B284-4D7D-ABDC-06F1501CED21}" type="parTrans" cxnId="{D52FE07B-7FAF-453D-AC91-256C918EAB67}">
      <dgm:prSet/>
      <dgm:spPr/>
      <dgm:t>
        <a:bodyPr/>
        <a:lstStyle/>
        <a:p>
          <a:endParaRPr lang="es-ES_tradnl"/>
        </a:p>
      </dgm:t>
    </dgm:pt>
    <dgm:pt modelId="{4AA0EDE3-7635-4E56-8382-FAF6915C47D5}" type="sibTrans" cxnId="{D52FE07B-7FAF-453D-AC91-256C918EAB67}">
      <dgm:prSet/>
      <dgm:spPr/>
      <dgm:t>
        <a:bodyPr/>
        <a:lstStyle/>
        <a:p>
          <a:endParaRPr lang="es-ES_tradnl"/>
        </a:p>
      </dgm:t>
    </dgm:pt>
    <dgm:pt modelId="{D286D14B-8846-4933-A281-7BE6947723AC}" type="pres">
      <dgm:prSet presAssocID="{FC501B7F-F645-42B1-A284-E33A5F6F900B}" presName="Name0" presStyleCnt="0">
        <dgm:presLayoutVars>
          <dgm:chMax val="7"/>
          <dgm:resizeHandles val="exact"/>
        </dgm:presLayoutVars>
      </dgm:prSet>
      <dgm:spPr/>
    </dgm:pt>
    <dgm:pt modelId="{ED27D7B0-04DC-4B2C-8C35-476469BFFCC7}" type="pres">
      <dgm:prSet presAssocID="{FC501B7F-F645-42B1-A284-E33A5F6F900B}" presName="comp1" presStyleCnt="0"/>
      <dgm:spPr/>
    </dgm:pt>
    <dgm:pt modelId="{ABB15B80-96C2-4EC5-AAE6-2A729FBDAA06}" type="pres">
      <dgm:prSet presAssocID="{FC501B7F-F645-42B1-A284-E33A5F6F900B}" presName="circle1" presStyleLbl="node1" presStyleIdx="0" presStyleCnt="2"/>
      <dgm:spPr/>
    </dgm:pt>
    <dgm:pt modelId="{00E198B0-8AC5-4C84-A930-8F193515C479}" type="pres">
      <dgm:prSet presAssocID="{FC501B7F-F645-42B1-A284-E33A5F6F900B}" presName="c1text" presStyleLbl="node1" presStyleIdx="0" presStyleCnt="2">
        <dgm:presLayoutVars>
          <dgm:bulletEnabled val="1"/>
        </dgm:presLayoutVars>
      </dgm:prSet>
      <dgm:spPr/>
    </dgm:pt>
    <dgm:pt modelId="{83D4B946-2864-46CA-914C-B9504470630D}" type="pres">
      <dgm:prSet presAssocID="{FC501B7F-F645-42B1-A284-E33A5F6F900B}" presName="comp2" presStyleCnt="0"/>
      <dgm:spPr/>
    </dgm:pt>
    <dgm:pt modelId="{2AB6DE4B-8387-4637-85AE-ABADD8439EE7}" type="pres">
      <dgm:prSet presAssocID="{FC501B7F-F645-42B1-A284-E33A5F6F900B}" presName="circle2" presStyleLbl="node1" presStyleIdx="1" presStyleCnt="2" custScaleX="68752" custScaleY="61460" custLinFactNeighborX="-780" custLinFactNeighborY="-16406"/>
      <dgm:spPr/>
    </dgm:pt>
    <dgm:pt modelId="{407915A1-7FA7-46BC-820D-8682446C53FB}" type="pres">
      <dgm:prSet presAssocID="{FC501B7F-F645-42B1-A284-E33A5F6F900B}" presName="c2text" presStyleLbl="node1" presStyleIdx="1" presStyleCnt="2">
        <dgm:presLayoutVars>
          <dgm:bulletEnabled val="1"/>
        </dgm:presLayoutVars>
      </dgm:prSet>
      <dgm:spPr/>
    </dgm:pt>
  </dgm:ptLst>
  <dgm:cxnLst>
    <dgm:cxn modelId="{AE531100-7D5E-4F1A-B776-D9FBC97AA93F}" type="presOf" srcId="{FC501B7F-F645-42B1-A284-E33A5F6F900B}" destId="{D286D14B-8846-4933-A281-7BE6947723AC}" srcOrd="0" destOrd="0" presId="urn:microsoft.com/office/officeart/2005/8/layout/venn2"/>
    <dgm:cxn modelId="{30AA0A25-C08E-4AA7-9FCC-CA6660750C61}" type="presOf" srcId="{D588488A-481A-43AD-AAF5-2B02E53E26D0}" destId="{ABB15B80-96C2-4EC5-AAE6-2A729FBDAA06}" srcOrd="0" destOrd="0" presId="urn:microsoft.com/office/officeart/2005/8/layout/venn2"/>
    <dgm:cxn modelId="{AD91EA2A-6312-4D79-8535-C6D1F1BD3D30}" type="presOf" srcId="{D588488A-481A-43AD-AAF5-2B02E53E26D0}" destId="{00E198B0-8AC5-4C84-A930-8F193515C479}" srcOrd="1" destOrd="0" presId="urn:microsoft.com/office/officeart/2005/8/layout/venn2"/>
    <dgm:cxn modelId="{9F187661-3607-4F88-A5BB-59BDC0B96186}" type="presOf" srcId="{22EEFA72-29AF-44CA-B4E8-7F2E31F326C9}" destId="{407915A1-7FA7-46BC-820D-8682446C53FB}" srcOrd="1" destOrd="0" presId="urn:microsoft.com/office/officeart/2005/8/layout/venn2"/>
    <dgm:cxn modelId="{C6E8F24F-4A98-4EE3-A867-603B2DEA5778}" srcId="{FC501B7F-F645-42B1-A284-E33A5F6F900B}" destId="{D588488A-481A-43AD-AAF5-2B02E53E26D0}" srcOrd="0" destOrd="0" parTransId="{3CEEF975-113B-43B9-AF43-A4589B84827F}" sibTransId="{9BCB37E7-2CF5-4587-8F62-EDDD21F3A29B}"/>
    <dgm:cxn modelId="{D52FE07B-7FAF-453D-AC91-256C918EAB67}" srcId="{FC501B7F-F645-42B1-A284-E33A5F6F900B}" destId="{22EEFA72-29AF-44CA-B4E8-7F2E31F326C9}" srcOrd="1" destOrd="0" parTransId="{D7222486-B284-4D7D-ABDC-06F1501CED21}" sibTransId="{4AA0EDE3-7635-4E56-8382-FAF6915C47D5}"/>
    <dgm:cxn modelId="{68DD35DF-5CCE-4B97-B58B-A8326DBD0F51}" type="presOf" srcId="{22EEFA72-29AF-44CA-B4E8-7F2E31F326C9}" destId="{2AB6DE4B-8387-4637-85AE-ABADD8439EE7}" srcOrd="0" destOrd="0" presId="urn:microsoft.com/office/officeart/2005/8/layout/venn2"/>
    <dgm:cxn modelId="{BEB732F5-3C74-4061-A275-070820728537}" type="presParOf" srcId="{D286D14B-8846-4933-A281-7BE6947723AC}" destId="{ED27D7B0-04DC-4B2C-8C35-476469BFFCC7}" srcOrd="0" destOrd="0" presId="urn:microsoft.com/office/officeart/2005/8/layout/venn2"/>
    <dgm:cxn modelId="{F58276BD-9BC7-450F-AD91-D72C34AA975E}" type="presParOf" srcId="{ED27D7B0-04DC-4B2C-8C35-476469BFFCC7}" destId="{ABB15B80-96C2-4EC5-AAE6-2A729FBDAA06}" srcOrd="0" destOrd="0" presId="urn:microsoft.com/office/officeart/2005/8/layout/venn2"/>
    <dgm:cxn modelId="{C79FCFEB-6331-431F-8770-B583CF70B806}" type="presParOf" srcId="{ED27D7B0-04DC-4B2C-8C35-476469BFFCC7}" destId="{00E198B0-8AC5-4C84-A930-8F193515C479}" srcOrd="1" destOrd="0" presId="urn:microsoft.com/office/officeart/2005/8/layout/venn2"/>
    <dgm:cxn modelId="{67C9529F-F203-4A1F-B35F-916FE7EBEF39}" type="presParOf" srcId="{D286D14B-8846-4933-A281-7BE6947723AC}" destId="{83D4B946-2864-46CA-914C-B9504470630D}" srcOrd="1" destOrd="0" presId="urn:microsoft.com/office/officeart/2005/8/layout/venn2"/>
    <dgm:cxn modelId="{CB6E5549-1111-47BF-8A01-6698734FDF6A}" type="presParOf" srcId="{83D4B946-2864-46CA-914C-B9504470630D}" destId="{2AB6DE4B-8387-4637-85AE-ABADD8439EE7}" srcOrd="0" destOrd="0" presId="urn:microsoft.com/office/officeart/2005/8/layout/venn2"/>
    <dgm:cxn modelId="{F91939D9-E15C-4173-A343-287F587D3D35}" type="presParOf" srcId="{83D4B946-2864-46CA-914C-B9504470630D}" destId="{407915A1-7FA7-46BC-820D-8682446C53F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01B7F-F645-42B1-A284-E33A5F6F900B}"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s-ES_tradnl"/>
        </a:p>
      </dgm:t>
    </dgm:pt>
    <dgm:pt modelId="{D588488A-481A-43AD-AAF5-2B02E53E26D0}">
      <dgm:prSet phldrT="[Texto]" custT="1"/>
      <dgm:spPr/>
      <dgm:t>
        <a:bodyPr/>
        <a:lstStyle/>
        <a:p>
          <a:r>
            <a:rPr lang="es-ES_tradnl" sz="2000" b="1" dirty="0"/>
            <a:t>Circulo de Preocupación</a:t>
          </a:r>
        </a:p>
      </dgm:t>
    </dgm:pt>
    <dgm:pt modelId="{3CEEF975-113B-43B9-AF43-A4589B84827F}" type="parTrans" cxnId="{C6E8F24F-4A98-4EE3-A867-603B2DEA5778}">
      <dgm:prSet/>
      <dgm:spPr/>
      <dgm:t>
        <a:bodyPr/>
        <a:lstStyle/>
        <a:p>
          <a:endParaRPr lang="es-ES_tradnl"/>
        </a:p>
      </dgm:t>
    </dgm:pt>
    <dgm:pt modelId="{9BCB37E7-2CF5-4587-8F62-EDDD21F3A29B}" type="sibTrans" cxnId="{C6E8F24F-4A98-4EE3-A867-603B2DEA5778}">
      <dgm:prSet/>
      <dgm:spPr/>
      <dgm:t>
        <a:bodyPr/>
        <a:lstStyle/>
        <a:p>
          <a:endParaRPr lang="es-ES_tradnl"/>
        </a:p>
      </dgm:t>
    </dgm:pt>
    <dgm:pt modelId="{22EEFA72-29AF-44CA-B4E8-7F2E31F326C9}">
      <dgm:prSet phldrT="[Texto]" custT="1"/>
      <dgm:spPr/>
      <dgm:t>
        <a:bodyPr/>
        <a:lstStyle/>
        <a:p>
          <a:r>
            <a:rPr lang="es-ES_tradnl" sz="1400" b="1" dirty="0"/>
            <a:t>Circulo de Influencia</a:t>
          </a:r>
        </a:p>
      </dgm:t>
    </dgm:pt>
    <dgm:pt modelId="{D7222486-B284-4D7D-ABDC-06F1501CED21}" type="parTrans" cxnId="{D52FE07B-7FAF-453D-AC91-256C918EAB67}">
      <dgm:prSet/>
      <dgm:spPr/>
      <dgm:t>
        <a:bodyPr/>
        <a:lstStyle/>
        <a:p>
          <a:endParaRPr lang="es-ES_tradnl"/>
        </a:p>
      </dgm:t>
    </dgm:pt>
    <dgm:pt modelId="{4AA0EDE3-7635-4E56-8382-FAF6915C47D5}" type="sibTrans" cxnId="{D52FE07B-7FAF-453D-AC91-256C918EAB67}">
      <dgm:prSet/>
      <dgm:spPr/>
      <dgm:t>
        <a:bodyPr/>
        <a:lstStyle/>
        <a:p>
          <a:endParaRPr lang="es-ES_tradnl"/>
        </a:p>
      </dgm:t>
    </dgm:pt>
    <dgm:pt modelId="{D286D14B-8846-4933-A281-7BE6947723AC}" type="pres">
      <dgm:prSet presAssocID="{FC501B7F-F645-42B1-A284-E33A5F6F900B}" presName="Name0" presStyleCnt="0">
        <dgm:presLayoutVars>
          <dgm:chMax val="7"/>
          <dgm:resizeHandles val="exact"/>
        </dgm:presLayoutVars>
      </dgm:prSet>
      <dgm:spPr/>
    </dgm:pt>
    <dgm:pt modelId="{ED27D7B0-04DC-4B2C-8C35-476469BFFCC7}" type="pres">
      <dgm:prSet presAssocID="{FC501B7F-F645-42B1-A284-E33A5F6F900B}" presName="comp1" presStyleCnt="0"/>
      <dgm:spPr/>
    </dgm:pt>
    <dgm:pt modelId="{ABB15B80-96C2-4EC5-AAE6-2A729FBDAA06}" type="pres">
      <dgm:prSet presAssocID="{FC501B7F-F645-42B1-A284-E33A5F6F900B}" presName="circle1" presStyleLbl="node1" presStyleIdx="0" presStyleCnt="2"/>
      <dgm:spPr/>
    </dgm:pt>
    <dgm:pt modelId="{00E198B0-8AC5-4C84-A930-8F193515C479}" type="pres">
      <dgm:prSet presAssocID="{FC501B7F-F645-42B1-A284-E33A5F6F900B}" presName="c1text" presStyleLbl="node1" presStyleIdx="0" presStyleCnt="2">
        <dgm:presLayoutVars>
          <dgm:bulletEnabled val="1"/>
        </dgm:presLayoutVars>
      </dgm:prSet>
      <dgm:spPr/>
    </dgm:pt>
    <dgm:pt modelId="{83D4B946-2864-46CA-914C-B9504470630D}" type="pres">
      <dgm:prSet presAssocID="{FC501B7F-F645-42B1-A284-E33A5F6F900B}" presName="comp2" presStyleCnt="0"/>
      <dgm:spPr/>
    </dgm:pt>
    <dgm:pt modelId="{2AB6DE4B-8387-4637-85AE-ABADD8439EE7}" type="pres">
      <dgm:prSet presAssocID="{FC501B7F-F645-42B1-A284-E33A5F6F900B}" presName="circle2" presStyleLbl="node1" presStyleIdx="1" presStyleCnt="2" custScaleX="40628" custScaleY="33334" custLinFactNeighborX="-780" custLinFactNeighborY="-16406"/>
      <dgm:spPr/>
    </dgm:pt>
    <dgm:pt modelId="{407915A1-7FA7-46BC-820D-8682446C53FB}" type="pres">
      <dgm:prSet presAssocID="{FC501B7F-F645-42B1-A284-E33A5F6F900B}" presName="c2text" presStyleLbl="node1" presStyleIdx="1" presStyleCnt="2">
        <dgm:presLayoutVars>
          <dgm:bulletEnabled val="1"/>
        </dgm:presLayoutVars>
      </dgm:prSet>
      <dgm:spPr/>
    </dgm:pt>
  </dgm:ptLst>
  <dgm:cxnLst>
    <dgm:cxn modelId="{4475806B-EDAC-49BF-9AB5-3C6515EEE0D0}" type="presOf" srcId="{22EEFA72-29AF-44CA-B4E8-7F2E31F326C9}" destId="{2AB6DE4B-8387-4637-85AE-ABADD8439EE7}" srcOrd="0" destOrd="0" presId="urn:microsoft.com/office/officeart/2005/8/layout/venn2"/>
    <dgm:cxn modelId="{C6E8F24F-4A98-4EE3-A867-603B2DEA5778}" srcId="{FC501B7F-F645-42B1-A284-E33A5F6F900B}" destId="{D588488A-481A-43AD-AAF5-2B02E53E26D0}" srcOrd="0" destOrd="0" parTransId="{3CEEF975-113B-43B9-AF43-A4589B84827F}" sibTransId="{9BCB37E7-2CF5-4587-8F62-EDDD21F3A29B}"/>
    <dgm:cxn modelId="{D52FE07B-7FAF-453D-AC91-256C918EAB67}" srcId="{FC501B7F-F645-42B1-A284-E33A5F6F900B}" destId="{22EEFA72-29AF-44CA-B4E8-7F2E31F326C9}" srcOrd="1" destOrd="0" parTransId="{D7222486-B284-4D7D-ABDC-06F1501CED21}" sibTransId="{4AA0EDE3-7635-4E56-8382-FAF6915C47D5}"/>
    <dgm:cxn modelId="{24EC5B88-794D-4CEB-9606-0A467EEE693B}" type="presOf" srcId="{22EEFA72-29AF-44CA-B4E8-7F2E31F326C9}" destId="{407915A1-7FA7-46BC-820D-8682446C53FB}" srcOrd="1" destOrd="0" presId="urn:microsoft.com/office/officeart/2005/8/layout/venn2"/>
    <dgm:cxn modelId="{78557D9C-7918-4E92-8BA0-991AFE038409}" type="presOf" srcId="{FC501B7F-F645-42B1-A284-E33A5F6F900B}" destId="{D286D14B-8846-4933-A281-7BE6947723AC}" srcOrd="0" destOrd="0" presId="urn:microsoft.com/office/officeart/2005/8/layout/venn2"/>
    <dgm:cxn modelId="{A0EE29C1-5713-4D15-8BAA-B45A042E08AF}" type="presOf" srcId="{D588488A-481A-43AD-AAF5-2B02E53E26D0}" destId="{00E198B0-8AC5-4C84-A930-8F193515C479}" srcOrd="1" destOrd="0" presId="urn:microsoft.com/office/officeart/2005/8/layout/venn2"/>
    <dgm:cxn modelId="{70D671C8-D0B9-4172-9C80-D41384E1D795}" type="presOf" srcId="{D588488A-481A-43AD-AAF5-2B02E53E26D0}" destId="{ABB15B80-96C2-4EC5-AAE6-2A729FBDAA06}" srcOrd="0" destOrd="0" presId="urn:microsoft.com/office/officeart/2005/8/layout/venn2"/>
    <dgm:cxn modelId="{BD2831AD-52FC-49CB-B8D2-045B17C76FF8}" type="presParOf" srcId="{D286D14B-8846-4933-A281-7BE6947723AC}" destId="{ED27D7B0-04DC-4B2C-8C35-476469BFFCC7}" srcOrd="0" destOrd="0" presId="urn:microsoft.com/office/officeart/2005/8/layout/venn2"/>
    <dgm:cxn modelId="{4F04BE04-6C82-4961-9DD7-12E3FA1B9DE9}" type="presParOf" srcId="{ED27D7B0-04DC-4B2C-8C35-476469BFFCC7}" destId="{ABB15B80-96C2-4EC5-AAE6-2A729FBDAA06}" srcOrd="0" destOrd="0" presId="urn:microsoft.com/office/officeart/2005/8/layout/venn2"/>
    <dgm:cxn modelId="{D1E4B46B-A144-4E77-A0B2-9ECF67BC4523}" type="presParOf" srcId="{ED27D7B0-04DC-4B2C-8C35-476469BFFCC7}" destId="{00E198B0-8AC5-4C84-A930-8F193515C479}" srcOrd="1" destOrd="0" presId="urn:microsoft.com/office/officeart/2005/8/layout/venn2"/>
    <dgm:cxn modelId="{CD74F767-8FC7-4367-A771-0DFE86A17C5C}" type="presParOf" srcId="{D286D14B-8846-4933-A281-7BE6947723AC}" destId="{83D4B946-2864-46CA-914C-B9504470630D}" srcOrd="1" destOrd="0" presId="urn:microsoft.com/office/officeart/2005/8/layout/venn2"/>
    <dgm:cxn modelId="{85FC9EDE-1DF3-40BE-B824-8E603E9ACF39}" type="presParOf" srcId="{83D4B946-2864-46CA-914C-B9504470630D}" destId="{2AB6DE4B-8387-4637-85AE-ABADD8439EE7}" srcOrd="0" destOrd="0" presId="urn:microsoft.com/office/officeart/2005/8/layout/venn2"/>
    <dgm:cxn modelId="{49B7F8D3-80DD-45C2-8B4E-3A79068E8E7D}" type="presParOf" srcId="{83D4B946-2864-46CA-914C-B9504470630D}" destId="{407915A1-7FA7-46BC-820D-8682446C53F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501B7F-F645-42B1-A284-E33A5F6F900B}"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s-ES_tradnl"/>
        </a:p>
      </dgm:t>
    </dgm:pt>
    <dgm:pt modelId="{D588488A-481A-43AD-AAF5-2B02E53E26D0}">
      <dgm:prSet phldrT="[Texto]"/>
      <dgm:spPr/>
      <dgm:t>
        <a:bodyPr/>
        <a:lstStyle/>
        <a:p>
          <a:endParaRPr lang="es-ES_tradnl" dirty="0"/>
        </a:p>
      </dgm:t>
    </dgm:pt>
    <dgm:pt modelId="{9BCB37E7-2CF5-4587-8F62-EDDD21F3A29B}" type="sibTrans" cxnId="{C6E8F24F-4A98-4EE3-A867-603B2DEA5778}">
      <dgm:prSet/>
      <dgm:spPr/>
      <dgm:t>
        <a:bodyPr/>
        <a:lstStyle/>
        <a:p>
          <a:endParaRPr lang="es-ES_tradnl"/>
        </a:p>
      </dgm:t>
    </dgm:pt>
    <dgm:pt modelId="{3CEEF975-113B-43B9-AF43-A4589B84827F}" type="parTrans" cxnId="{C6E8F24F-4A98-4EE3-A867-603B2DEA5778}">
      <dgm:prSet/>
      <dgm:spPr/>
      <dgm:t>
        <a:bodyPr/>
        <a:lstStyle/>
        <a:p>
          <a:endParaRPr lang="es-ES_tradnl"/>
        </a:p>
      </dgm:t>
    </dgm:pt>
    <dgm:pt modelId="{22EEFA72-29AF-44CA-B4E8-7F2E31F326C9}">
      <dgm:prSet phldrT="[Texto]"/>
      <dgm:spPr/>
      <dgm:t>
        <a:bodyPr/>
        <a:lstStyle/>
        <a:p>
          <a:r>
            <a:rPr lang="es-ES_tradnl" dirty="0"/>
            <a:t>Circulo de Influencia</a:t>
          </a:r>
        </a:p>
      </dgm:t>
    </dgm:pt>
    <dgm:pt modelId="{4AA0EDE3-7635-4E56-8382-FAF6915C47D5}" type="sibTrans" cxnId="{D52FE07B-7FAF-453D-AC91-256C918EAB67}">
      <dgm:prSet/>
      <dgm:spPr/>
      <dgm:t>
        <a:bodyPr/>
        <a:lstStyle/>
        <a:p>
          <a:endParaRPr lang="es-ES_tradnl"/>
        </a:p>
      </dgm:t>
    </dgm:pt>
    <dgm:pt modelId="{D7222486-B284-4D7D-ABDC-06F1501CED21}" type="parTrans" cxnId="{D52FE07B-7FAF-453D-AC91-256C918EAB67}">
      <dgm:prSet/>
      <dgm:spPr/>
      <dgm:t>
        <a:bodyPr/>
        <a:lstStyle/>
        <a:p>
          <a:endParaRPr lang="es-ES_tradnl"/>
        </a:p>
      </dgm:t>
    </dgm:pt>
    <dgm:pt modelId="{D286D14B-8846-4933-A281-7BE6947723AC}" type="pres">
      <dgm:prSet presAssocID="{FC501B7F-F645-42B1-A284-E33A5F6F900B}" presName="Name0" presStyleCnt="0">
        <dgm:presLayoutVars>
          <dgm:chMax val="7"/>
          <dgm:resizeHandles val="exact"/>
        </dgm:presLayoutVars>
      </dgm:prSet>
      <dgm:spPr/>
    </dgm:pt>
    <dgm:pt modelId="{ED27D7B0-04DC-4B2C-8C35-476469BFFCC7}" type="pres">
      <dgm:prSet presAssocID="{FC501B7F-F645-42B1-A284-E33A5F6F900B}" presName="comp1" presStyleCnt="0"/>
      <dgm:spPr/>
    </dgm:pt>
    <dgm:pt modelId="{ABB15B80-96C2-4EC5-AAE6-2A729FBDAA06}" type="pres">
      <dgm:prSet presAssocID="{FC501B7F-F645-42B1-A284-E33A5F6F900B}" presName="circle1" presStyleLbl="node1" presStyleIdx="0" presStyleCnt="2"/>
      <dgm:spPr/>
    </dgm:pt>
    <dgm:pt modelId="{00E198B0-8AC5-4C84-A930-8F193515C479}" type="pres">
      <dgm:prSet presAssocID="{FC501B7F-F645-42B1-A284-E33A5F6F900B}" presName="c1text" presStyleLbl="node1" presStyleIdx="0" presStyleCnt="2">
        <dgm:presLayoutVars>
          <dgm:bulletEnabled val="1"/>
        </dgm:presLayoutVars>
      </dgm:prSet>
      <dgm:spPr/>
    </dgm:pt>
    <dgm:pt modelId="{83D4B946-2864-46CA-914C-B9504470630D}" type="pres">
      <dgm:prSet presAssocID="{FC501B7F-F645-42B1-A284-E33A5F6F900B}" presName="comp2" presStyleCnt="0"/>
      <dgm:spPr/>
    </dgm:pt>
    <dgm:pt modelId="{2AB6DE4B-8387-4637-85AE-ABADD8439EE7}" type="pres">
      <dgm:prSet presAssocID="{FC501B7F-F645-42B1-A284-E33A5F6F900B}" presName="circle2" presStyleLbl="node1" presStyleIdx="1" presStyleCnt="2" custScaleX="106253" custScaleY="98959" custLinFactNeighborX="-780" custLinFactNeighborY="-16406"/>
      <dgm:spPr/>
    </dgm:pt>
    <dgm:pt modelId="{407915A1-7FA7-46BC-820D-8682446C53FB}" type="pres">
      <dgm:prSet presAssocID="{FC501B7F-F645-42B1-A284-E33A5F6F900B}" presName="c2text" presStyleLbl="node1" presStyleIdx="1" presStyleCnt="2">
        <dgm:presLayoutVars>
          <dgm:bulletEnabled val="1"/>
        </dgm:presLayoutVars>
      </dgm:prSet>
      <dgm:spPr/>
    </dgm:pt>
  </dgm:ptLst>
  <dgm:cxnLst>
    <dgm:cxn modelId="{E9018209-47A1-4645-9CA4-5F636271F82D}" type="presOf" srcId="{D588488A-481A-43AD-AAF5-2B02E53E26D0}" destId="{ABB15B80-96C2-4EC5-AAE6-2A729FBDAA06}" srcOrd="0" destOrd="0" presId="urn:microsoft.com/office/officeart/2005/8/layout/venn2"/>
    <dgm:cxn modelId="{6889825E-3D92-46E6-89DF-334B8B29F010}" type="presOf" srcId="{FC501B7F-F645-42B1-A284-E33A5F6F900B}" destId="{D286D14B-8846-4933-A281-7BE6947723AC}" srcOrd="0" destOrd="0" presId="urn:microsoft.com/office/officeart/2005/8/layout/venn2"/>
    <dgm:cxn modelId="{64A7BE4A-F092-40D9-A844-51AB45E641A6}" type="presOf" srcId="{D588488A-481A-43AD-AAF5-2B02E53E26D0}" destId="{00E198B0-8AC5-4C84-A930-8F193515C479}" srcOrd="1" destOrd="0" presId="urn:microsoft.com/office/officeart/2005/8/layout/venn2"/>
    <dgm:cxn modelId="{C6E8F24F-4A98-4EE3-A867-603B2DEA5778}" srcId="{FC501B7F-F645-42B1-A284-E33A5F6F900B}" destId="{D588488A-481A-43AD-AAF5-2B02E53E26D0}" srcOrd="0" destOrd="0" parTransId="{3CEEF975-113B-43B9-AF43-A4589B84827F}" sibTransId="{9BCB37E7-2CF5-4587-8F62-EDDD21F3A29B}"/>
    <dgm:cxn modelId="{8D8F8774-B3FB-4D2C-9DF7-158ED81CF3A7}" type="presOf" srcId="{22EEFA72-29AF-44CA-B4E8-7F2E31F326C9}" destId="{2AB6DE4B-8387-4637-85AE-ABADD8439EE7}" srcOrd="0" destOrd="0" presId="urn:microsoft.com/office/officeart/2005/8/layout/venn2"/>
    <dgm:cxn modelId="{D52FE07B-7FAF-453D-AC91-256C918EAB67}" srcId="{FC501B7F-F645-42B1-A284-E33A5F6F900B}" destId="{22EEFA72-29AF-44CA-B4E8-7F2E31F326C9}" srcOrd="1" destOrd="0" parTransId="{D7222486-B284-4D7D-ABDC-06F1501CED21}" sibTransId="{4AA0EDE3-7635-4E56-8382-FAF6915C47D5}"/>
    <dgm:cxn modelId="{3519D7C4-3472-48D2-A688-83C56D0F8DB3}" type="presOf" srcId="{22EEFA72-29AF-44CA-B4E8-7F2E31F326C9}" destId="{407915A1-7FA7-46BC-820D-8682446C53FB}" srcOrd="1" destOrd="0" presId="urn:microsoft.com/office/officeart/2005/8/layout/venn2"/>
    <dgm:cxn modelId="{72A04F7D-E334-41F6-88C9-12D92AD59279}" type="presParOf" srcId="{D286D14B-8846-4933-A281-7BE6947723AC}" destId="{ED27D7B0-04DC-4B2C-8C35-476469BFFCC7}" srcOrd="0" destOrd="0" presId="urn:microsoft.com/office/officeart/2005/8/layout/venn2"/>
    <dgm:cxn modelId="{7629DFBD-1D77-4955-A55E-E587979B822F}" type="presParOf" srcId="{ED27D7B0-04DC-4B2C-8C35-476469BFFCC7}" destId="{ABB15B80-96C2-4EC5-AAE6-2A729FBDAA06}" srcOrd="0" destOrd="0" presId="urn:microsoft.com/office/officeart/2005/8/layout/venn2"/>
    <dgm:cxn modelId="{699470BD-85A8-42BE-BF37-C2E822B3F654}" type="presParOf" srcId="{ED27D7B0-04DC-4B2C-8C35-476469BFFCC7}" destId="{00E198B0-8AC5-4C84-A930-8F193515C479}" srcOrd="1" destOrd="0" presId="urn:microsoft.com/office/officeart/2005/8/layout/venn2"/>
    <dgm:cxn modelId="{3BB67AD6-8656-4AD3-A9F6-9267C2C873DF}" type="presParOf" srcId="{D286D14B-8846-4933-A281-7BE6947723AC}" destId="{83D4B946-2864-46CA-914C-B9504470630D}" srcOrd="1" destOrd="0" presId="urn:microsoft.com/office/officeart/2005/8/layout/venn2"/>
    <dgm:cxn modelId="{E2A80360-29D6-48A3-BE69-7A15CF5B1E85}" type="presParOf" srcId="{83D4B946-2864-46CA-914C-B9504470630D}" destId="{2AB6DE4B-8387-4637-85AE-ABADD8439EE7}" srcOrd="0" destOrd="0" presId="urn:microsoft.com/office/officeart/2005/8/layout/venn2"/>
    <dgm:cxn modelId="{4404FFD6-A507-4835-B63C-8B3910879BEC}" type="presParOf" srcId="{83D4B946-2864-46CA-914C-B9504470630D}" destId="{407915A1-7FA7-46BC-820D-8682446C53F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15B80-96C2-4EC5-AAE6-2A729FBDAA06}">
      <dsp:nvSpPr>
        <dsp:cNvPr id="0" name=""/>
        <dsp:cNvSpPr/>
      </dsp:nvSpPr>
      <dsp:spPr>
        <a:xfrm>
          <a:off x="1016000" y="0"/>
          <a:ext cx="4064000" cy="4064000"/>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_tradnl" sz="1700" b="1" kern="1200" dirty="0"/>
            <a:t>Circulo de Preocupación</a:t>
          </a:r>
        </a:p>
      </dsp:txBody>
      <dsp:txXfrm>
        <a:off x="1981200" y="304800"/>
        <a:ext cx="2133600" cy="690880"/>
      </dsp:txXfrm>
    </dsp:sp>
    <dsp:sp modelId="{2AB6DE4B-8387-4637-85AE-ABADD8439EE7}">
      <dsp:nvSpPr>
        <dsp:cNvPr id="0" name=""/>
        <dsp:cNvSpPr/>
      </dsp:nvSpPr>
      <dsp:spPr>
        <a:xfrm>
          <a:off x="1976445" y="1103294"/>
          <a:ext cx="2095560" cy="1873300"/>
        </a:xfrm>
        <a:prstGeom prst="ellipse">
          <a:avLst/>
        </a:prstGeom>
        <a:solidFill>
          <a:schemeClr val="accent2">
            <a:hueOff val="7729367"/>
            <a:satOff val="-82653"/>
            <a:lumOff val="2156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_tradnl" sz="1700" b="1" kern="1200" dirty="0"/>
            <a:t>Circulo de Influencia</a:t>
          </a:r>
        </a:p>
      </dsp:txBody>
      <dsp:txXfrm>
        <a:off x="2283332" y="1571619"/>
        <a:ext cx="1481785" cy="936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15B80-96C2-4EC5-AAE6-2A729FBDAA06}">
      <dsp:nvSpPr>
        <dsp:cNvPr id="0" name=""/>
        <dsp:cNvSpPr/>
      </dsp:nvSpPr>
      <dsp:spPr>
        <a:xfrm>
          <a:off x="1016000" y="0"/>
          <a:ext cx="4064000" cy="4064000"/>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_tradnl" sz="2000" b="1" kern="1200" dirty="0"/>
            <a:t>Circulo de Preocupación</a:t>
          </a:r>
        </a:p>
      </dsp:txBody>
      <dsp:txXfrm>
        <a:off x="1981200" y="304800"/>
        <a:ext cx="2133600" cy="690880"/>
      </dsp:txXfrm>
    </dsp:sp>
    <dsp:sp modelId="{2AB6DE4B-8387-4637-85AE-ABADD8439EE7}">
      <dsp:nvSpPr>
        <dsp:cNvPr id="0" name=""/>
        <dsp:cNvSpPr/>
      </dsp:nvSpPr>
      <dsp:spPr>
        <a:xfrm>
          <a:off x="2405054" y="1531934"/>
          <a:ext cx="1238341" cy="1016020"/>
        </a:xfrm>
        <a:prstGeom prst="ellipse">
          <a:avLst/>
        </a:prstGeom>
        <a:solidFill>
          <a:schemeClr val="accent2">
            <a:hueOff val="7729367"/>
            <a:satOff val="-82653"/>
            <a:lumOff val="2156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_tradnl" sz="1400" b="1" kern="1200" dirty="0"/>
            <a:t>Circulo de Influencia</a:t>
          </a:r>
        </a:p>
      </dsp:txBody>
      <dsp:txXfrm>
        <a:off x="2586405" y="1785940"/>
        <a:ext cx="875639" cy="50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15B80-96C2-4EC5-AAE6-2A729FBDAA06}">
      <dsp:nvSpPr>
        <dsp:cNvPr id="0" name=""/>
        <dsp:cNvSpPr/>
      </dsp:nvSpPr>
      <dsp:spPr>
        <a:xfrm>
          <a:off x="1016000" y="0"/>
          <a:ext cx="4064000" cy="4064000"/>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endParaRPr lang="es-ES_tradnl" sz="2500" kern="1200" dirty="0"/>
        </a:p>
      </dsp:txBody>
      <dsp:txXfrm>
        <a:off x="1981200" y="304800"/>
        <a:ext cx="2133600" cy="690880"/>
      </dsp:txXfrm>
    </dsp:sp>
    <dsp:sp modelId="{2AB6DE4B-8387-4637-85AE-ABADD8439EE7}">
      <dsp:nvSpPr>
        <dsp:cNvPr id="0" name=""/>
        <dsp:cNvSpPr/>
      </dsp:nvSpPr>
      <dsp:spPr>
        <a:xfrm>
          <a:off x="1404929" y="531809"/>
          <a:ext cx="3238591" cy="3016270"/>
        </a:xfrm>
        <a:prstGeom prst="ellipse">
          <a:avLst/>
        </a:prstGeom>
        <a:solidFill>
          <a:schemeClr val="accent2">
            <a:hueOff val="7729367"/>
            <a:satOff val="-82653"/>
            <a:lumOff val="2156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ES_tradnl" sz="3200" kern="1200" dirty="0"/>
            <a:t>Circulo de Influencia</a:t>
          </a:r>
        </a:p>
      </dsp:txBody>
      <dsp:txXfrm>
        <a:off x="1879210" y="1285877"/>
        <a:ext cx="2290029" cy="150813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8A0BE-446E-4751-A19A-3A62E56B315A}" type="datetimeFigureOut">
              <a:rPr lang="es-CO" smtClean="0"/>
              <a:t>27/03/2023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C1A96-62C7-4E2E-8F76-3411B5C2CCC7}" type="slidenum">
              <a:rPr lang="es-CO" smtClean="0"/>
              <a:t>‹Nº›</a:t>
            </a:fld>
            <a:endParaRPr lang="es-CO"/>
          </a:p>
        </p:txBody>
      </p:sp>
    </p:spTree>
    <p:extLst>
      <p:ext uri="{BB962C8B-B14F-4D97-AF65-F5344CB8AC3E}">
        <p14:creationId xmlns:p14="http://schemas.microsoft.com/office/powerpoint/2010/main" val="376866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es-CR" dirty="0"/>
              <a:t>¿Cómo lideras a la persona más dura de la sala?</a:t>
            </a:r>
          </a:p>
          <a:p>
            <a:pPr algn="just"/>
            <a:r>
              <a:rPr lang="es-CR" dirty="0"/>
              <a:t>Encuentre un amigo para discutir esta pregunta. Tómese 2 minutos y discuta "¿Cómo conduces a la persona más dura en la sala?"</a:t>
            </a:r>
          </a:p>
          <a:p>
            <a:pPr algn="just"/>
            <a:r>
              <a:rPr lang="es-CR" dirty="0"/>
              <a:t>(Después de 2 minutos) Déjeme pasar en una segunda pregunta. "¿Quién es la persona más dura en la sala para dirigir?"</a:t>
            </a:r>
          </a:p>
          <a:p>
            <a:pPr algn="just"/>
            <a:r>
              <a:rPr lang="es-CR" dirty="0"/>
              <a:t>Por supuesto, ¡eres la persona más difícil de liderar en esta sala! Amigos, la persona a la que más le cuesta dirigir es a mí mismo. Este es un trabajo de tiempo completo. Tengo que motivarme a mí mismo. Tengo que disciplinarme a mí mismo. Tengo que proteger mi integridad. La lista es interminable.</a:t>
            </a:r>
          </a:p>
          <a:p>
            <a:pPr algn="just"/>
            <a:r>
              <a:rPr lang="es-CR" dirty="0"/>
              <a:t>¿Por qué es así? John dice que hay dos razones:</a:t>
            </a:r>
          </a:p>
          <a:p>
            <a:pPr algn="just"/>
            <a:r>
              <a:rPr lang="es-CR" dirty="0"/>
              <a:t>(1) No nos vemos a nosotros mismos como vemos a los demás.</a:t>
            </a:r>
          </a:p>
          <a:p>
            <a:pPr algn="just"/>
            <a:r>
              <a:rPr lang="es-CR" dirty="0"/>
              <a:t>(2) Somos más duros con los demás que con nosotros mismos.</a:t>
            </a:r>
          </a:p>
          <a:p>
            <a:pPr algn="just"/>
            <a:r>
              <a:rPr lang="es-CR" dirty="0"/>
              <a:t>La naturaleza humana parece dotarnos de la capacidad de evaluar a todo el mundo, menos a nuestra persona. Es notable cómo la mayoría de las personas carecen de conciencia. Hace poco estaba trabajando con un cliente, me había confiado 200 de sus empleados y después de nuestro trabajo en conjunto, solicitó una evaluación detallada de cada persona. Nos sentamos revisando juntos el informe y él me dijo: estas 8 personas necesitan más ayuda, como han sido evaluados, carecen de una perspectiva realista de quiénes son. Carecían de conciencia básica. Ahora, envíeme una propuesta para proporcionar orientación individual para ver si podemos ayudarlos a avanzar en su conciencia.</a:t>
            </a:r>
          </a:p>
          <a:p>
            <a:pPr algn="just"/>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D85360-AD01-F148-9232-22ACAAF07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98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Las épocas difíciles que enfrentan los líderes empiezan dentro de ellos, no con los demás.</a:t>
            </a:r>
          </a:p>
          <a:p>
            <a:pPr>
              <a:spcBef>
                <a:spcPct val="0"/>
              </a:spcBef>
            </a:pPr>
            <a:r>
              <a:rPr lang="en-US" altLang="en-US"/>
              <a:t>Hacer lo correcto no siempre es fácil, pero siempre es necesario si el líder desea tener
</a:t>
            </a:r>
            <a:br/>
            <a:r>
              <a:rPr lang="en-US" altLang="en-US"/>
              <a:t>integridad y ser eficiente.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A04590-9E37-43BF-9AE5-A9F433FD4118}" type="slidenum">
              <a:rPr lang="en-US" altLang="en-US">
                <a:solidFill>
                  <a:prstClr val="black"/>
                </a:solidFill>
              </a:rPr>
              <a:pPr fontAlgn="base">
                <a:spcBef>
                  <a:spcPct val="0"/>
                </a:spcBef>
                <a:spcAft>
                  <a:spcPct val="0"/>
                </a:spcAft>
              </a:pPr>
              <a:t>4</a:t>
            </a:fld>
            <a:endParaRPr lang="es-US" altLang="en-US">
              <a:solidFill>
                <a:prstClr val="black"/>
              </a:solidFill>
            </a:endParaRPr>
          </a:p>
        </p:txBody>
      </p:sp>
    </p:spTree>
    <p:extLst>
      <p:ext uri="{BB962C8B-B14F-4D97-AF65-F5344CB8AC3E}">
        <p14:creationId xmlns:p14="http://schemas.microsoft.com/office/powerpoint/2010/main" val="387947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Progresar como líder es pasar de ser una persona de respuestas a una persona de lecciones.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8D78971-26F9-44FE-BC60-016356CFB111}" type="slidenum">
              <a:rPr lang="en-US" altLang="en-US">
                <a:solidFill>
                  <a:prstClr val="black"/>
                </a:solidFill>
              </a:rPr>
              <a:pPr fontAlgn="base">
                <a:spcBef>
                  <a:spcPct val="0"/>
                </a:spcBef>
                <a:spcAft>
                  <a:spcPct val="0"/>
                </a:spcAft>
              </a:pPr>
              <a:t>5</a:t>
            </a:fld>
            <a:endParaRPr lang="es-US" altLang="en-US">
              <a:solidFill>
                <a:prstClr val="black"/>
              </a:solidFill>
            </a:endParaRPr>
          </a:p>
        </p:txBody>
      </p:sp>
    </p:spTree>
    <p:extLst>
      <p:ext uri="{BB962C8B-B14F-4D97-AF65-F5344CB8AC3E}">
        <p14:creationId xmlns:p14="http://schemas.microsoft.com/office/powerpoint/2010/main" val="274263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Lucida Sans" panose="020B0602030504020204" pitchFamily="34" charset="0"/>
                <a:cs typeface="Arial" panose="020B0604020202020204" pitchFamily="34" charset="0"/>
              </a:defRPr>
            </a:lvl1pPr>
            <a:lvl2pPr marL="742950" indent="-285750" eaLnBrk="0" hangingPunct="0">
              <a:defRPr b="1">
                <a:solidFill>
                  <a:schemeClr val="tx1"/>
                </a:solidFill>
                <a:latin typeface="Lucida Sans" panose="020B0602030504020204" pitchFamily="34" charset="0"/>
                <a:cs typeface="Arial" panose="020B0604020202020204" pitchFamily="34" charset="0"/>
              </a:defRPr>
            </a:lvl2pPr>
            <a:lvl3pPr marL="1143000" indent="-228600" eaLnBrk="0" hangingPunct="0">
              <a:defRPr b="1">
                <a:solidFill>
                  <a:schemeClr val="tx1"/>
                </a:solidFill>
                <a:latin typeface="Lucida Sans" panose="020B0602030504020204" pitchFamily="34" charset="0"/>
                <a:cs typeface="Arial" panose="020B0604020202020204" pitchFamily="34" charset="0"/>
              </a:defRPr>
            </a:lvl3pPr>
            <a:lvl4pPr marL="1600200" indent="-228600" eaLnBrk="0" hangingPunct="0">
              <a:defRPr b="1">
                <a:solidFill>
                  <a:schemeClr val="tx1"/>
                </a:solidFill>
                <a:latin typeface="Lucida Sans" panose="020B0602030504020204" pitchFamily="34" charset="0"/>
                <a:cs typeface="Arial" panose="020B0604020202020204" pitchFamily="34" charset="0"/>
              </a:defRPr>
            </a:lvl4pPr>
            <a:lvl5pPr marL="2057400" indent="-228600" eaLnBrk="0" hangingPunct="0">
              <a:defRPr b="1">
                <a:solidFill>
                  <a:schemeClr val="tx1"/>
                </a:solidFill>
                <a:latin typeface="Lucida Sans" panose="020B0602030504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Lucida Sans" panose="020B0602030504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Lucida Sans" panose="020B0602030504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Lucida Sans" panose="020B0602030504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Lucida Sans" panose="020B0602030504020204" pitchFamily="34" charset="0"/>
                <a:cs typeface="Arial" panose="020B0604020202020204" pitchFamily="34" charset="0"/>
              </a:defRPr>
            </a:lvl9pPr>
          </a:lstStyle>
          <a:p>
            <a:pPr eaLnBrk="1" hangingPunct="1"/>
            <a:fld id="{600EAF24-9F66-44FE-AEAE-595CE689E735}" type="slidenum">
              <a:rPr lang="en-US" altLang="es-CO" b="0">
                <a:solidFill>
                  <a:prstClr val="black"/>
                </a:solidFill>
                <a:latin typeface="Arial" panose="020B0604020202020204" pitchFamily="34" charset="0"/>
              </a:rPr>
              <a:pPr eaLnBrk="1" hangingPunct="1"/>
              <a:t>26</a:t>
            </a:fld>
            <a:endParaRPr lang="en-US" altLang="es-CO" b="0">
              <a:solidFill>
                <a:prstClr val="black"/>
              </a:solidFill>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58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Y"/>
          </a:p>
        </p:txBody>
      </p:sp>
      <p:sp>
        <p:nvSpPr>
          <p:cNvPr id="4" name="Marcador de fecha 3"/>
          <p:cNvSpPr>
            <a:spLocks noGrp="1"/>
          </p:cNvSpPr>
          <p:nvPr>
            <p:ph type="dt" sz="half" idx="10"/>
          </p:nvPr>
        </p:nvSpPr>
        <p:spPr/>
        <p:txBody>
          <a:bodyPr/>
          <a:lstStyle/>
          <a:p>
            <a:fld id="{98AB4B95-709A-41CA-B3BC-79D6086ACB3C}" type="datetimeFigureOut">
              <a:rPr lang="es-UY" smtClean="0"/>
              <a:t>27/3/2023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18630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98AB4B95-709A-41CA-B3BC-79D6086ACB3C}" type="datetimeFigureOut">
              <a:rPr lang="es-UY" smtClean="0"/>
              <a:t>27/3/2023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37577919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763C196-1FB2-4A35-A383-7910550B8D9A}" type="datetimeFigureOut">
              <a:rPr lang="en-US">
                <a:solidFill>
                  <a:prstClr val="black">
                    <a:tint val="75000"/>
                  </a:prstClr>
                </a:solidFill>
              </a:rPr>
              <a:pPr>
                <a:defRPr/>
              </a:pPr>
              <a:t>3/27/2023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F842223-E126-40B2-A99D-60FD9E6F4D4A}"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104140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E7850D-845F-4F9E-A91F-337DAA514CDA}" type="datetimeFigureOut">
              <a:rPr lang="en-US">
                <a:solidFill>
                  <a:prstClr val="black">
                    <a:tint val="75000"/>
                  </a:prstClr>
                </a:solidFill>
              </a:rPr>
              <a:pPr>
                <a:defRPr/>
              </a:pPr>
              <a:t>3/27/2023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73C8C6-07C5-4CC0-B17F-E71685248B28}"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0697537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E3E8DA-BF99-424D-85B3-21B59549734C}" type="datetimeFigureOut">
              <a:rPr lang="en-US">
                <a:solidFill>
                  <a:prstClr val="black">
                    <a:tint val="75000"/>
                  </a:prstClr>
                </a:solidFill>
              </a:rPr>
              <a:pPr>
                <a:defRPr/>
              </a:pPr>
              <a:t>3/27/2023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757231F-316A-4B89-B615-3BB1D7B14C1A}"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950828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B31A18-0D35-4750-9D82-A2382C927BF4}" type="datetimeFigureOut">
              <a:rPr lang="en-US">
                <a:solidFill>
                  <a:prstClr val="black">
                    <a:tint val="75000"/>
                  </a:prstClr>
                </a:solidFill>
              </a:rPr>
              <a:pPr>
                <a:defRPr/>
              </a:pPr>
              <a:t>3/27/2023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AB9320-0A28-493C-B9E3-013257ADAA9C}"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6531331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2FC937-83FB-4C5F-8B3D-43EB41C7FB1D}" type="datetimeFigureOut">
              <a:rPr lang="en-US">
                <a:solidFill>
                  <a:prstClr val="black">
                    <a:tint val="75000"/>
                  </a:prstClr>
                </a:solidFill>
              </a:rPr>
              <a:pPr>
                <a:defRPr/>
              </a:pPr>
              <a:t>3/27/2023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3B5C5D-6B53-43CD-80D0-C15A5D7213DC}"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5372602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2EF696-AA21-4FC1-8F14-CB94B6052126}"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F94867-146D-4BA0-ACEA-57C9FA451E4E}"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1048759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ECE8F2-72DE-482C-88B9-D15E61C3A8E6}"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F2F713-FB35-409E-9F45-682278318B65}"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658347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4CE5B-2EF1-487E-B7D1-319B2D34B610}"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7A5980-AD04-44A8-9A82-3ABE1C0A782B}"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9782338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5B054D-A988-4631-AC57-A97B84048F41}"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ADE62E-25BC-4F15-95D5-3382F99CF0DB}"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4074706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647A79-C1CB-4FB0-A3F3-2AD76F272760}"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61296C-A2B9-44CB-9BA8-9FB38CEB8919}"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63372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98AB4B95-709A-41CA-B3BC-79D6086ACB3C}" type="datetimeFigureOut">
              <a:rPr lang="es-UY" smtClean="0"/>
              <a:t>27/3/2023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9964502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DEFFD9-C0F9-4EB2-8B4B-02F46322F7AC}" type="datetimeFigureOut">
              <a:rPr lang="en-US">
                <a:solidFill>
                  <a:prstClr val="black">
                    <a:tint val="75000"/>
                  </a:prstClr>
                </a:solidFill>
              </a:rPr>
              <a:pPr>
                <a:defRPr/>
              </a:pPr>
              <a:t>3/27/2023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F0DC57-5D37-4E8B-BAE3-6651B9550AB6}"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6032589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763C196-1FB2-4A35-A383-7910550B8D9A}" type="datetimeFigureOut">
              <a:rPr lang="en-US">
                <a:solidFill>
                  <a:prstClr val="black">
                    <a:tint val="75000"/>
                  </a:prstClr>
                </a:solidFill>
              </a:rPr>
              <a:pPr>
                <a:defRPr/>
              </a:pPr>
              <a:t>3/27/2023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F842223-E126-40B2-A99D-60FD9E6F4D4A}"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774021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E7850D-845F-4F9E-A91F-337DAA514CDA}" type="datetimeFigureOut">
              <a:rPr lang="en-US">
                <a:solidFill>
                  <a:prstClr val="black">
                    <a:tint val="75000"/>
                  </a:prstClr>
                </a:solidFill>
              </a:rPr>
              <a:pPr>
                <a:defRPr/>
              </a:pPr>
              <a:t>3/27/2023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73C8C6-07C5-4CC0-B17F-E71685248B28}"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0874285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E3E8DA-BF99-424D-85B3-21B59549734C}" type="datetimeFigureOut">
              <a:rPr lang="en-US">
                <a:solidFill>
                  <a:prstClr val="black">
                    <a:tint val="75000"/>
                  </a:prstClr>
                </a:solidFill>
              </a:rPr>
              <a:pPr>
                <a:defRPr/>
              </a:pPr>
              <a:t>3/27/2023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757231F-316A-4B89-B615-3BB1D7B14C1A}"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9600874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B31A18-0D35-4750-9D82-A2382C927BF4}" type="datetimeFigureOut">
              <a:rPr lang="en-US">
                <a:solidFill>
                  <a:prstClr val="black">
                    <a:tint val="75000"/>
                  </a:prstClr>
                </a:solidFill>
              </a:rPr>
              <a:pPr>
                <a:defRPr/>
              </a:pPr>
              <a:t>3/27/2023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AB9320-0A28-493C-B9E3-013257ADAA9C}"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37841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2FC937-83FB-4C5F-8B3D-43EB41C7FB1D}" type="datetimeFigureOut">
              <a:rPr lang="en-US">
                <a:solidFill>
                  <a:prstClr val="black">
                    <a:tint val="75000"/>
                  </a:prstClr>
                </a:solidFill>
              </a:rPr>
              <a:pPr>
                <a:defRPr/>
              </a:pPr>
              <a:t>3/27/2023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3B5C5D-6B53-43CD-80D0-C15A5D7213DC}"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2245510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2EF696-AA21-4FC1-8F14-CB94B6052126}"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F94867-146D-4BA0-ACEA-57C9FA451E4E}"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958909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ECE8F2-72DE-482C-88B9-D15E61C3A8E6}"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F2F713-FB35-409E-9F45-682278318B65}"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0320604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436211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6841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2" name="Picture 9" descr="03-0130-55_JPG"/>
          <p:cNvPicPr>
            <a:picLocks noChangeAspect="1" noChangeArrowheads="1"/>
          </p:cNvPicPr>
          <p:nvPr userDrawn="1"/>
        </p:nvPicPr>
        <p:blipFill>
          <a:blip r:embed="rId2">
            <a:extLst>
              <a:ext uri="{28A0092B-C50C-407E-A947-70E740481C1C}">
                <a14:useLocalDpi xmlns:a14="http://schemas.microsoft.com/office/drawing/2010/main" val="0"/>
              </a:ext>
            </a:extLst>
          </a:blip>
          <a:srcRect t="83275"/>
          <a:stretch>
            <a:fillRect/>
          </a:stretch>
        </p:blipFill>
        <p:spPr bwMode="auto">
          <a:xfrm>
            <a:off x="0" y="5805488"/>
            <a:ext cx="121920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EE97A74-221F-417B-810E-5C4CE4215309}"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39645538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CR"/>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287524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934505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C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n-U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275701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n-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825829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05503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CR"/>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487203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146589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16133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482058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257087344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F412CF-1EAA-4E7B-AF7E-F2DCF01D8158}"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28398614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2637000260"/>
      </p:ext>
    </p:extLst>
  </p:cSld>
  <p:clrMapOvr>
    <a:masterClrMapping/>
  </p:clrMapOvr>
  <p:transition>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4240953605"/>
      </p:ext>
    </p:extLst>
  </p:cSld>
  <p:clrMapOvr>
    <a:masterClrMapping/>
  </p:clrMapOvr>
  <p:transition>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3302858523"/>
      </p:ext>
    </p:extLst>
  </p:cSld>
  <p:clrMapOvr>
    <a:masterClrMapping/>
  </p:clrMapOvr>
  <p:transition>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232442247"/>
      </p:ext>
    </p:extLst>
  </p:cSld>
  <p:clrMapOvr>
    <a:masterClrMapping/>
  </p:clrMapOvr>
  <p:transition>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567816867"/>
      </p:ext>
    </p:extLst>
  </p:cSld>
  <p:clrMapOvr>
    <a:masterClrMapping/>
  </p:clrMapOvr>
  <p:transition>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2386296811"/>
      </p:ext>
    </p:extLst>
  </p:cSld>
  <p:clrMapOvr>
    <a:masterClrMapping/>
  </p:clrMapOvr>
  <p:transition>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4069336769"/>
      </p:ext>
    </p:extLst>
  </p:cSld>
  <p:clrMapOvr>
    <a:masterClrMapping/>
  </p:clrMapOvr>
  <p:transition>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2391097825"/>
      </p:ext>
    </p:extLst>
  </p:cSld>
  <p:clrMapOvr>
    <a:masterClrMapping/>
  </p:clrMapOvr>
  <p:transition>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2721710834"/>
      </p:ext>
    </p:extLst>
  </p:cSld>
  <p:clrMapOvr>
    <a:masterClrMapping/>
  </p:clrMapOvr>
  <p:transition>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4C904-5CB7-401A-BA42-84B6A801200E}" type="datetimeFigureOut">
              <a:rPr lang="en-US" smtClean="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234667610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9B2ADD-6E98-4EFB-89CA-EF570CC63BB0}"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29834946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6782874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1" y="6356352"/>
            <a:ext cx="4471737" cy="365125"/>
          </a:xfrm>
        </p:spPr>
        <p:txBody>
          <a:bodyPr/>
          <a:lstStyle>
            <a:lvl1pPr algn="l">
              <a:defRPr/>
            </a:lvl1pPr>
          </a:lstStyle>
          <a:p>
            <a:endParaRPr lang="en-US" sz="1050" i="1" dirty="0">
              <a:solidFill>
                <a:schemeClr val="bg1">
                  <a:lumMod val="85000"/>
                </a:schemeClr>
              </a:solidFill>
            </a:endParaRPr>
          </a:p>
        </p:txBody>
      </p:sp>
      <p:sp>
        <p:nvSpPr>
          <p:cNvPr id="6" name="Slide Number Placeholder 5"/>
          <p:cNvSpPr>
            <a:spLocks noGrp="1"/>
          </p:cNvSpPr>
          <p:nvPr>
            <p:ph type="sldNum" sz="quarter" idx="12"/>
          </p:nvPr>
        </p:nvSpPr>
        <p:spPr/>
        <p:txBody>
          <a:bodyPr/>
          <a:lstStyle/>
          <a:p>
            <a:fld id="{32902E47-3F75-6842-8469-A45E520836FD}" type="slidenum">
              <a:rPr lang="en-US" smtClean="0"/>
              <a:pPr/>
              <a:t>‹Nº›</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8406" y="6358186"/>
            <a:ext cx="3061063" cy="336718"/>
          </a:xfrm>
          <a:prstGeom prst="rect">
            <a:avLst/>
          </a:prstGeom>
        </p:spPr>
      </p:pic>
      <p:sp>
        <p:nvSpPr>
          <p:cNvPr id="8" name="TextBox 7"/>
          <p:cNvSpPr txBox="1"/>
          <p:nvPr userDrawn="1"/>
        </p:nvSpPr>
        <p:spPr>
          <a:xfrm>
            <a:off x="68185" y="6356352"/>
            <a:ext cx="7691516" cy="276999"/>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dirty="0" err="1">
                <a:solidFill>
                  <a:srgbClr val="EED56F"/>
                </a:solidFill>
              </a:rPr>
              <a:t>Liderazgo</a:t>
            </a:r>
            <a:r>
              <a:rPr lang="en-US" sz="1200" b="1" baseline="0" dirty="0">
                <a:solidFill>
                  <a:srgbClr val="EED56F"/>
                </a:solidFill>
              </a:rPr>
              <a:t> </a:t>
            </a:r>
            <a:r>
              <a:rPr lang="en-US" sz="1200" b="1" baseline="0" dirty="0" err="1">
                <a:solidFill>
                  <a:srgbClr val="EED56F"/>
                </a:solidFill>
              </a:rPr>
              <a:t>Principios</a:t>
            </a:r>
            <a:r>
              <a:rPr lang="en-US" sz="1200" b="1" baseline="0" dirty="0">
                <a:solidFill>
                  <a:srgbClr val="EED56F"/>
                </a:solidFill>
              </a:rPr>
              <a:t> de Oro – </a:t>
            </a:r>
            <a:r>
              <a:rPr lang="en-US" sz="1200" b="1" baseline="0" dirty="0" err="1">
                <a:solidFill>
                  <a:srgbClr val="EED56F"/>
                </a:solidFill>
              </a:rPr>
              <a:t>Almuerza</a:t>
            </a:r>
            <a:r>
              <a:rPr lang="en-US" sz="1200" b="1" baseline="0" dirty="0">
                <a:solidFill>
                  <a:srgbClr val="EED56F"/>
                </a:solidFill>
              </a:rPr>
              <a:t> y </a:t>
            </a:r>
            <a:r>
              <a:rPr lang="en-US" sz="1200" b="1" baseline="0" dirty="0" err="1">
                <a:solidFill>
                  <a:srgbClr val="EED56F"/>
                </a:solidFill>
              </a:rPr>
              <a:t>Aprende</a:t>
            </a:r>
            <a:r>
              <a:rPr lang="en-US" sz="1200" dirty="0">
                <a:solidFill>
                  <a:schemeClr val="bg1">
                    <a:lumMod val="85000"/>
                  </a:schemeClr>
                </a:solidFill>
              </a:rPr>
              <a:t> 	</a:t>
            </a:r>
            <a:r>
              <a:rPr lang="en-US" sz="1200" i="1" dirty="0" err="1">
                <a:solidFill>
                  <a:schemeClr val="bg1">
                    <a:lumMod val="85000"/>
                  </a:schemeClr>
                </a:solidFill>
              </a:rPr>
              <a:t>Facilitado</a:t>
            </a:r>
            <a:r>
              <a:rPr lang="en-US" sz="1200" i="1" dirty="0">
                <a:solidFill>
                  <a:schemeClr val="bg1">
                    <a:lumMod val="85000"/>
                  </a:schemeClr>
                </a:solidFill>
              </a:rPr>
              <a:t> </a:t>
            </a:r>
            <a:r>
              <a:rPr lang="en-US" sz="1200" i="1" dirty="0" err="1">
                <a:solidFill>
                  <a:schemeClr val="bg1">
                    <a:lumMod val="85000"/>
                  </a:schemeClr>
                </a:solidFill>
              </a:rPr>
              <a:t>por</a:t>
            </a:r>
            <a:r>
              <a:rPr lang="en-US" sz="1200" i="1" dirty="0">
                <a:solidFill>
                  <a:schemeClr val="bg1">
                    <a:lumMod val="85000"/>
                  </a:schemeClr>
                </a:solidFill>
              </a:rPr>
              <a:t>: </a:t>
            </a:r>
          </a:p>
        </p:txBody>
      </p:sp>
    </p:spTree>
    <p:extLst>
      <p:ext uri="{BB962C8B-B14F-4D97-AF65-F5344CB8AC3E}">
        <p14:creationId xmlns:p14="http://schemas.microsoft.com/office/powerpoint/2010/main" val="30479260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5889484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27934087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21587420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15728686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35435371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26637498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10491386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3085372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073C5D-E8B1-4581-8227-5B5D33254743}"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4667713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5C7A03-FE83-6E45-85FD-2D1C9A7445F1}" type="datetimeFigureOut">
              <a:rPr lang="en-US" smtClean="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1612007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solidFill>
                <a:srgbClr val="000000"/>
              </a:solidFill>
            </a:endParaRPr>
          </a:p>
        </p:txBody>
      </p:sp>
      <p:sp>
        <p:nvSpPr>
          <p:cNvPr id="5" name="Footer Placeholder 4"/>
          <p:cNvSpPr>
            <a:spLocks noGrp="1"/>
          </p:cNvSpPr>
          <p:nvPr>
            <p:ph type="ftr" sz="quarter" idx="11"/>
          </p:nvPr>
        </p:nvSpPr>
        <p:spPr/>
        <p:txBody>
          <a:bodyPr/>
          <a:lstStyle/>
          <a:p>
            <a:pPr>
              <a:defRPr/>
            </a:pPr>
            <a:endParaRPr lang="es-ES">
              <a:solidFill>
                <a:srgbClr val="000000"/>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EA77E3BE-AD5E-479A-8A65-F7B75AD409AA}"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36965569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solidFill>
                <a:srgbClr val="000000"/>
              </a:solidFill>
            </a:endParaRPr>
          </a:p>
        </p:txBody>
      </p:sp>
      <p:sp>
        <p:nvSpPr>
          <p:cNvPr id="5" name="Footer Placeholder 4"/>
          <p:cNvSpPr>
            <a:spLocks noGrp="1"/>
          </p:cNvSpPr>
          <p:nvPr>
            <p:ph type="ftr" sz="quarter" idx="11"/>
          </p:nvPr>
        </p:nvSpPr>
        <p:spPr/>
        <p:txBody>
          <a:bodyPr/>
          <a:lstStyle/>
          <a:p>
            <a:pPr>
              <a:defRPr/>
            </a:pPr>
            <a:endParaRPr lang="es-ES">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C87D0E2-8BB8-46BE-AFD0-EC1EBB5193B2}"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12338174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solidFill>
                <a:srgbClr val="000000"/>
              </a:solidFill>
            </a:endParaRPr>
          </a:p>
        </p:txBody>
      </p:sp>
      <p:sp>
        <p:nvSpPr>
          <p:cNvPr id="5" name="Footer Placeholder 4"/>
          <p:cNvSpPr>
            <a:spLocks noGrp="1"/>
          </p:cNvSpPr>
          <p:nvPr>
            <p:ph type="ftr" sz="quarter" idx="11"/>
          </p:nvPr>
        </p:nvSpPr>
        <p:spPr/>
        <p:txBody>
          <a:bodyPr/>
          <a:lstStyle/>
          <a:p>
            <a:pPr>
              <a:defRPr/>
            </a:pPr>
            <a:endParaRPr lang="es-ES">
              <a:solidFill>
                <a:srgbClr val="000000"/>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6552AE6C-9376-46F4-B86C-CE21A11103C1}"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38153072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solidFill>
                <a:srgbClr val="000000"/>
              </a:solidFill>
            </a:endParaRPr>
          </a:p>
        </p:txBody>
      </p:sp>
      <p:sp>
        <p:nvSpPr>
          <p:cNvPr id="6" name="Footer Placeholder 5"/>
          <p:cNvSpPr>
            <a:spLocks noGrp="1"/>
          </p:cNvSpPr>
          <p:nvPr>
            <p:ph type="ftr" sz="quarter" idx="11"/>
          </p:nvPr>
        </p:nvSpPr>
        <p:spPr/>
        <p:txBody>
          <a:bodyPr/>
          <a:lstStyle/>
          <a:p>
            <a:pPr>
              <a:defRPr/>
            </a:pPr>
            <a:endParaRPr lang="es-ES">
              <a:solidFill>
                <a:srgbClr val="000000"/>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69EFBE7D-C4D0-43FB-8B3C-DDDA81973B1D}"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6074112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solidFill>
                <a:srgbClr val="000000"/>
              </a:solidFill>
            </a:endParaRPr>
          </a:p>
        </p:txBody>
      </p:sp>
      <p:sp>
        <p:nvSpPr>
          <p:cNvPr id="8" name="Footer Placeholder 7"/>
          <p:cNvSpPr>
            <a:spLocks noGrp="1"/>
          </p:cNvSpPr>
          <p:nvPr>
            <p:ph type="ftr" sz="quarter" idx="11"/>
          </p:nvPr>
        </p:nvSpPr>
        <p:spPr/>
        <p:txBody>
          <a:bodyPr/>
          <a:lstStyle/>
          <a:p>
            <a:pPr>
              <a:defRPr/>
            </a:pPr>
            <a:endParaRPr lang="es-ES">
              <a:solidFill>
                <a:srgbClr val="000000"/>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CE6F7087-1842-4A3F-A3DF-F6BE80EDC990}"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36433667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fontAlgn="base">
              <a:spcBef>
                <a:spcPct val="0"/>
              </a:spcBef>
              <a:spcAft>
                <a:spcPct val="0"/>
              </a:spcAft>
              <a:defRPr/>
            </a:pPr>
            <a:fld id="{74B2842F-5C09-4CD2-A820-B15C72483301}" type="slidenum">
              <a:rPr lang="es-ES" altLang="es-CO" smtClean="0">
                <a:solidFill>
                  <a:srgbClr val="000000"/>
                </a:solidFill>
              </a:rPr>
              <a:pPr fontAlgn="base">
                <a:spcBef>
                  <a:spcPct val="0"/>
                </a:spcBef>
                <a:spcAft>
                  <a:spcPct val="0"/>
                </a:spcAft>
                <a:defRPr/>
              </a:pPr>
              <a:t>‹Nº›</a:t>
            </a:fld>
            <a:endParaRPr lang="es-ES" altLang="es-CO">
              <a:solidFill>
                <a:srgbClr val="000000"/>
              </a:solidFill>
            </a:endParaRPr>
          </a:p>
        </p:txBody>
      </p:sp>
    </p:spTree>
    <p:extLst>
      <p:ext uri="{BB962C8B-B14F-4D97-AF65-F5344CB8AC3E}">
        <p14:creationId xmlns:p14="http://schemas.microsoft.com/office/powerpoint/2010/main" val="25193406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solidFill>
                <a:srgbClr val="000000"/>
              </a:solidFill>
            </a:endParaRPr>
          </a:p>
        </p:txBody>
      </p:sp>
      <p:sp>
        <p:nvSpPr>
          <p:cNvPr id="3" name="Footer Placeholder 2"/>
          <p:cNvSpPr>
            <a:spLocks noGrp="1"/>
          </p:cNvSpPr>
          <p:nvPr>
            <p:ph type="ftr" sz="quarter" idx="11"/>
          </p:nvPr>
        </p:nvSpPr>
        <p:spPr/>
        <p:txBody>
          <a:bodyPr/>
          <a:lstStyle/>
          <a:p>
            <a:pPr>
              <a:defRPr/>
            </a:pPr>
            <a:endParaRPr lang="es-ES">
              <a:solidFill>
                <a:srgbClr val="000000"/>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4628CB6D-E421-4CBE-A1B8-FD6BDF75EE0E}"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1078479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solidFill>
                <a:srgbClr val="000000"/>
              </a:solidFill>
            </a:endParaRPr>
          </a:p>
        </p:txBody>
      </p:sp>
      <p:sp>
        <p:nvSpPr>
          <p:cNvPr id="6" name="Footer Placeholder 5"/>
          <p:cNvSpPr>
            <a:spLocks noGrp="1"/>
          </p:cNvSpPr>
          <p:nvPr>
            <p:ph type="ftr" sz="quarter" idx="11"/>
          </p:nvPr>
        </p:nvSpPr>
        <p:spPr/>
        <p:txBody>
          <a:bodyPr/>
          <a:lstStyle/>
          <a:p>
            <a:pPr>
              <a:defRPr/>
            </a:pPr>
            <a:endParaRPr lang="es-ES">
              <a:solidFill>
                <a:srgbClr val="000000"/>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B24AE1AE-372D-4EB1-835B-BF3BFDEEC889}"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16551132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solidFill>
                <a:srgbClr val="000000"/>
              </a:solidFill>
            </a:endParaRPr>
          </a:p>
        </p:txBody>
      </p:sp>
      <p:sp>
        <p:nvSpPr>
          <p:cNvPr id="6" name="Footer Placeholder 5"/>
          <p:cNvSpPr>
            <a:spLocks noGrp="1"/>
          </p:cNvSpPr>
          <p:nvPr>
            <p:ph type="ftr" sz="quarter" idx="11"/>
          </p:nvPr>
        </p:nvSpPr>
        <p:spPr/>
        <p:txBody>
          <a:bodyPr/>
          <a:lstStyle/>
          <a:p>
            <a:pPr>
              <a:defRPr/>
            </a:pPr>
            <a:endParaRPr lang="es-ES">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962B2F10-105D-448E-88DC-BE852779516D}"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2328885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B87EC4-DE93-4583-8C9C-0ADBE94B1993}"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2198201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fontAlgn="base">
              <a:spcBef>
                <a:spcPct val="0"/>
              </a:spcBef>
              <a:spcAft>
                <a:spcPct val="0"/>
              </a:spcAft>
              <a:defRPr/>
            </a:pPr>
            <a:fld id="{74B2842F-5C09-4CD2-A820-B15C72483301}" type="slidenum">
              <a:rPr lang="es-ES" altLang="es-CO" smtClean="0">
                <a:solidFill>
                  <a:srgbClr val="000000"/>
                </a:solidFill>
              </a:rPr>
              <a:pPr fontAlgn="base">
                <a:spcBef>
                  <a:spcPct val="0"/>
                </a:spcBef>
                <a:spcAft>
                  <a:spcPct val="0"/>
                </a:spcAft>
                <a:defRPr/>
              </a:pPr>
              <a:t>‹Nº›</a:t>
            </a:fld>
            <a:endParaRPr lang="es-ES" altLang="es-CO">
              <a:solidFill>
                <a:srgbClr val="000000"/>
              </a:solidFill>
            </a:endParaRPr>
          </a:p>
        </p:txBody>
      </p:sp>
    </p:spTree>
    <p:extLst>
      <p:ext uri="{BB962C8B-B14F-4D97-AF65-F5344CB8AC3E}">
        <p14:creationId xmlns:p14="http://schemas.microsoft.com/office/powerpoint/2010/main" val="23574796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fontAlgn="base">
              <a:spcBef>
                <a:spcPct val="0"/>
              </a:spcBef>
              <a:spcAft>
                <a:spcPct val="0"/>
              </a:spcAft>
              <a:defRPr/>
            </a:pPr>
            <a:fld id="{74B2842F-5C09-4CD2-A820-B15C72483301}" type="slidenum">
              <a:rPr lang="es-ES" altLang="es-CO" smtClean="0">
                <a:solidFill>
                  <a:srgbClr val="000000"/>
                </a:solidFill>
              </a:rPr>
              <a:pPr fontAlgn="base">
                <a:spcBef>
                  <a:spcPct val="0"/>
                </a:spcBef>
                <a:spcAft>
                  <a:spcPct val="0"/>
                </a:spcAft>
                <a:defRPr/>
              </a:pPr>
              <a:t>‹Nº›</a:t>
            </a:fld>
            <a:endParaRPr lang="es-ES" altLang="es-CO">
              <a:solidFill>
                <a:srgbClr val="000000"/>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0888633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defRPr/>
            </a:pPr>
            <a:fld id="{74B2842F-5C09-4CD2-A820-B15C72483301}" type="slidenum">
              <a:rPr lang="es-ES" altLang="es-CO" smtClean="0">
                <a:solidFill>
                  <a:srgbClr val="000000"/>
                </a:solidFill>
              </a:rPr>
              <a:pPr fontAlgn="base">
                <a:spcBef>
                  <a:spcPct val="0"/>
                </a:spcBef>
                <a:spcAft>
                  <a:spcPct val="0"/>
                </a:spcAft>
                <a:defRPr/>
              </a:pPr>
              <a:t>‹Nº›</a:t>
            </a:fld>
            <a:endParaRPr lang="es-ES" altLang="es-CO">
              <a:solidFill>
                <a:srgbClr val="000000"/>
              </a:solidFill>
            </a:endParaRPr>
          </a:p>
        </p:txBody>
      </p:sp>
    </p:spTree>
    <p:extLst>
      <p:ext uri="{BB962C8B-B14F-4D97-AF65-F5344CB8AC3E}">
        <p14:creationId xmlns:p14="http://schemas.microsoft.com/office/powerpoint/2010/main" val="38793802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defRPr/>
            </a:pPr>
            <a:fld id="{74B2842F-5C09-4CD2-A820-B15C72483301}" type="slidenum">
              <a:rPr lang="es-ES" altLang="es-CO" smtClean="0">
                <a:solidFill>
                  <a:srgbClr val="000000"/>
                </a:solidFill>
              </a:rPr>
              <a:pPr fontAlgn="base">
                <a:spcBef>
                  <a:spcPct val="0"/>
                </a:spcBef>
                <a:spcAft>
                  <a:spcPct val="0"/>
                </a:spcAft>
                <a:defRPr/>
              </a:pPr>
              <a:t>‹Nº›</a:t>
            </a:fld>
            <a:endParaRPr lang="es-ES" altLang="es-CO">
              <a:solidFill>
                <a:srgbClr val="000000"/>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5095493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defRPr/>
            </a:pPr>
            <a:fld id="{74B2842F-5C09-4CD2-A820-B15C72483301}" type="slidenum">
              <a:rPr lang="es-ES" altLang="es-CO" smtClean="0">
                <a:solidFill>
                  <a:srgbClr val="000000"/>
                </a:solidFill>
              </a:rPr>
              <a:pPr fontAlgn="base">
                <a:spcBef>
                  <a:spcPct val="0"/>
                </a:spcBef>
                <a:spcAft>
                  <a:spcPct val="0"/>
                </a:spcAft>
                <a:defRPr/>
              </a:pPr>
              <a:t>‹Nº›</a:t>
            </a:fld>
            <a:endParaRPr lang="es-ES" altLang="es-CO">
              <a:solidFill>
                <a:srgbClr val="000000"/>
              </a:solidFill>
            </a:endParaRPr>
          </a:p>
        </p:txBody>
      </p:sp>
    </p:spTree>
    <p:extLst>
      <p:ext uri="{BB962C8B-B14F-4D97-AF65-F5344CB8AC3E}">
        <p14:creationId xmlns:p14="http://schemas.microsoft.com/office/powerpoint/2010/main" val="32357378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solidFill>
                <a:srgbClr val="000000"/>
              </a:solidFill>
            </a:endParaRPr>
          </a:p>
        </p:txBody>
      </p:sp>
      <p:sp>
        <p:nvSpPr>
          <p:cNvPr id="5" name="Footer Placeholder 4"/>
          <p:cNvSpPr>
            <a:spLocks noGrp="1"/>
          </p:cNvSpPr>
          <p:nvPr>
            <p:ph type="ftr" sz="quarter" idx="11"/>
          </p:nvPr>
        </p:nvSpPr>
        <p:spPr/>
        <p:txBody>
          <a:bodyPr/>
          <a:lstStyle/>
          <a:p>
            <a:pPr>
              <a:defRPr/>
            </a:pPr>
            <a:endParaRPr lang="es-ES">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576B5A5-E487-4160-9CD8-5C992B86CB0C}"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26729110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solidFill>
                <a:srgbClr val="000000"/>
              </a:solidFill>
            </a:endParaRPr>
          </a:p>
        </p:txBody>
      </p:sp>
      <p:sp>
        <p:nvSpPr>
          <p:cNvPr id="5" name="Footer Placeholder 4"/>
          <p:cNvSpPr>
            <a:spLocks noGrp="1"/>
          </p:cNvSpPr>
          <p:nvPr>
            <p:ph type="ftr" sz="quarter" idx="11"/>
          </p:nvPr>
        </p:nvSpPr>
        <p:spPr/>
        <p:txBody>
          <a:bodyPr/>
          <a:lstStyle/>
          <a:p>
            <a:pPr>
              <a:defRPr/>
            </a:pPr>
            <a:endParaRPr lang="es-ES">
              <a:solidFill>
                <a:srgbClr val="000000"/>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DA4E8AD-7C6E-4645-9AD1-D5216EDBEC6B}" type="slidenum">
              <a:rPr lang="es-ES" altLang="es-CO" smtClean="0">
                <a:solidFill>
                  <a:srgbClr val="000000"/>
                </a:solidFill>
              </a:rPr>
              <a:pPr>
                <a:defRPr/>
              </a:pPr>
              <a:t>‹Nº›</a:t>
            </a:fld>
            <a:endParaRPr lang="es-ES" altLang="es-CO">
              <a:solidFill>
                <a:srgbClr val="000000"/>
              </a:solidFill>
            </a:endParaRPr>
          </a:p>
        </p:txBody>
      </p:sp>
    </p:spTree>
    <p:extLst>
      <p:ext uri="{BB962C8B-B14F-4D97-AF65-F5344CB8AC3E}">
        <p14:creationId xmlns:p14="http://schemas.microsoft.com/office/powerpoint/2010/main" val="17404830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9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5" name="20 Rectángulo"/>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6" name="21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7" name="23 Rectángulo"/>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10" name="9 Rectángulo"/>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1" name="10 Conector recto"/>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2" name="11 Rectángulo"/>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3" name="12 Elipse"/>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13 Elipse"/>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8 Subtítulo"/>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8" name="7 Título"/>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s-ES"/>
              <a:t>Haga clic para modificar el estilo de título del patrón</a:t>
            </a:r>
            <a:endParaRPr lang="en-US"/>
          </a:p>
        </p:txBody>
      </p:sp>
      <p:sp>
        <p:nvSpPr>
          <p:cNvPr id="15" name="27 Marcador de fecha"/>
          <p:cNvSpPr>
            <a:spLocks noGrp="1"/>
          </p:cNvSpPr>
          <p:nvPr>
            <p:ph type="dt" sz="half" idx="10"/>
          </p:nvPr>
        </p:nvSpPr>
        <p:spPr/>
        <p:txBody>
          <a:bodyPr/>
          <a:lstStyle>
            <a:lvl1pPr>
              <a:defRPr/>
            </a:lvl1pPr>
          </a:lstStyle>
          <a:p>
            <a:pPr>
              <a:defRPr/>
            </a:pPr>
            <a:endParaRPr lang="en-US"/>
          </a:p>
        </p:txBody>
      </p:sp>
      <p:sp>
        <p:nvSpPr>
          <p:cNvPr id="16" name="16 Marcador de pie de página"/>
          <p:cNvSpPr>
            <a:spLocks noGrp="1"/>
          </p:cNvSpPr>
          <p:nvPr>
            <p:ph type="ftr" sz="quarter" idx="11"/>
          </p:nvPr>
        </p:nvSpPr>
        <p:spPr/>
        <p:txBody>
          <a:bodyPr/>
          <a:lstStyle>
            <a:lvl1pPr>
              <a:defRPr/>
            </a:lvl1pPr>
          </a:lstStyle>
          <a:p>
            <a:pPr>
              <a:defRPr/>
            </a:pPr>
            <a:endParaRPr lang="en-US"/>
          </a:p>
        </p:txBody>
      </p:sp>
      <p:sp>
        <p:nvSpPr>
          <p:cNvPr id="17" name="28 Marcador de número de diapositiva"/>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4049BEBE-3498-4150-AC1E-C79366523D7D}" type="slidenum">
              <a:rPr lang="en-US">
                <a:solidFill>
                  <a:srgbClr val="8CADAE">
                    <a:shade val="75000"/>
                  </a:srgbClr>
                </a:solidFill>
              </a:rPr>
              <a:pPr>
                <a:defRPr/>
              </a:pPr>
              <a:t>‹Nº›</a:t>
            </a:fld>
            <a:endParaRPr lang="en-US">
              <a:solidFill>
                <a:srgbClr val="8CADAE">
                  <a:shade val="75000"/>
                </a:srgbClr>
              </a:solidFill>
            </a:endParaRPr>
          </a:p>
        </p:txBody>
      </p:sp>
    </p:spTree>
    <p:extLst>
      <p:ext uri="{BB962C8B-B14F-4D97-AF65-F5344CB8AC3E}">
        <p14:creationId xmlns:p14="http://schemas.microsoft.com/office/powerpoint/2010/main" val="13986070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lang="es-ES"/>
              <a:t>Haga clic para modificar el estilo de título del patrón</a:t>
            </a:r>
            <a:endParaRPr lang="en-US"/>
          </a:p>
        </p:txBody>
      </p:sp>
      <p:sp>
        <p:nvSpPr>
          <p:cNvPr id="8" name="7 Marcador de contenido"/>
          <p:cNvSpPr>
            <a:spLocks noGrp="1"/>
          </p:cNvSpPr>
          <p:nvPr>
            <p:ph sz="quarter" idx="1"/>
          </p:nvPr>
        </p:nvSpPr>
        <p:spPr>
          <a:xfrm>
            <a:off x="402336" y="1527048"/>
            <a:ext cx="1133856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a:xfrm>
            <a:off x="5816600" y="1027114"/>
            <a:ext cx="609600" cy="441325"/>
          </a:xfrm>
        </p:spPr>
        <p:txBody>
          <a:bodyPr/>
          <a:lstStyle>
            <a:lvl1pPr>
              <a:defRPr/>
            </a:lvl1pPr>
          </a:lstStyle>
          <a:p>
            <a:pPr>
              <a:defRPr/>
            </a:pPr>
            <a:fld id="{0E3B290C-157C-4CFC-BA66-0345A4A13E2C}" type="slidenum">
              <a:rPr lang="en-US">
                <a:solidFill>
                  <a:srgbClr val="8CADAE">
                    <a:shade val="75000"/>
                  </a:srgbClr>
                </a:solidFill>
              </a:rPr>
              <a:pPr>
                <a:defRPr/>
              </a:pPr>
              <a:t>‹Nº›</a:t>
            </a:fld>
            <a:endParaRPr lang="en-US">
              <a:solidFill>
                <a:srgbClr val="8CADAE">
                  <a:shade val="75000"/>
                </a:srgbClr>
              </a:solidFill>
            </a:endParaRPr>
          </a:p>
        </p:txBody>
      </p:sp>
    </p:spTree>
    <p:extLst>
      <p:ext uri="{BB962C8B-B14F-4D97-AF65-F5344CB8AC3E}">
        <p14:creationId xmlns:p14="http://schemas.microsoft.com/office/powerpoint/2010/main" val="39569537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9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5" name="20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6" name="21 Rectángulo"/>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7" name="23 Rectángulo"/>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8" name="24 Rectángulo"/>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9" name="25 Rectángulo"/>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10" name="9 Rectángulo"/>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1" name="10 Rectángulo"/>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2" name="11 Conector recto"/>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3" name="12 Elipse"/>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13 Elipse"/>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2 Marcador de texto"/>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2" name="1 Título"/>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s-ES"/>
              <a:t>Haga clic para modificar el estilo de título del patrón</a:t>
            </a:r>
            <a:endParaRPr lang="en-US"/>
          </a:p>
        </p:txBody>
      </p:sp>
      <p:sp>
        <p:nvSpPr>
          <p:cNvPr id="15" name="4 Marcador de pie de página"/>
          <p:cNvSpPr>
            <a:spLocks noGrp="1"/>
          </p:cNvSpPr>
          <p:nvPr>
            <p:ph type="ftr" sz="quarter" idx="10"/>
          </p:nvPr>
        </p:nvSpPr>
        <p:spPr/>
        <p:txBody>
          <a:bodyPr/>
          <a:lstStyle>
            <a:lvl1pPr>
              <a:defRPr/>
            </a:lvl1pPr>
          </a:lstStyle>
          <a:p>
            <a:pPr>
              <a:defRPr/>
            </a:pPr>
            <a:endParaRPr lang="en-US"/>
          </a:p>
        </p:txBody>
      </p:sp>
      <p:sp>
        <p:nvSpPr>
          <p:cNvPr id="16" name="3 Marcador de fecha"/>
          <p:cNvSpPr>
            <a:spLocks noGrp="1"/>
          </p:cNvSpPr>
          <p:nvPr>
            <p:ph type="dt" sz="half" idx="11"/>
          </p:nvPr>
        </p:nvSpPr>
        <p:spPr/>
        <p:txBody>
          <a:bodyPr/>
          <a:lstStyle>
            <a:lvl1pPr>
              <a:defRPr/>
            </a:lvl1pPr>
          </a:lstStyle>
          <a:p>
            <a:pPr>
              <a:defRPr/>
            </a:pPr>
            <a:endParaRPr lang="en-US"/>
          </a:p>
        </p:txBody>
      </p:sp>
      <p:sp>
        <p:nvSpPr>
          <p:cNvPr id="17" name="5 Marcador de número de diapositiva"/>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587BC774-321C-4612-B768-5EF5070C9B10}" type="slidenum">
              <a:rPr lang="en-US">
                <a:solidFill>
                  <a:srgbClr val="8CADAE">
                    <a:shade val="75000"/>
                  </a:srgbClr>
                </a:solidFill>
              </a:rPr>
              <a:pPr>
                <a:defRPr/>
              </a:pPr>
              <a:t>‹Nº›</a:t>
            </a:fld>
            <a:endParaRPr lang="en-US">
              <a:solidFill>
                <a:srgbClr val="8CADAE">
                  <a:shade val="75000"/>
                </a:srgbClr>
              </a:solidFill>
            </a:endParaRPr>
          </a:p>
        </p:txBody>
      </p:sp>
    </p:spTree>
    <p:extLst>
      <p:ext uri="{BB962C8B-B14F-4D97-AF65-F5344CB8AC3E}">
        <p14:creationId xmlns:p14="http://schemas.microsoft.com/office/powerpoint/2010/main" val="370219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0CD2AC-C944-41F4-AB51-CB0AA2EA40CC}"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18045170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19 Conector recto"/>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2" name="1 Título"/>
          <p:cNvSpPr>
            <a:spLocks noGrp="1"/>
          </p:cNvSpPr>
          <p:nvPr>
            <p:ph type="title"/>
          </p:nvPr>
        </p:nvSpPr>
        <p:spPr>
          <a:xfrm>
            <a:off x="402336" y="228600"/>
            <a:ext cx="11379200" cy="758952"/>
          </a:xfrm>
        </p:spPr>
        <p:txBody>
          <a:bodyPr/>
          <a:lstStyle/>
          <a:p>
            <a:r>
              <a:rPr lang="es-ES"/>
              <a:t>Haga clic para modificar el estilo de título del patrón</a:t>
            </a:r>
            <a:endParaRPr lang="en-US"/>
          </a:p>
        </p:txBody>
      </p:sp>
      <p:sp>
        <p:nvSpPr>
          <p:cNvPr id="10" name="9 Marcador de contenido"/>
          <p:cNvSpPr>
            <a:spLocks noGrp="1"/>
          </p:cNvSpPr>
          <p:nvPr>
            <p:ph sz="half" idx="1"/>
          </p:nvPr>
        </p:nvSpPr>
        <p:spPr>
          <a:xfrm>
            <a:off x="402336" y="1371600"/>
            <a:ext cx="5384800" cy="4681728"/>
          </a:xfrm>
        </p:spPr>
        <p:txBody>
          <a:bodyPr/>
          <a:lstStyle>
            <a:lvl1pPr>
              <a:defRPr sz="2500"/>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11 Marcador de contenido"/>
          <p:cNvSpPr>
            <a:spLocks noGrp="1"/>
          </p:cNvSpPr>
          <p:nvPr>
            <p:ph sz="half" idx="2"/>
          </p:nvPr>
        </p:nvSpPr>
        <p:spPr>
          <a:xfrm>
            <a:off x="6400800" y="1371600"/>
            <a:ext cx="5384800" cy="4681728"/>
          </a:xfrm>
        </p:spPr>
        <p:txBody>
          <a:bodyPr/>
          <a:lstStyle>
            <a:lvl1pPr>
              <a:defRPr sz="2500"/>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4 Marcador de fecha"/>
          <p:cNvSpPr>
            <a:spLocks noGrp="1"/>
          </p:cNvSpPr>
          <p:nvPr>
            <p:ph type="dt" sz="half" idx="10"/>
          </p:nvPr>
        </p:nvSpPr>
        <p:spPr>
          <a:xfrm>
            <a:off x="7721601" y="6410326"/>
            <a:ext cx="4059767" cy="365125"/>
          </a:xfrm>
        </p:spPr>
        <p:txBody>
          <a:bodyPr/>
          <a:lstStyle>
            <a:lvl1pPr>
              <a:defRPr/>
            </a:lvl1pPr>
          </a:lstStyle>
          <a:p>
            <a:pPr>
              <a:defRPr/>
            </a:pPr>
            <a:endParaRPr lang="en-US"/>
          </a:p>
        </p:txBody>
      </p:sp>
      <p:sp>
        <p:nvSpPr>
          <p:cNvPr id="7" name="5 Marcador de pie de página"/>
          <p:cNvSpPr>
            <a:spLocks noGrp="1"/>
          </p:cNvSpPr>
          <p:nvPr>
            <p:ph type="ftr" sz="quarter" idx="11"/>
          </p:nvPr>
        </p:nvSpPr>
        <p:spPr/>
        <p:txBody>
          <a:bodyPr/>
          <a:lstStyle>
            <a:lvl1pPr>
              <a:defRPr/>
            </a:lvl1pPr>
          </a:lstStyle>
          <a:p>
            <a:pPr>
              <a:defRPr/>
            </a:pPr>
            <a:endParaRPr lang="en-US"/>
          </a:p>
        </p:txBody>
      </p:sp>
      <p:sp>
        <p:nvSpPr>
          <p:cNvPr id="8" name="6 Marcador de número de diapositiva"/>
          <p:cNvSpPr>
            <a:spLocks noGrp="1"/>
          </p:cNvSpPr>
          <p:nvPr>
            <p:ph type="sldNum" sz="quarter" idx="12"/>
          </p:nvPr>
        </p:nvSpPr>
        <p:spPr/>
        <p:txBody>
          <a:bodyPr/>
          <a:lstStyle>
            <a:lvl1pPr>
              <a:defRPr/>
            </a:lvl1pPr>
          </a:lstStyle>
          <a:p>
            <a:pPr>
              <a:defRPr/>
            </a:pPr>
            <a:fld id="{8F720E01-02A7-46F7-A9B2-1EFB90DBF048}" type="slidenum">
              <a:rPr lang="en-US">
                <a:solidFill>
                  <a:srgbClr val="8CADAE">
                    <a:shade val="75000"/>
                  </a:srgbClr>
                </a:solidFill>
              </a:rPr>
              <a:pPr>
                <a:defRPr/>
              </a:pPr>
              <a:t>‹Nº›</a:t>
            </a:fld>
            <a:endParaRPr lang="en-US">
              <a:solidFill>
                <a:srgbClr val="8CADAE">
                  <a:shade val="75000"/>
                </a:srgbClr>
              </a:solidFill>
            </a:endParaRPr>
          </a:p>
        </p:txBody>
      </p:sp>
    </p:spTree>
    <p:extLst>
      <p:ext uri="{BB962C8B-B14F-4D97-AF65-F5344CB8AC3E}">
        <p14:creationId xmlns:p14="http://schemas.microsoft.com/office/powerpoint/2010/main" val="24498916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19 Conector recto"/>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8" name="20 Rectángulo"/>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9" name="21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10" name="23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11" name="24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12" name="11 Rectángulo"/>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12 Rectángulo"/>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4" name="13 Conector recto"/>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5" name="14 Rectángulo"/>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6" name="15 Elipse"/>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16 Elipse"/>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2 Marcador de texto"/>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24" name="23 Marcador de contenido"/>
          <p:cNvSpPr>
            <a:spLocks noGrp="1"/>
          </p:cNvSpPr>
          <p:nvPr>
            <p:ph sz="quarter" idx="2"/>
          </p:nvPr>
        </p:nvSpPr>
        <p:spPr>
          <a:xfrm>
            <a:off x="402336" y="2471383"/>
            <a:ext cx="5388864" cy="38184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6" name="25 Marcador de contenido"/>
          <p:cNvSpPr>
            <a:spLocks noGrp="1"/>
          </p:cNvSpPr>
          <p:nvPr>
            <p:ph sz="quarter" idx="4"/>
          </p:nvPr>
        </p:nvSpPr>
        <p:spPr>
          <a:xfrm>
            <a:off x="6400800" y="2471383"/>
            <a:ext cx="5384800" cy="382219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3" name="22 Título"/>
          <p:cNvSpPr>
            <a:spLocks noGrp="1"/>
          </p:cNvSpPr>
          <p:nvPr>
            <p:ph type="title"/>
          </p:nvPr>
        </p:nvSpPr>
        <p:spPr/>
        <p:txBody>
          <a:bodyPr rtlCol="0"/>
          <a:lstStyle/>
          <a:p>
            <a:r>
              <a:rPr lang="es-ES"/>
              <a:t>Haga clic para modificar el estilo de título del patrón</a:t>
            </a:r>
            <a:endParaRPr lang="en-US"/>
          </a:p>
        </p:txBody>
      </p:sp>
      <p:sp>
        <p:nvSpPr>
          <p:cNvPr id="18" name="6 Marcador de fecha"/>
          <p:cNvSpPr>
            <a:spLocks noGrp="1"/>
          </p:cNvSpPr>
          <p:nvPr>
            <p:ph type="dt" sz="half" idx="10"/>
          </p:nvPr>
        </p:nvSpPr>
        <p:spPr/>
        <p:txBody>
          <a:bodyPr/>
          <a:lstStyle>
            <a:lvl1pPr>
              <a:defRPr/>
            </a:lvl1pPr>
          </a:lstStyle>
          <a:p>
            <a:pPr>
              <a:defRPr/>
            </a:pPr>
            <a:endParaRPr lang="en-US"/>
          </a:p>
        </p:txBody>
      </p:sp>
      <p:sp>
        <p:nvSpPr>
          <p:cNvPr id="19" name="7 Marcador de pie de página"/>
          <p:cNvSpPr>
            <a:spLocks noGrp="1"/>
          </p:cNvSpPr>
          <p:nvPr>
            <p:ph type="ftr" sz="quarter" idx="11"/>
          </p:nvPr>
        </p:nvSpPr>
        <p:spPr>
          <a:xfrm>
            <a:off x="406400" y="6410326"/>
            <a:ext cx="4775200" cy="365125"/>
          </a:xfrm>
        </p:spPr>
        <p:txBody>
          <a:bodyPr/>
          <a:lstStyle>
            <a:lvl1pPr>
              <a:defRPr/>
            </a:lvl1pPr>
          </a:lstStyle>
          <a:p>
            <a:pPr>
              <a:defRPr/>
            </a:pPr>
            <a:endParaRPr lang="en-US"/>
          </a:p>
        </p:txBody>
      </p:sp>
      <p:sp>
        <p:nvSpPr>
          <p:cNvPr id="20" name="8 Marcador de número de diapositiva"/>
          <p:cNvSpPr>
            <a:spLocks noGrp="1"/>
          </p:cNvSpPr>
          <p:nvPr>
            <p:ph type="sldNum" sz="quarter" idx="12"/>
          </p:nvPr>
        </p:nvSpPr>
        <p:spPr>
          <a:xfrm>
            <a:off x="5791200" y="1042989"/>
            <a:ext cx="609600" cy="441325"/>
          </a:xfrm>
        </p:spPr>
        <p:txBody>
          <a:bodyPr/>
          <a:lstStyle>
            <a:lvl1pPr algn="ctr">
              <a:defRPr/>
            </a:lvl1pPr>
          </a:lstStyle>
          <a:p>
            <a:pPr>
              <a:defRPr/>
            </a:pPr>
            <a:fld id="{A5B7FC65-0BAE-4A8A-9A66-9F906B3F2ED4}" type="slidenum">
              <a:rPr lang="en-US">
                <a:solidFill>
                  <a:srgbClr val="8CADAE">
                    <a:shade val="75000"/>
                  </a:srgbClr>
                </a:solidFill>
              </a:rPr>
              <a:pPr>
                <a:defRPr/>
              </a:pPr>
              <a:t>‹Nº›</a:t>
            </a:fld>
            <a:endParaRPr lang="en-US">
              <a:solidFill>
                <a:srgbClr val="8CADAE">
                  <a:shade val="75000"/>
                </a:srgbClr>
              </a:solidFill>
            </a:endParaRPr>
          </a:p>
        </p:txBody>
      </p:sp>
    </p:spTree>
    <p:extLst>
      <p:ext uri="{BB962C8B-B14F-4D97-AF65-F5344CB8AC3E}">
        <p14:creationId xmlns:p14="http://schemas.microsoft.com/office/powerpoint/2010/main" val="12055948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pPr>
              <a:defRPr/>
            </a:pPr>
            <a:endParaRPr lang="en-US"/>
          </a:p>
        </p:txBody>
      </p:sp>
      <p:sp>
        <p:nvSpPr>
          <p:cNvPr id="4" name="3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a:xfrm>
            <a:off x="5791200" y="1036639"/>
            <a:ext cx="609600" cy="441325"/>
          </a:xfrm>
        </p:spPr>
        <p:txBody>
          <a:bodyPr/>
          <a:lstStyle>
            <a:lvl1pPr>
              <a:defRPr/>
            </a:lvl1pPr>
          </a:lstStyle>
          <a:p>
            <a:pPr>
              <a:defRPr/>
            </a:pPr>
            <a:fld id="{C8F23ED4-23AF-4383-BA93-8E8537440C65}" type="slidenum">
              <a:rPr lang="en-US">
                <a:solidFill>
                  <a:srgbClr val="8CADAE">
                    <a:shade val="75000"/>
                  </a:srgbClr>
                </a:solidFill>
              </a:rPr>
              <a:pPr>
                <a:defRPr/>
              </a:pPr>
              <a:t>‹Nº›</a:t>
            </a:fld>
            <a:endParaRPr lang="en-US">
              <a:solidFill>
                <a:srgbClr val="8CADAE">
                  <a:shade val="75000"/>
                </a:srgbClr>
              </a:solidFill>
            </a:endParaRPr>
          </a:p>
        </p:txBody>
      </p:sp>
    </p:spTree>
    <p:extLst>
      <p:ext uri="{BB962C8B-B14F-4D97-AF65-F5344CB8AC3E}">
        <p14:creationId xmlns:p14="http://schemas.microsoft.com/office/powerpoint/2010/main" val="27407906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9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3" name="20 Rectángulo"/>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4" name="21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5" name="23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6" name="5 Rectángulo"/>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7" name="6 Rectángulo"/>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8" name="1 Marcador de fecha"/>
          <p:cNvSpPr>
            <a:spLocks noGrp="1"/>
          </p:cNvSpPr>
          <p:nvPr>
            <p:ph type="dt" sz="half" idx="10"/>
          </p:nvPr>
        </p:nvSpPr>
        <p:spPr/>
        <p:txBody>
          <a:bodyPr/>
          <a:lstStyle>
            <a:lvl1pPr>
              <a:defRPr/>
            </a:lvl1pPr>
          </a:lstStyle>
          <a:p>
            <a:pPr>
              <a:defRPr/>
            </a:pPr>
            <a:endParaRPr lang="en-US"/>
          </a:p>
        </p:txBody>
      </p:sp>
      <p:sp>
        <p:nvSpPr>
          <p:cNvPr id="9" name="2 Marcador de pie de página"/>
          <p:cNvSpPr>
            <a:spLocks noGrp="1"/>
          </p:cNvSpPr>
          <p:nvPr>
            <p:ph type="ftr" sz="quarter" idx="11"/>
          </p:nvPr>
        </p:nvSpPr>
        <p:spPr/>
        <p:txBody>
          <a:bodyPr/>
          <a:lstStyle>
            <a:lvl1pPr>
              <a:defRPr/>
            </a:lvl1pPr>
          </a:lstStyle>
          <a:p>
            <a:pPr>
              <a:defRPr/>
            </a:pPr>
            <a:endParaRPr lang="en-US"/>
          </a:p>
        </p:txBody>
      </p:sp>
      <p:sp>
        <p:nvSpPr>
          <p:cNvPr id="10" name="3 Marcador de número de diapositiva"/>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CC936997-5C4A-4B81-80B6-AD69FD5389AE}" type="slidenum">
              <a:rPr lang="en-US"/>
              <a:pPr>
                <a:defRPr/>
              </a:pPr>
              <a:t>‹Nº›</a:t>
            </a:fld>
            <a:endParaRPr lang="en-US"/>
          </a:p>
        </p:txBody>
      </p:sp>
    </p:spTree>
    <p:extLst>
      <p:ext uri="{BB962C8B-B14F-4D97-AF65-F5344CB8AC3E}">
        <p14:creationId xmlns:p14="http://schemas.microsoft.com/office/powerpoint/2010/main" val="42867771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Rectángulo"/>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6" name="20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7" name="21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8" name="23 Rectángulo"/>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9" name="24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10" name="9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10 Rectángulo"/>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2" name="11 Conector recto"/>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3" name="12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13 Elipse"/>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14 Rectángulo"/>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2" name="1 Título"/>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s-ES"/>
              <a:t>Haga clic para modificar el estilo de título del patrón</a:t>
            </a:r>
            <a:endParaRPr lang="en-US"/>
          </a:p>
        </p:txBody>
      </p:sp>
      <p:sp>
        <p:nvSpPr>
          <p:cNvPr id="3" name="2 Marcador de texto"/>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20" name="19 Marcador de contenido"/>
          <p:cNvSpPr>
            <a:spLocks noGrp="1"/>
          </p:cNvSpPr>
          <p:nvPr>
            <p:ph sz="quarter" idx="1"/>
          </p:nvPr>
        </p:nvSpPr>
        <p:spPr>
          <a:xfrm>
            <a:off x="4165600" y="685800"/>
            <a:ext cx="7518400" cy="5410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6" name="6 Marcador de número de diapositiva"/>
          <p:cNvSpPr>
            <a:spLocks noGrp="1"/>
          </p:cNvSpPr>
          <p:nvPr>
            <p:ph type="sldNum" sz="quarter" idx="10"/>
          </p:nvPr>
        </p:nvSpPr>
        <p:spPr>
          <a:xfrm>
            <a:off x="1828800" y="312739"/>
            <a:ext cx="609600" cy="441325"/>
          </a:xfrm>
        </p:spPr>
        <p:txBody>
          <a:bodyPr/>
          <a:lstStyle>
            <a:lvl1pPr>
              <a:defRPr>
                <a:solidFill>
                  <a:schemeClr val="accent3">
                    <a:shade val="75000"/>
                  </a:schemeClr>
                </a:solidFill>
              </a:defRPr>
            </a:lvl1pPr>
          </a:lstStyle>
          <a:p>
            <a:pPr>
              <a:defRPr/>
            </a:pPr>
            <a:fld id="{F0513ACC-9DC7-468D-83FD-E109AA32C9DA}" type="slidenum">
              <a:rPr lang="en-US">
                <a:solidFill>
                  <a:srgbClr val="8CADAE">
                    <a:shade val="75000"/>
                  </a:srgbClr>
                </a:solidFill>
              </a:rPr>
              <a:pPr>
                <a:defRPr/>
              </a:pPr>
              <a:t>‹Nº›</a:t>
            </a:fld>
            <a:endParaRPr lang="en-US">
              <a:solidFill>
                <a:srgbClr val="8CADAE">
                  <a:shade val="75000"/>
                </a:srgbClr>
              </a:solidFill>
            </a:endParaRPr>
          </a:p>
        </p:txBody>
      </p:sp>
      <p:sp>
        <p:nvSpPr>
          <p:cNvPr id="17" name="4 Marcador de fecha"/>
          <p:cNvSpPr>
            <a:spLocks noGrp="1"/>
          </p:cNvSpPr>
          <p:nvPr>
            <p:ph type="dt" sz="half" idx="11"/>
          </p:nvPr>
        </p:nvSpPr>
        <p:spPr/>
        <p:txBody>
          <a:bodyPr/>
          <a:lstStyle>
            <a:lvl1pPr>
              <a:defRPr/>
            </a:lvl1pPr>
          </a:lstStyle>
          <a:p>
            <a:pPr>
              <a:defRPr/>
            </a:pPr>
            <a:endParaRPr lang="en-US"/>
          </a:p>
        </p:txBody>
      </p:sp>
      <p:sp>
        <p:nvSpPr>
          <p:cNvPr id="18" name="5 Marcador de pie de página"/>
          <p:cNvSpPr>
            <a:spLocks noGrp="1"/>
          </p:cNvSpPr>
          <p:nvPr>
            <p:ph type="ftr" sz="quarter" idx="12"/>
          </p:nvPr>
        </p:nvSpPr>
        <p:spPr>
          <a:xfrm>
            <a:off x="402168" y="6410326"/>
            <a:ext cx="4510617" cy="366713"/>
          </a:xfrm>
        </p:spPr>
        <p:txBody>
          <a:bodyPr/>
          <a:lstStyle>
            <a:lvl1pPr>
              <a:defRPr/>
            </a:lvl1pPr>
          </a:lstStyle>
          <a:p>
            <a:pPr>
              <a:defRPr/>
            </a:pPr>
            <a:endParaRPr lang="en-US"/>
          </a:p>
        </p:txBody>
      </p:sp>
    </p:spTree>
    <p:extLst>
      <p:ext uri="{BB962C8B-B14F-4D97-AF65-F5344CB8AC3E}">
        <p14:creationId xmlns:p14="http://schemas.microsoft.com/office/powerpoint/2010/main" val="35722725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6" name="20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7" name="21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8" name="23 Rectángulo"/>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9" name="24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10" name="9 Rectángulo"/>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1" name="10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11 Rectángulo"/>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3" name="12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13 Elipse"/>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14 Rectángulo"/>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2" name="1 Título"/>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a:t>Haga clic para modificar el estilo de texto del patrón</a:t>
            </a:r>
          </a:p>
        </p:txBody>
      </p:sp>
      <p:sp>
        <p:nvSpPr>
          <p:cNvPr id="16" name="6 Marcador de número de diapositiva"/>
          <p:cNvSpPr>
            <a:spLocks noGrp="1"/>
          </p:cNvSpPr>
          <p:nvPr>
            <p:ph type="sldNum" sz="quarter" idx="10"/>
          </p:nvPr>
        </p:nvSpPr>
        <p:spPr>
          <a:xfrm>
            <a:off x="1828800" y="312739"/>
            <a:ext cx="609600" cy="441325"/>
          </a:xfrm>
        </p:spPr>
        <p:txBody>
          <a:bodyPr/>
          <a:lstStyle>
            <a:lvl1pPr>
              <a:defRPr/>
            </a:lvl1pPr>
          </a:lstStyle>
          <a:p>
            <a:pPr>
              <a:defRPr/>
            </a:pPr>
            <a:fld id="{DB4C8516-2B3C-4F1E-BCD4-4D43515A9668}" type="slidenum">
              <a:rPr lang="en-US">
                <a:solidFill>
                  <a:srgbClr val="8CADAE">
                    <a:shade val="75000"/>
                  </a:srgbClr>
                </a:solidFill>
              </a:rPr>
              <a:pPr>
                <a:defRPr/>
              </a:pPr>
              <a:t>‹Nº›</a:t>
            </a:fld>
            <a:endParaRPr lang="en-US">
              <a:solidFill>
                <a:srgbClr val="8CADAE">
                  <a:shade val="75000"/>
                </a:srgbClr>
              </a:solidFill>
            </a:endParaRPr>
          </a:p>
        </p:txBody>
      </p:sp>
      <p:sp>
        <p:nvSpPr>
          <p:cNvPr id="17" name="4 Marcador de fecha"/>
          <p:cNvSpPr>
            <a:spLocks noGrp="1"/>
          </p:cNvSpPr>
          <p:nvPr>
            <p:ph type="dt" sz="half" idx="11"/>
          </p:nvPr>
        </p:nvSpPr>
        <p:spPr>
          <a:xfrm>
            <a:off x="7717367" y="6405564"/>
            <a:ext cx="4059767" cy="365125"/>
          </a:xfrm>
        </p:spPr>
        <p:txBody>
          <a:bodyPr/>
          <a:lstStyle>
            <a:lvl1pPr>
              <a:defRPr/>
            </a:lvl1pPr>
          </a:lstStyle>
          <a:p>
            <a:pPr>
              <a:defRPr/>
            </a:pPr>
            <a:endParaRPr lang="en-US"/>
          </a:p>
        </p:txBody>
      </p:sp>
      <p:sp>
        <p:nvSpPr>
          <p:cNvPr id="18" name="5 Marcador de pie de página"/>
          <p:cNvSpPr>
            <a:spLocks noGrp="1"/>
          </p:cNvSpPr>
          <p:nvPr>
            <p:ph type="ftr" sz="quarter" idx="12"/>
          </p:nvPr>
        </p:nvSpPr>
        <p:spPr>
          <a:xfrm>
            <a:off x="402168" y="6410326"/>
            <a:ext cx="4779433" cy="366713"/>
          </a:xfrm>
        </p:spPr>
        <p:txBody>
          <a:bodyPr/>
          <a:lstStyle>
            <a:lvl1pPr>
              <a:defRPr/>
            </a:lvl1pPr>
          </a:lstStyle>
          <a:p>
            <a:pPr>
              <a:defRPr/>
            </a:pPr>
            <a:endParaRPr lang="en-US"/>
          </a:p>
        </p:txBody>
      </p:sp>
    </p:spTree>
    <p:extLst>
      <p:ext uri="{BB962C8B-B14F-4D97-AF65-F5344CB8AC3E}">
        <p14:creationId xmlns:p14="http://schemas.microsoft.com/office/powerpoint/2010/main" val="31315061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n-US"/>
          </a:p>
        </p:txBody>
      </p:sp>
      <p:sp>
        <p:nvSpPr>
          <p:cNvPr id="5" name="2 Marcador de pie de página"/>
          <p:cNvSpPr>
            <a:spLocks noGrp="1"/>
          </p:cNvSpPr>
          <p:nvPr>
            <p:ph type="ftr" sz="quarter" idx="11"/>
          </p:nvPr>
        </p:nvSpPr>
        <p:spPr/>
        <p:txBody>
          <a:bodyPr/>
          <a:lstStyle>
            <a:lvl1pPr>
              <a:defRPr/>
            </a:lvl1pPr>
          </a:lstStyle>
          <a:p>
            <a:pPr>
              <a:defRPr/>
            </a:pPr>
            <a:endParaRPr lang="en-US"/>
          </a:p>
        </p:txBody>
      </p:sp>
      <p:sp>
        <p:nvSpPr>
          <p:cNvPr id="6" name="22 Marcador de número de diapositiva"/>
          <p:cNvSpPr>
            <a:spLocks noGrp="1"/>
          </p:cNvSpPr>
          <p:nvPr>
            <p:ph type="sldNum" sz="quarter" idx="12"/>
          </p:nvPr>
        </p:nvSpPr>
        <p:spPr/>
        <p:txBody>
          <a:bodyPr/>
          <a:lstStyle>
            <a:lvl1pPr>
              <a:defRPr/>
            </a:lvl1pPr>
          </a:lstStyle>
          <a:p>
            <a:pPr>
              <a:defRPr/>
            </a:pPr>
            <a:fld id="{1A9BE194-22C7-462B-B146-23A5E7A99B26}" type="slidenum">
              <a:rPr lang="en-US">
                <a:solidFill>
                  <a:srgbClr val="8CADAE">
                    <a:shade val="75000"/>
                  </a:srgbClr>
                </a:solidFill>
              </a:rPr>
              <a:pPr>
                <a:defRPr/>
              </a:pPr>
              <a:t>‹Nº›</a:t>
            </a:fld>
            <a:endParaRPr lang="en-US">
              <a:solidFill>
                <a:srgbClr val="8CADAE">
                  <a:shade val="75000"/>
                </a:srgbClr>
              </a:solidFill>
            </a:endParaRPr>
          </a:p>
        </p:txBody>
      </p:sp>
    </p:spTree>
    <p:extLst>
      <p:ext uri="{BB962C8B-B14F-4D97-AF65-F5344CB8AC3E}">
        <p14:creationId xmlns:p14="http://schemas.microsoft.com/office/powerpoint/2010/main" val="39626189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19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5" name="20 Rectángulo"/>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6" name="21 Rectángulo"/>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7" name="23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8" name="7 Rectángulo"/>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9" name="8 Rectángulo"/>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0" name="9 Conector recto"/>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1" name="10 Elipse"/>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11 Elipse"/>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2 Marcador de texto vertical"/>
          <p:cNvSpPr>
            <a:spLocks noGrp="1"/>
          </p:cNvSpPr>
          <p:nvPr>
            <p:ph type="body" orient="vert" idx="1"/>
          </p:nvPr>
        </p:nvSpPr>
        <p:spPr>
          <a:xfrm>
            <a:off x="406400" y="304800"/>
            <a:ext cx="8737600" cy="582136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 name="1 Título vertical"/>
          <p:cNvSpPr>
            <a:spLocks noGrp="1"/>
          </p:cNvSpPr>
          <p:nvPr>
            <p:ph type="title" orient="vert"/>
          </p:nvPr>
        </p:nvSpPr>
        <p:spPr>
          <a:xfrm>
            <a:off x="9855200" y="304802"/>
            <a:ext cx="1930400" cy="5851525"/>
          </a:xfrm>
        </p:spPr>
        <p:txBody>
          <a:bodyPr vert="eaVert"/>
          <a:lstStyle/>
          <a:p>
            <a:r>
              <a:rPr lang="es-ES"/>
              <a:t>Haga clic para modificar el estilo de título del patrón</a:t>
            </a:r>
            <a:endParaRPr lang="en-US"/>
          </a:p>
        </p:txBody>
      </p:sp>
      <p:sp>
        <p:nvSpPr>
          <p:cNvPr id="13" name="5 Marcador de número de diapositiva"/>
          <p:cNvSpPr>
            <a:spLocks noGrp="1"/>
          </p:cNvSpPr>
          <p:nvPr>
            <p:ph type="sldNum" sz="quarter" idx="10"/>
          </p:nvPr>
        </p:nvSpPr>
        <p:spPr>
          <a:xfrm>
            <a:off x="9220200" y="3009901"/>
            <a:ext cx="609600" cy="441325"/>
          </a:xfrm>
        </p:spPr>
        <p:txBody>
          <a:bodyPr/>
          <a:lstStyle>
            <a:lvl1pPr>
              <a:defRPr/>
            </a:lvl1pPr>
          </a:lstStyle>
          <a:p>
            <a:pPr>
              <a:defRPr/>
            </a:pPr>
            <a:fld id="{06B590FA-D27E-40CA-B0FD-8FAE6E902BC8}" type="slidenum">
              <a:rPr lang="en-US">
                <a:solidFill>
                  <a:srgbClr val="8CADAE">
                    <a:shade val="75000"/>
                  </a:srgbClr>
                </a:solidFill>
              </a:rPr>
              <a:pPr>
                <a:defRPr/>
              </a:pPr>
              <a:t>‹Nº›</a:t>
            </a:fld>
            <a:endParaRPr lang="en-US">
              <a:solidFill>
                <a:srgbClr val="8CADAE">
                  <a:shade val="75000"/>
                </a:srgbClr>
              </a:solidFill>
            </a:endParaRPr>
          </a:p>
        </p:txBody>
      </p:sp>
      <p:sp>
        <p:nvSpPr>
          <p:cNvPr id="14" name="3 Marcador de fecha"/>
          <p:cNvSpPr>
            <a:spLocks noGrp="1"/>
          </p:cNvSpPr>
          <p:nvPr>
            <p:ph type="dt" sz="half" idx="11"/>
          </p:nvPr>
        </p:nvSpPr>
        <p:spPr/>
        <p:txBody>
          <a:bodyPr/>
          <a:lstStyle>
            <a:lvl1pPr>
              <a:defRPr/>
            </a:lvl1pPr>
          </a:lstStyle>
          <a:p>
            <a:pPr>
              <a:defRPr/>
            </a:pPr>
            <a:endParaRPr lang="en-US"/>
          </a:p>
        </p:txBody>
      </p:sp>
      <p:sp>
        <p:nvSpPr>
          <p:cNvPr id="15" name="4 Marcador de pie de página"/>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859081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609600" y="1600200"/>
            <a:ext cx="109728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half" idx="2"/>
          </p:nvPr>
        </p:nvSpPr>
        <p:spPr>
          <a:xfrm>
            <a:off x="609600" y="3938589"/>
            <a:ext cx="109728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fecha"/>
          <p:cNvSpPr>
            <a:spLocks noGrp="1"/>
          </p:cNvSpPr>
          <p:nvPr>
            <p:ph type="dt" sz="half" idx="10"/>
          </p:nvPr>
        </p:nvSpPr>
        <p:spPr>
          <a:xfrm>
            <a:off x="609600" y="6245225"/>
            <a:ext cx="2844800" cy="47625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pPr>
              <a:defRPr/>
            </a:pPr>
            <a:fld id="{F80D3E37-3AF6-48D3-B4C4-8D0664FB396E}" type="slidenum">
              <a:rPr lang="es-ES">
                <a:solidFill>
                  <a:srgbClr val="8CADAE">
                    <a:shade val="75000"/>
                  </a:srgbClr>
                </a:solidFill>
              </a:rPr>
              <a:pPr>
                <a:defRPr/>
              </a:pPr>
              <a:t>‹Nº›</a:t>
            </a:fld>
            <a:endParaRPr lang="es-ES">
              <a:solidFill>
                <a:srgbClr val="8CADAE">
                  <a:shade val="75000"/>
                </a:srgbClr>
              </a:solidFill>
            </a:endParaRPr>
          </a:p>
        </p:txBody>
      </p:sp>
    </p:spTree>
    <p:extLst>
      <p:ext uri="{BB962C8B-B14F-4D97-AF65-F5344CB8AC3E}">
        <p14:creationId xmlns:p14="http://schemas.microsoft.com/office/powerpoint/2010/main" val="35946058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13 Marcador de fecha"/>
          <p:cNvSpPr>
            <a:spLocks noGrp="1"/>
          </p:cNvSpPr>
          <p:nvPr>
            <p:ph type="dt" sz="half" idx="10"/>
          </p:nvPr>
        </p:nvSpPr>
        <p:spPr/>
        <p:txBody>
          <a:bodyPr/>
          <a:lstStyle>
            <a:lvl1pPr>
              <a:defRPr/>
            </a:lvl1pPr>
          </a:lstStyle>
          <a:p>
            <a:pPr>
              <a:defRPr/>
            </a:pPr>
            <a:endParaRPr lang="en-US"/>
          </a:p>
        </p:txBody>
      </p:sp>
      <p:sp>
        <p:nvSpPr>
          <p:cNvPr id="6" name="2 Marcador de pie de página"/>
          <p:cNvSpPr>
            <a:spLocks noGrp="1"/>
          </p:cNvSpPr>
          <p:nvPr>
            <p:ph type="ftr" sz="quarter" idx="11"/>
          </p:nvPr>
        </p:nvSpPr>
        <p:spPr/>
        <p:txBody>
          <a:bodyPr/>
          <a:lstStyle>
            <a:lvl1pPr>
              <a:defRPr/>
            </a:lvl1pPr>
          </a:lstStyle>
          <a:p>
            <a:pPr>
              <a:defRPr/>
            </a:pPr>
            <a:endParaRPr lang="en-US"/>
          </a:p>
        </p:txBody>
      </p:sp>
      <p:sp>
        <p:nvSpPr>
          <p:cNvPr id="7" name="22 Marcador de número de diapositiva"/>
          <p:cNvSpPr>
            <a:spLocks noGrp="1"/>
          </p:cNvSpPr>
          <p:nvPr>
            <p:ph type="sldNum" sz="quarter" idx="12"/>
          </p:nvPr>
        </p:nvSpPr>
        <p:spPr/>
        <p:txBody>
          <a:bodyPr/>
          <a:lstStyle>
            <a:lvl1pPr>
              <a:defRPr/>
            </a:lvl1pPr>
          </a:lstStyle>
          <a:p>
            <a:pPr>
              <a:defRPr/>
            </a:pPr>
            <a:fld id="{A3544EB6-14F8-4B1C-AB24-7924F6302F16}" type="slidenum">
              <a:rPr lang="en-US">
                <a:solidFill>
                  <a:srgbClr val="8CADAE">
                    <a:shade val="75000"/>
                  </a:srgbClr>
                </a:solidFill>
              </a:rPr>
              <a:pPr>
                <a:defRPr/>
              </a:pPr>
              <a:t>‹Nº›</a:t>
            </a:fld>
            <a:endParaRPr lang="en-US">
              <a:solidFill>
                <a:srgbClr val="8CADAE">
                  <a:shade val="75000"/>
                </a:srgbClr>
              </a:solidFill>
            </a:endParaRPr>
          </a:p>
        </p:txBody>
      </p:sp>
    </p:spTree>
    <p:extLst>
      <p:ext uri="{BB962C8B-B14F-4D97-AF65-F5344CB8AC3E}">
        <p14:creationId xmlns:p14="http://schemas.microsoft.com/office/powerpoint/2010/main" val="3697044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C750EC-F0B0-497D-8106-11B0892BFD8D}"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273771473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3478479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hasCustomPrompt="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7468882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1962818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R">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5463851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R">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6560774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R">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94002461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R">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4210671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R">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8090070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R">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6680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hasCustomPrompt="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40050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64746E-3B0D-4A93-BB9A-69EF1358991B}"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30073466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8220648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2526355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8142402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5468067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5555807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8" name="Footer Placeholder 7"/>
          <p:cNvSpPr>
            <a:spLocks noGrp="1"/>
          </p:cNvSpPr>
          <p:nvPr>
            <p:ph type="ftr" sz="quarter" idx="11"/>
          </p:nvPr>
        </p:nvSpPr>
        <p:spPr/>
        <p:txBody>
          <a:bodyPr/>
          <a:lstStyle/>
          <a:p>
            <a:endParaRPr lang="es-CR">
              <a:solidFill>
                <a:prstClr val="black">
                  <a:tint val="75000"/>
                </a:prstClr>
              </a:solidFill>
            </a:endParaRPr>
          </a:p>
        </p:txBody>
      </p:sp>
      <p:sp>
        <p:nvSpPr>
          <p:cNvPr id="9" name="Slide Number Placeholder 8"/>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3587416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4" name="Footer Placeholder 3"/>
          <p:cNvSpPr>
            <a:spLocks noGrp="1"/>
          </p:cNvSpPr>
          <p:nvPr>
            <p:ph type="ftr" sz="quarter" idx="11"/>
          </p:nvPr>
        </p:nvSpPr>
        <p:spPr/>
        <p:txBody>
          <a:bodyPr/>
          <a:lstStyle/>
          <a:p>
            <a:endParaRPr lang="es-CR">
              <a:solidFill>
                <a:prstClr val="black">
                  <a:tint val="75000"/>
                </a:prstClr>
              </a:solidFill>
            </a:endParaRPr>
          </a:p>
        </p:txBody>
      </p:sp>
      <p:sp>
        <p:nvSpPr>
          <p:cNvPr id="5" name="Slide Number Placeholder 4"/>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212020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3" name="Footer Placeholder 2"/>
          <p:cNvSpPr>
            <a:spLocks noGrp="1"/>
          </p:cNvSpPr>
          <p:nvPr>
            <p:ph type="ftr" sz="quarter" idx="11"/>
          </p:nvPr>
        </p:nvSpPr>
        <p:spPr/>
        <p:txBody>
          <a:bodyPr/>
          <a:lstStyle/>
          <a:p>
            <a:endParaRPr lang="es-CR">
              <a:solidFill>
                <a:prstClr val="black">
                  <a:tint val="75000"/>
                </a:prstClr>
              </a:solidFill>
            </a:endParaRPr>
          </a:p>
        </p:txBody>
      </p:sp>
      <p:sp>
        <p:nvSpPr>
          <p:cNvPr id="4" name="Slide Number Placeholder 3"/>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37059348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8523667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89087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98AB4B95-709A-41CA-B3BC-79D6086ACB3C}" type="datetimeFigureOut">
              <a:rPr lang="es-UY" smtClean="0"/>
              <a:t>27/3/2023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1206100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9B8A09-3410-4B10-AB93-446EAA0D999F}"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121212061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0734857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710733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E502B8-0428-4074-89BC-03509A90A0AD}"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377893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E352ED-9E42-4E55-8AE6-17E1B751606F}"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1531104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0"/>
            <a:ext cx="10972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0" y="3938589"/>
            <a:ext cx="10972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B0A65F-B988-401E-AFA9-E8C45CC96470}"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249491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3FA881-0089-46FD-93DC-6EBCC7F08927}"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722343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089C6C6-9374-453A-864E-BF978E42CF80}"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214071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half" idx="3"/>
          </p:nvPr>
        </p:nvSpPr>
        <p:spPr>
          <a:xfrm>
            <a:off x="609600" y="3938589"/>
            <a:ext cx="10972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48CB9C1-8D73-4535-86DB-2DD6E3C2709E}"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484082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609600" y="1600200"/>
            <a:ext cx="10972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09600" y="3938589"/>
            <a:ext cx="10972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DE29E5-3127-48AE-ABE2-3AF18F1331A8}"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3619556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quarter" idx="2"/>
          </p:nvPr>
        </p:nvSpPr>
        <p:spPr>
          <a:xfrm>
            <a:off x="609600" y="3938589"/>
            <a:ext cx="5384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half" idx="3"/>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BC2CB42-25F9-4AF9-B6C9-74665C7B97AF}"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2773270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34915-7108-476E-AE38-6CE0803B44EF}"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98458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8AB4B95-709A-41CA-B3BC-79D6086ACB3C}" type="datetimeFigureOut">
              <a:rPr lang="es-UY" smtClean="0"/>
              <a:t>27/3/2023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3982675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DEFB4-93FE-403B-A727-98442E6FA4F0}" type="slidenum">
              <a:rPr lang="en-US" altLang="en-US">
                <a:solidFill>
                  <a:srgbClr val="000000"/>
                </a:solidFill>
              </a:rPr>
              <a:pPr>
                <a:defRPr/>
              </a:pPr>
              <a:t>‹Nº›</a:t>
            </a:fld>
            <a:endParaRPr lang="en-US" altLang="en-US">
              <a:solidFill>
                <a:srgbClr val="000000"/>
              </a:solidFill>
            </a:endParaRPr>
          </a:p>
        </p:txBody>
      </p:sp>
    </p:spTree>
    <p:extLst>
      <p:ext uri="{BB962C8B-B14F-4D97-AF65-F5344CB8AC3E}">
        <p14:creationId xmlns:p14="http://schemas.microsoft.com/office/powerpoint/2010/main" val="909977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95135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84351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82849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5319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79204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79865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451812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9744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7355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98AB4B95-709A-41CA-B3BC-79D6086ACB3C}" type="datetimeFigureOut">
              <a:rPr lang="es-UY" smtClean="0"/>
              <a:t>27/3/2023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459838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09134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9854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99716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26053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93075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59665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20423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80219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45595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6040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98AB4B95-709A-41CA-B3BC-79D6086ACB3C}" type="datetimeFigureOut">
              <a:rPr lang="es-UY" smtClean="0"/>
              <a:t>27/3/2023</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2140096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55251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59834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41698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46937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67442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78386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93353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52362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755257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4006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98AB4B95-709A-41CA-B3BC-79D6086ACB3C}" type="datetimeFigureOut">
              <a:rPr lang="es-UY" smtClean="0"/>
              <a:t>27/3/2023</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27873689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98018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246192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41791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963328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2734733" y="866776"/>
            <a:ext cx="9457267" cy="1662113"/>
          </a:xfrm>
        </p:spPr>
        <p:txBody>
          <a:bodyPr/>
          <a:lstStyle/>
          <a:p>
            <a:r>
              <a:rPr lang="es-ES"/>
              <a:t>Haga clic para modificar el estilo de título del patrón</a:t>
            </a:r>
            <a:endParaRPr lang="es-UY"/>
          </a:p>
        </p:txBody>
      </p:sp>
      <p:sp>
        <p:nvSpPr>
          <p:cNvPr id="3" name="2 Marcador de contenido"/>
          <p:cNvSpPr>
            <a:spLocks noGrp="1"/>
          </p:cNvSpPr>
          <p:nvPr>
            <p:ph sz="half" idx="1"/>
          </p:nvPr>
        </p:nvSpPr>
        <p:spPr>
          <a:xfrm>
            <a:off x="46568" y="2349501"/>
            <a:ext cx="5922433" cy="43926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texto"/>
          <p:cNvSpPr>
            <a:spLocks noGrp="1"/>
          </p:cNvSpPr>
          <p:nvPr>
            <p:ph type="body" sz="half" idx="2"/>
          </p:nvPr>
        </p:nvSpPr>
        <p:spPr>
          <a:xfrm>
            <a:off x="6172201" y="2349501"/>
            <a:ext cx="5922433" cy="43926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fecha"/>
          <p:cNvSpPr>
            <a:spLocks noGrp="1"/>
          </p:cNvSpPr>
          <p:nvPr>
            <p:ph type="dt" sz="half" idx="10"/>
          </p:nvPr>
        </p:nvSpPr>
        <p:spPr>
          <a:xfrm>
            <a:off x="609600" y="6245225"/>
            <a:ext cx="2844800" cy="476250"/>
          </a:xfrm>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fld id="{8E4DCD59-2F73-40A5-A368-1BD5B38164C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29764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734733" y="866776"/>
            <a:ext cx="9457267" cy="1662113"/>
          </a:xfr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46568" y="2349501"/>
            <a:ext cx="5922433" cy="43926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half" idx="2"/>
          </p:nvPr>
        </p:nvSpPr>
        <p:spPr>
          <a:xfrm>
            <a:off x="6172201" y="2349501"/>
            <a:ext cx="5922433" cy="43926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fecha"/>
          <p:cNvSpPr>
            <a:spLocks noGrp="1"/>
          </p:cNvSpPr>
          <p:nvPr>
            <p:ph type="dt" sz="half" idx="10"/>
          </p:nvPr>
        </p:nvSpPr>
        <p:spPr>
          <a:xfrm>
            <a:off x="609600" y="6245225"/>
            <a:ext cx="2844800" cy="476250"/>
          </a:xfrm>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fld id="{5FB2E0F4-29A3-47C9-A088-B21167F2024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471479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2734733" y="866776"/>
            <a:ext cx="9457267" cy="1662113"/>
          </a:xfr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46567" y="2349501"/>
            <a:ext cx="12048067" cy="21193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half" idx="2"/>
          </p:nvPr>
        </p:nvSpPr>
        <p:spPr>
          <a:xfrm>
            <a:off x="46567" y="4621213"/>
            <a:ext cx="12048067" cy="21209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fecha"/>
          <p:cNvSpPr>
            <a:spLocks noGrp="1"/>
          </p:cNvSpPr>
          <p:nvPr>
            <p:ph type="dt" sz="half" idx="10"/>
          </p:nvPr>
        </p:nvSpPr>
        <p:spPr>
          <a:xfrm>
            <a:off x="609600" y="6245225"/>
            <a:ext cx="2844800" cy="476250"/>
          </a:xfrm>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fld id="{A889954C-7BCA-4BFB-A435-C46A0D733D4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695051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432212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300242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199445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AB4B95-709A-41CA-B3BC-79D6086ACB3C}" type="datetimeFigureOut">
              <a:rPr lang="es-UY" smtClean="0"/>
              <a:t>27/3/2023</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3457062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UY">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83550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845127" y="2507552"/>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6172201" y="2507552"/>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UY">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189333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UY">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97057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UY">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573321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UY">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091711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UY">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549104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4410030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4655082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734733" y="866776"/>
            <a:ext cx="9457267" cy="1662113"/>
          </a:xfr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46568" y="2349501"/>
            <a:ext cx="5922433" cy="43926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half" idx="2"/>
          </p:nvPr>
        </p:nvSpPr>
        <p:spPr>
          <a:xfrm>
            <a:off x="6172201" y="2349501"/>
            <a:ext cx="5922433" cy="43926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fecha"/>
          <p:cNvSpPr>
            <a:spLocks noGrp="1"/>
          </p:cNvSpPr>
          <p:nvPr>
            <p:ph type="dt" sz="half" idx="10"/>
          </p:nvPr>
        </p:nvSpPr>
        <p:spPr>
          <a:xfrm>
            <a:off x="609600" y="6245225"/>
            <a:ext cx="2844800" cy="476250"/>
          </a:xfrm>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fld id="{5FB2E0F4-29A3-47C9-A088-B21167F2024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344393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609600" y="457200"/>
            <a:ext cx="10972800" cy="1371600"/>
          </a:xfrm>
        </p:spPr>
        <p:txBody>
          <a:bodyPr/>
          <a:lstStyle/>
          <a:p>
            <a:r>
              <a:rPr lang="es-ES"/>
              <a:t>Haga clic para modificar el estilo de título del patrón</a:t>
            </a:r>
            <a:endParaRPr lang="es-CO"/>
          </a:p>
        </p:txBody>
      </p:sp>
      <p:sp>
        <p:nvSpPr>
          <p:cNvPr id="3" name="Marcador de SmartArt 2"/>
          <p:cNvSpPr>
            <a:spLocks noGrp="1"/>
          </p:cNvSpPr>
          <p:nvPr>
            <p:ph type="dgm" idx="1"/>
          </p:nvPr>
        </p:nvSpPr>
        <p:spPr>
          <a:xfrm>
            <a:off x="609600" y="1981200"/>
            <a:ext cx="10972800" cy="3886200"/>
          </a:xfrm>
        </p:spPr>
        <p:txBody>
          <a:bodyPr/>
          <a:lstStyle/>
          <a:p>
            <a:endParaRPr lang="es-CO"/>
          </a:p>
        </p:txBody>
      </p:sp>
      <p:sp>
        <p:nvSpPr>
          <p:cNvPr id="4" name="Marcador de pie de página 3"/>
          <p:cNvSpPr>
            <a:spLocks noGrp="1"/>
          </p:cNvSpPr>
          <p:nvPr>
            <p:ph type="ftr" sz="quarter" idx="10"/>
          </p:nvPr>
        </p:nvSpPr>
        <p:spPr>
          <a:xfrm>
            <a:off x="4165600" y="6248400"/>
            <a:ext cx="3860800" cy="457200"/>
          </a:xfrm>
        </p:spPr>
        <p:txBody>
          <a:bodyPr/>
          <a:lstStyle>
            <a:lvl1pPr>
              <a:defRPr/>
            </a:lvl1pPr>
          </a:lstStyle>
          <a:p>
            <a:r>
              <a:rPr lang="es-ES" altLang="es-CO">
                <a:solidFill>
                  <a:prstClr val="black">
                    <a:lumMod val="65000"/>
                    <a:lumOff val="35000"/>
                  </a:prstClr>
                </a:solidFill>
              </a:rPr>
              <a:t>Carmen Mellado. Prof de FOL</a:t>
            </a:r>
          </a:p>
        </p:txBody>
      </p:sp>
      <p:sp>
        <p:nvSpPr>
          <p:cNvPr id="5" name="Marcador de número de diapositiva 4"/>
          <p:cNvSpPr>
            <a:spLocks noGrp="1"/>
          </p:cNvSpPr>
          <p:nvPr>
            <p:ph type="sldNum" sz="quarter" idx="11"/>
          </p:nvPr>
        </p:nvSpPr>
        <p:spPr>
          <a:xfrm>
            <a:off x="8737600" y="6248400"/>
            <a:ext cx="2844800" cy="457200"/>
          </a:xfrm>
        </p:spPr>
        <p:txBody>
          <a:bodyPr/>
          <a:lstStyle>
            <a:lvl1pPr>
              <a:defRPr/>
            </a:lvl1pPr>
          </a:lstStyle>
          <a:p>
            <a:fld id="{90E5CDE5-0162-4F7A-83B5-51016CA38188}" type="slidenum">
              <a:rPr lang="es-ES" altLang="es-CO">
                <a:solidFill>
                  <a:prstClr val="black">
                    <a:tint val="75000"/>
                  </a:prstClr>
                </a:solidFill>
              </a:rPr>
              <a:pPr/>
              <a:t>‹Nº›</a:t>
            </a:fld>
            <a:endParaRPr lang="es-ES" altLang="es-CO">
              <a:solidFill>
                <a:prstClr val="black">
                  <a:tint val="75000"/>
                </a:prstClr>
              </a:solidFill>
            </a:endParaRPr>
          </a:p>
        </p:txBody>
      </p:sp>
      <p:sp>
        <p:nvSpPr>
          <p:cNvPr id="6" name="Marcador de fecha 5"/>
          <p:cNvSpPr>
            <a:spLocks noGrp="1"/>
          </p:cNvSpPr>
          <p:nvPr>
            <p:ph type="dt" sz="half" idx="12"/>
          </p:nvPr>
        </p:nvSpPr>
        <p:spPr>
          <a:xfrm>
            <a:off x="609600" y="6245225"/>
            <a:ext cx="2844800" cy="476250"/>
          </a:xfrm>
        </p:spPr>
        <p:txBody>
          <a:bodyPr/>
          <a:lstStyle>
            <a:lvl1pPr>
              <a:defRPr/>
            </a:lvl1pPr>
          </a:lstStyle>
          <a:p>
            <a:endParaRPr lang="es-ES" altLang="es-CO">
              <a:solidFill>
                <a:prstClr val="black">
                  <a:lumMod val="65000"/>
                  <a:lumOff val="35000"/>
                </a:prstClr>
              </a:solidFill>
            </a:endParaRPr>
          </a:p>
        </p:txBody>
      </p:sp>
    </p:spTree>
    <p:extLst>
      <p:ext uri="{BB962C8B-B14F-4D97-AF65-F5344CB8AC3E}">
        <p14:creationId xmlns:p14="http://schemas.microsoft.com/office/powerpoint/2010/main" val="1046124542"/>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AB4B95-709A-41CA-B3BC-79D6086ACB3C}" type="datetimeFigureOut">
              <a:rPr lang="es-UY" smtClean="0"/>
              <a:t>27/3/2023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20655254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0"/>
            <a:ext cx="10972800" cy="21717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3924300"/>
            <a:ext cx="10972800" cy="21717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fld id="{CAFD92DE-CDEE-43AC-9EE5-EFA508E65219}"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13114368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lumMod val="65000"/>
                  <a:lumOff val="3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lumMod val="65000"/>
                  <a:lumOff val="3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C9D18721-C88D-4EF7-B788-4B354E654E52}" type="slidenum">
              <a:rPr lang="en-US" altLang="es-CO">
                <a:solidFill>
                  <a:prstClr val="black">
                    <a:tint val="75000"/>
                  </a:prstClr>
                </a:solidFill>
              </a:rPr>
              <a:pPr/>
              <a:t>‹Nº›</a:t>
            </a:fld>
            <a:endParaRPr lang="en-US" altLang="es-CO">
              <a:solidFill>
                <a:prstClr val="black">
                  <a:tint val="75000"/>
                </a:prstClr>
              </a:solidFill>
            </a:endParaRPr>
          </a:p>
        </p:txBody>
      </p:sp>
    </p:spTree>
    <p:extLst>
      <p:ext uri="{BB962C8B-B14F-4D97-AF65-F5344CB8AC3E}">
        <p14:creationId xmlns:p14="http://schemas.microsoft.com/office/powerpoint/2010/main" val="3580190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19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5" name="20 Rectángulo"/>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6" name="21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7" name="23 Rectángulo"/>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10" name="9 Rectángulo"/>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1" name="10 Conector recto"/>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2" name="11 Rectángulo"/>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3" name="12 Elipse"/>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13 Elipse"/>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8 Subtítulo"/>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8" name="7 Título"/>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s-ES"/>
              <a:t>Haga clic para modificar el estilo de título del patrón</a:t>
            </a:r>
            <a:endParaRPr lang="en-US"/>
          </a:p>
        </p:txBody>
      </p:sp>
      <p:sp>
        <p:nvSpPr>
          <p:cNvPr id="15" name="27 Marcador de fecha"/>
          <p:cNvSpPr>
            <a:spLocks noGrp="1"/>
          </p:cNvSpPr>
          <p:nvPr>
            <p:ph type="dt" sz="half" idx="10"/>
          </p:nvPr>
        </p:nvSpPr>
        <p:spPr/>
        <p:txBody>
          <a:bodyPr/>
          <a:lstStyle>
            <a:lvl1pPr>
              <a:defRPr/>
            </a:lvl1pPr>
          </a:lstStyle>
          <a:p>
            <a:pPr>
              <a:defRPr/>
            </a:pPr>
            <a:endParaRPr lang="en-US"/>
          </a:p>
        </p:txBody>
      </p:sp>
      <p:sp>
        <p:nvSpPr>
          <p:cNvPr id="16" name="16 Marcador de pie de página"/>
          <p:cNvSpPr>
            <a:spLocks noGrp="1"/>
          </p:cNvSpPr>
          <p:nvPr>
            <p:ph type="ftr" sz="quarter" idx="11"/>
          </p:nvPr>
        </p:nvSpPr>
        <p:spPr/>
        <p:txBody>
          <a:bodyPr/>
          <a:lstStyle>
            <a:lvl1pPr>
              <a:defRPr/>
            </a:lvl1pPr>
          </a:lstStyle>
          <a:p>
            <a:pPr>
              <a:defRPr/>
            </a:pPr>
            <a:endParaRPr lang="en-US"/>
          </a:p>
        </p:txBody>
      </p:sp>
      <p:sp>
        <p:nvSpPr>
          <p:cNvPr id="17" name="28 Marcador de número de diapositiva"/>
          <p:cNvSpPr>
            <a:spLocks noGrp="1"/>
          </p:cNvSpPr>
          <p:nvPr>
            <p:ph type="sldNum" sz="quarter" idx="12"/>
          </p:nvPr>
        </p:nvSpPr>
        <p:spPr>
          <a:xfrm>
            <a:off x="5791200" y="2198689"/>
            <a:ext cx="609600" cy="441325"/>
          </a:xfrm>
        </p:spPr>
        <p:txBody>
          <a:bodyPr/>
          <a:lstStyle>
            <a:lvl1pPr>
              <a:defRPr>
                <a:solidFill>
                  <a:srgbClr val="8CADAE">
                    <a:shade val="75000"/>
                  </a:srgbClr>
                </a:solidFill>
              </a:defRPr>
            </a:lvl1pPr>
          </a:lstStyle>
          <a:p>
            <a:pPr>
              <a:defRPr/>
            </a:pPr>
            <a:fld id="{91BC3DC6-0E7A-4E82-A55A-69D8C2C35138}" type="slidenum">
              <a:rPr lang="en-US"/>
              <a:pPr>
                <a:defRPr/>
              </a:pPr>
              <a:t>‹Nº›</a:t>
            </a:fld>
            <a:endParaRPr lang="en-US"/>
          </a:p>
        </p:txBody>
      </p:sp>
    </p:spTree>
    <p:extLst>
      <p:ext uri="{BB962C8B-B14F-4D97-AF65-F5344CB8AC3E}">
        <p14:creationId xmlns:p14="http://schemas.microsoft.com/office/powerpoint/2010/main" val="83623476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lang="es-ES"/>
              <a:t>Haga clic para modificar el estilo de título del patrón</a:t>
            </a:r>
            <a:endParaRPr lang="en-US"/>
          </a:p>
        </p:txBody>
      </p:sp>
      <p:sp>
        <p:nvSpPr>
          <p:cNvPr id="8" name="7 Marcador de contenido"/>
          <p:cNvSpPr>
            <a:spLocks noGrp="1"/>
          </p:cNvSpPr>
          <p:nvPr>
            <p:ph sz="quarter" idx="1"/>
          </p:nvPr>
        </p:nvSpPr>
        <p:spPr>
          <a:xfrm>
            <a:off x="402336" y="1527048"/>
            <a:ext cx="1133856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a:xfrm>
            <a:off x="5816600" y="1027114"/>
            <a:ext cx="609600" cy="441325"/>
          </a:xfrm>
        </p:spPr>
        <p:txBody>
          <a:bodyPr/>
          <a:lstStyle>
            <a:lvl1pPr>
              <a:defRPr/>
            </a:lvl1pPr>
          </a:lstStyle>
          <a:p>
            <a:pPr>
              <a:defRPr/>
            </a:pPr>
            <a:fld id="{EA388825-2F89-4CC4-A6B3-DD6088606E3D}" type="slidenum">
              <a:rPr lang="en-US"/>
              <a:pPr>
                <a:defRPr/>
              </a:pPr>
              <a:t>‹Nº›</a:t>
            </a:fld>
            <a:endParaRPr lang="en-US"/>
          </a:p>
        </p:txBody>
      </p:sp>
    </p:spTree>
    <p:extLst>
      <p:ext uri="{BB962C8B-B14F-4D97-AF65-F5344CB8AC3E}">
        <p14:creationId xmlns:p14="http://schemas.microsoft.com/office/powerpoint/2010/main" val="589027081"/>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9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5" name="20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6" name="21 Rectángulo"/>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7" name="23 Rectángulo"/>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8" name="24 Rectángulo"/>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9" name="25 Rectángulo"/>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10" name="9 Rectángulo"/>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1" name="10 Rectángulo"/>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2" name="11 Conector recto"/>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3" name="12 Elipse"/>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13 Elipse"/>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2 Marcador de texto"/>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2" name="1 Título"/>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s-ES"/>
              <a:t>Haga clic para modificar el estilo de título del patrón</a:t>
            </a:r>
            <a:endParaRPr lang="en-US"/>
          </a:p>
        </p:txBody>
      </p:sp>
      <p:sp>
        <p:nvSpPr>
          <p:cNvPr id="15" name="4 Marcador de pie de página"/>
          <p:cNvSpPr>
            <a:spLocks noGrp="1"/>
          </p:cNvSpPr>
          <p:nvPr>
            <p:ph type="ftr" sz="quarter" idx="10"/>
          </p:nvPr>
        </p:nvSpPr>
        <p:spPr/>
        <p:txBody>
          <a:bodyPr/>
          <a:lstStyle>
            <a:lvl1pPr>
              <a:defRPr/>
            </a:lvl1pPr>
          </a:lstStyle>
          <a:p>
            <a:pPr>
              <a:defRPr/>
            </a:pPr>
            <a:endParaRPr lang="en-US"/>
          </a:p>
        </p:txBody>
      </p:sp>
      <p:sp>
        <p:nvSpPr>
          <p:cNvPr id="16" name="3 Marcador de fecha"/>
          <p:cNvSpPr>
            <a:spLocks noGrp="1"/>
          </p:cNvSpPr>
          <p:nvPr>
            <p:ph type="dt" sz="half" idx="11"/>
          </p:nvPr>
        </p:nvSpPr>
        <p:spPr/>
        <p:txBody>
          <a:bodyPr/>
          <a:lstStyle>
            <a:lvl1pPr>
              <a:defRPr/>
            </a:lvl1pPr>
          </a:lstStyle>
          <a:p>
            <a:pPr>
              <a:defRPr/>
            </a:pPr>
            <a:endParaRPr lang="en-US"/>
          </a:p>
        </p:txBody>
      </p:sp>
      <p:sp>
        <p:nvSpPr>
          <p:cNvPr id="17" name="5 Marcador de número de diapositiva"/>
          <p:cNvSpPr>
            <a:spLocks noGrp="1"/>
          </p:cNvSpPr>
          <p:nvPr>
            <p:ph type="sldNum" sz="quarter" idx="12"/>
          </p:nvPr>
        </p:nvSpPr>
        <p:spPr>
          <a:xfrm>
            <a:off x="5791200" y="2198689"/>
            <a:ext cx="609600" cy="441325"/>
          </a:xfrm>
        </p:spPr>
        <p:txBody>
          <a:bodyPr/>
          <a:lstStyle>
            <a:lvl1pPr>
              <a:defRPr>
                <a:solidFill>
                  <a:srgbClr val="8CADAE">
                    <a:shade val="75000"/>
                  </a:srgbClr>
                </a:solidFill>
              </a:defRPr>
            </a:lvl1pPr>
          </a:lstStyle>
          <a:p>
            <a:pPr>
              <a:defRPr/>
            </a:pPr>
            <a:fld id="{7D89C80E-CC53-43DF-9CB9-7AFAE7688178}" type="slidenum">
              <a:rPr lang="en-US"/>
              <a:pPr>
                <a:defRPr/>
              </a:pPr>
              <a:t>‹Nº›</a:t>
            </a:fld>
            <a:endParaRPr lang="en-US"/>
          </a:p>
        </p:txBody>
      </p:sp>
    </p:spTree>
    <p:extLst>
      <p:ext uri="{BB962C8B-B14F-4D97-AF65-F5344CB8AC3E}">
        <p14:creationId xmlns:p14="http://schemas.microsoft.com/office/powerpoint/2010/main" val="169649293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5" name="19 Conector recto"/>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2" name="1 Título"/>
          <p:cNvSpPr>
            <a:spLocks noGrp="1"/>
          </p:cNvSpPr>
          <p:nvPr>
            <p:ph type="title"/>
          </p:nvPr>
        </p:nvSpPr>
        <p:spPr>
          <a:xfrm>
            <a:off x="402336" y="228600"/>
            <a:ext cx="11379200" cy="758952"/>
          </a:xfrm>
        </p:spPr>
        <p:txBody>
          <a:bodyPr/>
          <a:lstStyle/>
          <a:p>
            <a:r>
              <a:rPr lang="es-ES"/>
              <a:t>Haga clic para modificar el estilo de título del patrón</a:t>
            </a:r>
            <a:endParaRPr lang="en-US"/>
          </a:p>
        </p:txBody>
      </p:sp>
      <p:sp>
        <p:nvSpPr>
          <p:cNvPr id="10" name="9 Marcador de contenido"/>
          <p:cNvSpPr>
            <a:spLocks noGrp="1"/>
          </p:cNvSpPr>
          <p:nvPr>
            <p:ph sz="half" idx="1"/>
          </p:nvPr>
        </p:nvSpPr>
        <p:spPr>
          <a:xfrm>
            <a:off x="402336" y="1371600"/>
            <a:ext cx="5384800" cy="4681728"/>
          </a:xfrm>
        </p:spPr>
        <p:txBody>
          <a:bodyPr/>
          <a:lstStyle>
            <a:lvl1pPr>
              <a:defRPr sz="2500"/>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11 Marcador de contenido"/>
          <p:cNvSpPr>
            <a:spLocks noGrp="1"/>
          </p:cNvSpPr>
          <p:nvPr>
            <p:ph sz="half" idx="2"/>
          </p:nvPr>
        </p:nvSpPr>
        <p:spPr>
          <a:xfrm>
            <a:off x="6400800" y="1371600"/>
            <a:ext cx="5384800" cy="4681728"/>
          </a:xfrm>
        </p:spPr>
        <p:txBody>
          <a:bodyPr/>
          <a:lstStyle>
            <a:lvl1pPr>
              <a:defRPr sz="2500"/>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4 Marcador de fecha"/>
          <p:cNvSpPr>
            <a:spLocks noGrp="1"/>
          </p:cNvSpPr>
          <p:nvPr>
            <p:ph type="dt" sz="half" idx="10"/>
          </p:nvPr>
        </p:nvSpPr>
        <p:spPr>
          <a:xfrm>
            <a:off x="7721601" y="6410326"/>
            <a:ext cx="4059767" cy="365125"/>
          </a:xfrm>
        </p:spPr>
        <p:txBody>
          <a:bodyPr/>
          <a:lstStyle>
            <a:lvl1pPr>
              <a:defRPr/>
            </a:lvl1pPr>
          </a:lstStyle>
          <a:p>
            <a:pPr>
              <a:defRPr/>
            </a:pPr>
            <a:endParaRPr lang="en-US"/>
          </a:p>
        </p:txBody>
      </p:sp>
      <p:sp>
        <p:nvSpPr>
          <p:cNvPr id="7" name="5 Marcador de pie de página"/>
          <p:cNvSpPr>
            <a:spLocks noGrp="1"/>
          </p:cNvSpPr>
          <p:nvPr>
            <p:ph type="ftr" sz="quarter" idx="11"/>
          </p:nvPr>
        </p:nvSpPr>
        <p:spPr/>
        <p:txBody>
          <a:bodyPr/>
          <a:lstStyle>
            <a:lvl1pPr>
              <a:defRPr/>
            </a:lvl1pPr>
          </a:lstStyle>
          <a:p>
            <a:pPr>
              <a:defRPr/>
            </a:pPr>
            <a:endParaRPr lang="en-US"/>
          </a:p>
        </p:txBody>
      </p:sp>
      <p:sp>
        <p:nvSpPr>
          <p:cNvPr id="8" name="6 Marcador de número de diapositiva"/>
          <p:cNvSpPr>
            <a:spLocks noGrp="1"/>
          </p:cNvSpPr>
          <p:nvPr>
            <p:ph type="sldNum" sz="quarter" idx="12"/>
          </p:nvPr>
        </p:nvSpPr>
        <p:spPr/>
        <p:txBody>
          <a:bodyPr/>
          <a:lstStyle>
            <a:lvl1pPr>
              <a:defRPr/>
            </a:lvl1pPr>
          </a:lstStyle>
          <a:p>
            <a:pPr>
              <a:defRPr/>
            </a:pPr>
            <a:fld id="{CF870288-CF30-457E-88C5-75A410E58F6F}" type="slidenum">
              <a:rPr lang="en-US"/>
              <a:pPr>
                <a:defRPr/>
              </a:pPr>
              <a:t>‹Nº›</a:t>
            </a:fld>
            <a:endParaRPr lang="en-US"/>
          </a:p>
        </p:txBody>
      </p:sp>
    </p:spTree>
    <p:extLst>
      <p:ext uri="{BB962C8B-B14F-4D97-AF65-F5344CB8AC3E}">
        <p14:creationId xmlns:p14="http://schemas.microsoft.com/office/powerpoint/2010/main" val="193189874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7" name="19 Conector recto"/>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8" name="20 Rectángulo"/>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9" name="21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10" name="23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11" name="24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12" name="11 Rectángulo"/>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12 Rectángulo"/>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4" name="13 Conector recto"/>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5" name="14 Rectángulo"/>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6" name="15 Elipse"/>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16 Elipse"/>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2 Marcador de texto"/>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24" name="23 Marcador de contenido"/>
          <p:cNvSpPr>
            <a:spLocks noGrp="1"/>
          </p:cNvSpPr>
          <p:nvPr>
            <p:ph sz="quarter" idx="2"/>
          </p:nvPr>
        </p:nvSpPr>
        <p:spPr>
          <a:xfrm>
            <a:off x="402336" y="2471383"/>
            <a:ext cx="5388864" cy="38184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6" name="25 Marcador de contenido"/>
          <p:cNvSpPr>
            <a:spLocks noGrp="1"/>
          </p:cNvSpPr>
          <p:nvPr>
            <p:ph sz="quarter" idx="4"/>
          </p:nvPr>
        </p:nvSpPr>
        <p:spPr>
          <a:xfrm>
            <a:off x="6400800" y="2471383"/>
            <a:ext cx="5384800" cy="382219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3" name="22 Título"/>
          <p:cNvSpPr>
            <a:spLocks noGrp="1"/>
          </p:cNvSpPr>
          <p:nvPr>
            <p:ph type="title"/>
          </p:nvPr>
        </p:nvSpPr>
        <p:spPr/>
        <p:txBody>
          <a:bodyPr rtlCol="0"/>
          <a:lstStyle/>
          <a:p>
            <a:r>
              <a:rPr lang="es-ES"/>
              <a:t>Haga clic para modificar el estilo de título del patrón</a:t>
            </a:r>
            <a:endParaRPr lang="en-US"/>
          </a:p>
        </p:txBody>
      </p:sp>
      <p:sp>
        <p:nvSpPr>
          <p:cNvPr id="18" name="6 Marcador de fecha"/>
          <p:cNvSpPr>
            <a:spLocks noGrp="1"/>
          </p:cNvSpPr>
          <p:nvPr>
            <p:ph type="dt" sz="half" idx="10"/>
          </p:nvPr>
        </p:nvSpPr>
        <p:spPr/>
        <p:txBody>
          <a:bodyPr/>
          <a:lstStyle>
            <a:lvl1pPr>
              <a:defRPr/>
            </a:lvl1pPr>
          </a:lstStyle>
          <a:p>
            <a:pPr>
              <a:defRPr/>
            </a:pPr>
            <a:endParaRPr lang="en-US"/>
          </a:p>
        </p:txBody>
      </p:sp>
      <p:sp>
        <p:nvSpPr>
          <p:cNvPr id="19" name="7 Marcador de pie de página"/>
          <p:cNvSpPr>
            <a:spLocks noGrp="1"/>
          </p:cNvSpPr>
          <p:nvPr>
            <p:ph type="ftr" sz="quarter" idx="11"/>
          </p:nvPr>
        </p:nvSpPr>
        <p:spPr>
          <a:xfrm>
            <a:off x="406400" y="6410326"/>
            <a:ext cx="4775200" cy="365125"/>
          </a:xfrm>
        </p:spPr>
        <p:txBody>
          <a:bodyPr/>
          <a:lstStyle>
            <a:lvl1pPr>
              <a:defRPr/>
            </a:lvl1pPr>
          </a:lstStyle>
          <a:p>
            <a:pPr>
              <a:defRPr/>
            </a:pPr>
            <a:endParaRPr lang="en-US"/>
          </a:p>
        </p:txBody>
      </p:sp>
      <p:sp>
        <p:nvSpPr>
          <p:cNvPr id="20" name="8 Marcador de número de diapositiva"/>
          <p:cNvSpPr>
            <a:spLocks noGrp="1"/>
          </p:cNvSpPr>
          <p:nvPr>
            <p:ph type="sldNum" sz="quarter" idx="12"/>
          </p:nvPr>
        </p:nvSpPr>
        <p:spPr>
          <a:xfrm>
            <a:off x="5791200" y="1042989"/>
            <a:ext cx="609600" cy="441325"/>
          </a:xfrm>
        </p:spPr>
        <p:txBody>
          <a:bodyPr/>
          <a:lstStyle>
            <a:lvl1pPr algn="ctr">
              <a:defRPr/>
            </a:lvl1pPr>
          </a:lstStyle>
          <a:p>
            <a:pPr>
              <a:defRPr/>
            </a:pPr>
            <a:fld id="{40CE65D2-BD8F-4BAC-BF5D-4050A1B06FCF}" type="slidenum">
              <a:rPr lang="en-US"/>
              <a:pPr>
                <a:defRPr/>
              </a:pPr>
              <a:t>‹Nº›</a:t>
            </a:fld>
            <a:endParaRPr lang="en-US"/>
          </a:p>
        </p:txBody>
      </p:sp>
    </p:spTree>
    <p:extLst>
      <p:ext uri="{BB962C8B-B14F-4D97-AF65-F5344CB8AC3E}">
        <p14:creationId xmlns:p14="http://schemas.microsoft.com/office/powerpoint/2010/main" val="3659391659"/>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pPr>
              <a:defRPr/>
            </a:pPr>
            <a:endParaRPr lang="en-US"/>
          </a:p>
        </p:txBody>
      </p:sp>
      <p:sp>
        <p:nvSpPr>
          <p:cNvPr id="4" name="3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a:xfrm>
            <a:off x="5791200" y="1036639"/>
            <a:ext cx="609600" cy="441325"/>
          </a:xfrm>
        </p:spPr>
        <p:txBody>
          <a:bodyPr/>
          <a:lstStyle>
            <a:lvl1pPr>
              <a:defRPr/>
            </a:lvl1pPr>
          </a:lstStyle>
          <a:p>
            <a:pPr>
              <a:defRPr/>
            </a:pPr>
            <a:fld id="{A888E1A4-290E-4161-8E04-F67740F04A2F}" type="slidenum">
              <a:rPr lang="en-US"/>
              <a:pPr>
                <a:defRPr/>
              </a:pPr>
              <a:t>‹Nº›</a:t>
            </a:fld>
            <a:endParaRPr lang="en-US"/>
          </a:p>
        </p:txBody>
      </p:sp>
    </p:spTree>
    <p:extLst>
      <p:ext uri="{BB962C8B-B14F-4D97-AF65-F5344CB8AC3E}">
        <p14:creationId xmlns:p14="http://schemas.microsoft.com/office/powerpoint/2010/main" val="2561563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9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3" name="20 Rectángulo"/>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4" name="21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5" name="23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6" name="5 Rectángulo"/>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7" name="6 Rectángulo"/>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8" name="1 Marcador de fecha"/>
          <p:cNvSpPr>
            <a:spLocks noGrp="1"/>
          </p:cNvSpPr>
          <p:nvPr>
            <p:ph type="dt" sz="half" idx="10"/>
          </p:nvPr>
        </p:nvSpPr>
        <p:spPr/>
        <p:txBody>
          <a:bodyPr/>
          <a:lstStyle>
            <a:lvl1pPr>
              <a:defRPr/>
            </a:lvl1pPr>
          </a:lstStyle>
          <a:p>
            <a:pPr>
              <a:defRPr/>
            </a:pPr>
            <a:endParaRPr lang="en-US"/>
          </a:p>
        </p:txBody>
      </p:sp>
      <p:sp>
        <p:nvSpPr>
          <p:cNvPr id="9" name="2 Marcador de pie de página"/>
          <p:cNvSpPr>
            <a:spLocks noGrp="1"/>
          </p:cNvSpPr>
          <p:nvPr>
            <p:ph type="ftr" sz="quarter" idx="11"/>
          </p:nvPr>
        </p:nvSpPr>
        <p:spPr/>
        <p:txBody>
          <a:bodyPr/>
          <a:lstStyle>
            <a:lvl1pPr>
              <a:defRPr/>
            </a:lvl1pPr>
          </a:lstStyle>
          <a:p>
            <a:pPr>
              <a:defRPr/>
            </a:pPr>
            <a:endParaRPr lang="en-US"/>
          </a:p>
        </p:txBody>
      </p:sp>
      <p:sp>
        <p:nvSpPr>
          <p:cNvPr id="10" name="3 Marcador de número de diapositiva"/>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9F6D8886-EDE1-4F70-A790-345CBE4B57D3}" type="slidenum">
              <a:rPr lang="en-US"/>
              <a:pPr>
                <a:defRPr/>
              </a:pPr>
              <a:t>‹Nº›</a:t>
            </a:fld>
            <a:endParaRPr lang="en-US"/>
          </a:p>
        </p:txBody>
      </p:sp>
    </p:spTree>
    <p:extLst>
      <p:ext uri="{BB962C8B-B14F-4D97-AF65-F5344CB8AC3E}">
        <p14:creationId xmlns:p14="http://schemas.microsoft.com/office/powerpoint/2010/main" val="22474096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Rectángulo"/>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6" name="20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7" name="21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8" name="23 Rectángulo"/>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9" name="24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10" name="9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10 Rectángulo"/>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2" name="11 Conector recto"/>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3" name="12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13 Elipse"/>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14 Rectángulo"/>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2" name="1 Título"/>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s-ES"/>
              <a:t>Haga clic para modificar el estilo de título del patrón</a:t>
            </a:r>
            <a:endParaRPr lang="en-US"/>
          </a:p>
        </p:txBody>
      </p:sp>
      <p:sp>
        <p:nvSpPr>
          <p:cNvPr id="3" name="2 Marcador de texto"/>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20" name="19 Marcador de contenido"/>
          <p:cNvSpPr>
            <a:spLocks noGrp="1"/>
          </p:cNvSpPr>
          <p:nvPr>
            <p:ph sz="quarter" idx="1"/>
          </p:nvPr>
        </p:nvSpPr>
        <p:spPr>
          <a:xfrm>
            <a:off x="4165600" y="685800"/>
            <a:ext cx="7518400" cy="5410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6" name="6 Marcador de número de diapositiva"/>
          <p:cNvSpPr>
            <a:spLocks noGrp="1"/>
          </p:cNvSpPr>
          <p:nvPr>
            <p:ph type="sldNum" sz="quarter" idx="10"/>
          </p:nvPr>
        </p:nvSpPr>
        <p:spPr>
          <a:xfrm>
            <a:off x="1828800" y="312739"/>
            <a:ext cx="609600" cy="441325"/>
          </a:xfrm>
        </p:spPr>
        <p:txBody>
          <a:bodyPr/>
          <a:lstStyle>
            <a:lvl1pPr>
              <a:defRPr>
                <a:solidFill>
                  <a:srgbClr val="8CADAE">
                    <a:shade val="75000"/>
                  </a:srgbClr>
                </a:solidFill>
              </a:defRPr>
            </a:lvl1pPr>
          </a:lstStyle>
          <a:p>
            <a:pPr>
              <a:defRPr/>
            </a:pPr>
            <a:fld id="{9D36DD9B-D767-4E57-901D-0A79870951AF}" type="slidenum">
              <a:rPr lang="en-US"/>
              <a:pPr>
                <a:defRPr/>
              </a:pPr>
              <a:t>‹Nº›</a:t>
            </a:fld>
            <a:endParaRPr lang="en-US"/>
          </a:p>
        </p:txBody>
      </p:sp>
      <p:sp>
        <p:nvSpPr>
          <p:cNvPr id="17" name="4 Marcador de fecha"/>
          <p:cNvSpPr>
            <a:spLocks noGrp="1"/>
          </p:cNvSpPr>
          <p:nvPr>
            <p:ph type="dt" sz="half" idx="11"/>
          </p:nvPr>
        </p:nvSpPr>
        <p:spPr/>
        <p:txBody>
          <a:bodyPr/>
          <a:lstStyle>
            <a:lvl1pPr>
              <a:defRPr/>
            </a:lvl1pPr>
          </a:lstStyle>
          <a:p>
            <a:pPr>
              <a:defRPr/>
            </a:pPr>
            <a:endParaRPr lang="en-US"/>
          </a:p>
        </p:txBody>
      </p:sp>
      <p:sp>
        <p:nvSpPr>
          <p:cNvPr id="18" name="5 Marcador de pie de página"/>
          <p:cNvSpPr>
            <a:spLocks noGrp="1"/>
          </p:cNvSpPr>
          <p:nvPr>
            <p:ph type="ftr" sz="quarter" idx="12"/>
          </p:nvPr>
        </p:nvSpPr>
        <p:spPr>
          <a:xfrm>
            <a:off x="402168" y="6410326"/>
            <a:ext cx="4510617" cy="366713"/>
          </a:xfrm>
        </p:spPr>
        <p:txBody>
          <a:bodyPr/>
          <a:lstStyle>
            <a:lvl1pPr>
              <a:defRPr/>
            </a:lvl1pPr>
          </a:lstStyle>
          <a:p>
            <a:pPr>
              <a:defRPr/>
            </a:pPr>
            <a:endParaRPr lang="en-US"/>
          </a:p>
        </p:txBody>
      </p:sp>
    </p:spTree>
    <p:extLst>
      <p:ext uri="{BB962C8B-B14F-4D97-AF65-F5344CB8AC3E}">
        <p14:creationId xmlns:p14="http://schemas.microsoft.com/office/powerpoint/2010/main" val="6783719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AB4B95-709A-41CA-B3BC-79D6086ACB3C}" type="datetimeFigureOut">
              <a:rPr lang="es-UY" smtClean="0"/>
              <a:t>27/3/2023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40204645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6" name="20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7" name="21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8" name="23 Rectángulo"/>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9" name="24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10" name="9 Rectángulo"/>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1" name="10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11 Rectángulo"/>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3" name="12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13 Elipse"/>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14 Rectángulo"/>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2" name="1 Título"/>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a:t>Haga clic para modificar el estilo de texto del patrón</a:t>
            </a:r>
          </a:p>
        </p:txBody>
      </p:sp>
      <p:sp>
        <p:nvSpPr>
          <p:cNvPr id="16" name="6 Marcador de número de diapositiva"/>
          <p:cNvSpPr>
            <a:spLocks noGrp="1"/>
          </p:cNvSpPr>
          <p:nvPr>
            <p:ph type="sldNum" sz="quarter" idx="10"/>
          </p:nvPr>
        </p:nvSpPr>
        <p:spPr>
          <a:xfrm>
            <a:off x="1828800" y="312739"/>
            <a:ext cx="609600" cy="441325"/>
          </a:xfrm>
        </p:spPr>
        <p:txBody>
          <a:bodyPr/>
          <a:lstStyle>
            <a:lvl1pPr>
              <a:defRPr/>
            </a:lvl1pPr>
          </a:lstStyle>
          <a:p>
            <a:pPr>
              <a:defRPr/>
            </a:pPr>
            <a:fld id="{58F2F837-F4E8-45C3-948F-586967B885B9}" type="slidenum">
              <a:rPr lang="en-US"/>
              <a:pPr>
                <a:defRPr/>
              </a:pPr>
              <a:t>‹Nº›</a:t>
            </a:fld>
            <a:endParaRPr lang="en-US"/>
          </a:p>
        </p:txBody>
      </p:sp>
      <p:sp>
        <p:nvSpPr>
          <p:cNvPr id="17" name="4 Marcador de fecha"/>
          <p:cNvSpPr>
            <a:spLocks noGrp="1"/>
          </p:cNvSpPr>
          <p:nvPr>
            <p:ph type="dt" sz="half" idx="11"/>
          </p:nvPr>
        </p:nvSpPr>
        <p:spPr>
          <a:xfrm>
            <a:off x="7717367" y="6405564"/>
            <a:ext cx="4059767" cy="365125"/>
          </a:xfrm>
        </p:spPr>
        <p:txBody>
          <a:bodyPr/>
          <a:lstStyle>
            <a:lvl1pPr>
              <a:defRPr/>
            </a:lvl1pPr>
          </a:lstStyle>
          <a:p>
            <a:pPr>
              <a:defRPr/>
            </a:pPr>
            <a:endParaRPr lang="en-US"/>
          </a:p>
        </p:txBody>
      </p:sp>
      <p:sp>
        <p:nvSpPr>
          <p:cNvPr id="18" name="5 Marcador de pie de página"/>
          <p:cNvSpPr>
            <a:spLocks noGrp="1"/>
          </p:cNvSpPr>
          <p:nvPr>
            <p:ph type="ftr" sz="quarter" idx="12"/>
          </p:nvPr>
        </p:nvSpPr>
        <p:spPr>
          <a:xfrm>
            <a:off x="402168" y="6410326"/>
            <a:ext cx="4779433" cy="366713"/>
          </a:xfrm>
        </p:spPr>
        <p:txBody>
          <a:bodyPr/>
          <a:lstStyle>
            <a:lvl1pPr>
              <a:defRPr/>
            </a:lvl1pPr>
          </a:lstStyle>
          <a:p>
            <a:pPr>
              <a:defRPr/>
            </a:pPr>
            <a:endParaRPr lang="en-US"/>
          </a:p>
        </p:txBody>
      </p:sp>
    </p:spTree>
    <p:extLst>
      <p:ext uri="{BB962C8B-B14F-4D97-AF65-F5344CB8AC3E}">
        <p14:creationId xmlns:p14="http://schemas.microsoft.com/office/powerpoint/2010/main" val="4052899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15BCD4BA-1992-426D-97F1-E10EF33E3AA5}" type="slidenum">
              <a:rPr lang="en-US"/>
              <a:pPr>
                <a:defRPr/>
              </a:pPr>
              <a:t>‹Nº›</a:t>
            </a:fld>
            <a:endParaRPr lang="en-US"/>
          </a:p>
        </p:txBody>
      </p:sp>
    </p:spTree>
    <p:extLst>
      <p:ext uri="{BB962C8B-B14F-4D97-AF65-F5344CB8AC3E}">
        <p14:creationId xmlns:p14="http://schemas.microsoft.com/office/powerpoint/2010/main" val="32779058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4" name="19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5" name="20 Rectángulo"/>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6" name="21 Rectángulo"/>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7" name="23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8" name="7 Rectángulo"/>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9" name="8 Rectángulo"/>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0" name="9 Conector recto"/>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1" name="10 Elipse"/>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11 Elipse"/>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2 Marcador de texto vertical"/>
          <p:cNvSpPr>
            <a:spLocks noGrp="1"/>
          </p:cNvSpPr>
          <p:nvPr>
            <p:ph type="body" orient="vert" idx="1"/>
          </p:nvPr>
        </p:nvSpPr>
        <p:spPr>
          <a:xfrm>
            <a:off x="406400" y="304800"/>
            <a:ext cx="8737600" cy="582136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 name="1 Título vertical"/>
          <p:cNvSpPr>
            <a:spLocks noGrp="1"/>
          </p:cNvSpPr>
          <p:nvPr>
            <p:ph type="title" orient="vert"/>
          </p:nvPr>
        </p:nvSpPr>
        <p:spPr>
          <a:xfrm>
            <a:off x="9855200" y="304802"/>
            <a:ext cx="1930400" cy="5851525"/>
          </a:xfrm>
        </p:spPr>
        <p:txBody>
          <a:bodyPr vert="eaVert"/>
          <a:lstStyle/>
          <a:p>
            <a:r>
              <a:rPr lang="es-ES"/>
              <a:t>Haga clic para modificar el estilo de título del patrón</a:t>
            </a:r>
            <a:endParaRPr lang="en-US"/>
          </a:p>
        </p:txBody>
      </p:sp>
      <p:sp>
        <p:nvSpPr>
          <p:cNvPr id="13" name="5 Marcador de número de diapositiva"/>
          <p:cNvSpPr>
            <a:spLocks noGrp="1"/>
          </p:cNvSpPr>
          <p:nvPr>
            <p:ph type="sldNum" sz="quarter" idx="10"/>
          </p:nvPr>
        </p:nvSpPr>
        <p:spPr>
          <a:xfrm>
            <a:off x="9220200" y="3009901"/>
            <a:ext cx="609600" cy="441325"/>
          </a:xfrm>
        </p:spPr>
        <p:txBody>
          <a:bodyPr/>
          <a:lstStyle>
            <a:lvl1pPr>
              <a:defRPr/>
            </a:lvl1pPr>
          </a:lstStyle>
          <a:p>
            <a:pPr>
              <a:defRPr/>
            </a:pPr>
            <a:fld id="{5338E375-2A75-4587-81A6-06157781D781}" type="slidenum">
              <a:rPr lang="en-US"/>
              <a:pPr>
                <a:defRPr/>
              </a:pPr>
              <a:t>‹Nº›</a:t>
            </a:fld>
            <a:endParaRPr lang="en-US"/>
          </a:p>
        </p:txBody>
      </p:sp>
      <p:sp>
        <p:nvSpPr>
          <p:cNvPr id="14" name="3 Marcador de fecha"/>
          <p:cNvSpPr>
            <a:spLocks noGrp="1"/>
          </p:cNvSpPr>
          <p:nvPr>
            <p:ph type="dt" sz="half" idx="11"/>
          </p:nvPr>
        </p:nvSpPr>
        <p:spPr/>
        <p:txBody>
          <a:bodyPr/>
          <a:lstStyle>
            <a:lvl1pPr>
              <a:defRPr/>
            </a:lvl1pPr>
          </a:lstStyle>
          <a:p>
            <a:pPr>
              <a:defRPr/>
            </a:pPr>
            <a:endParaRPr lang="en-US"/>
          </a:p>
        </p:txBody>
      </p:sp>
      <p:sp>
        <p:nvSpPr>
          <p:cNvPr id="15" name="4 Marcador de pie de página"/>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8592201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s-UY"/>
          </a:p>
        </p:txBody>
      </p:sp>
      <p:sp>
        <p:nvSpPr>
          <p:cNvPr id="4" name="Rectangle 5"/>
          <p:cNvSpPr>
            <a:spLocks noGrp="1" noChangeArrowheads="1"/>
          </p:cNvSpPr>
          <p:nvPr>
            <p:ph type="ftr" sz="quarter" idx="11"/>
          </p:nvPr>
        </p:nvSpPr>
        <p:spPr/>
        <p:txBody>
          <a:bodyPr/>
          <a:lstStyle>
            <a:lvl1pPr>
              <a:defRPr/>
            </a:lvl1pPr>
          </a:lstStyle>
          <a:p>
            <a:pPr>
              <a:defRPr/>
            </a:pPr>
            <a:endParaRPr lang="es-UY"/>
          </a:p>
        </p:txBody>
      </p:sp>
      <p:sp>
        <p:nvSpPr>
          <p:cNvPr id="5" name="Rectangle 6"/>
          <p:cNvSpPr>
            <a:spLocks noGrp="1" noChangeArrowheads="1"/>
          </p:cNvSpPr>
          <p:nvPr>
            <p:ph type="sldNum" sz="quarter" idx="12"/>
          </p:nvPr>
        </p:nvSpPr>
        <p:spPr/>
        <p:txBody>
          <a:bodyPr/>
          <a:lstStyle>
            <a:lvl1pPr>
              <a:defRPr/>
            </a:lvl1pPr>
          </a:lstStyle>
          <a:p>
            <a:pPr>
              <a:defRPr/>
            </a:pPr>
            <a:fld id="{AC5DDBA8-1442-448E-8C12-04A2CE481B33}" type="slidenum">
              <a:rPr lang="es-BO"/>
              <a:pPr>
                <a:defRPr/>
              </a:pPr>
              <a:t>‹Nº›</a:t>
            </a:fld>
            <a:endParaRPr lang="es-BO"/>
          </a:p>
        </p:txBody>
      </p:sp>
    </p:spTree>
    <p:extLst>
      <p:ext uri="{BB962C8B-B14F-4D97-AF65-F5344CB8AC3E}">
        <p14:creationId xmlns:p14="http://schemas.microsoft.com/office/powerpoint/2010/main" val="228082067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s-UY"/>
          </a:p>
        </p:txBody>
      </p:sp>
      <p:sp>
        <p:nvSpPr>
          <p:cNvPr id="6" name="Rectangle 5"/>
          <p:cNvSpPr>
            <a:spLocks noGrp="1" noChangeArrowheads="1"/>
          </p:cNvSpPr>
          <p:nvPr>
            <p:ph type="ftr" sz="quarter" idx="11"/>
          </p:nvPr>
        </p:nvSpPr>
        <p:spPr/>
        <p:txBody>
          <a:bodyPr/>
          <a:lstStyle>
            <a:lvl1pPr>
              <a:defRPr/>
            </a:lvl1pPr>
          </a:lstStyle>
          <a:p>
            <a:pPr>
              <a:defRPr/>
            </a:pPr>
            <a:endParaRPr lang="es-UY"/>
          </a:p>
        </p:txBody>
      </p:sp>
      <p:sp>
        <p:nvSpPr>
          <p:cNvPr id="7" name="Rectangle 6"/>
          <p:cNvSpPr>
            <a:spLocks noGrp="1" noChangeArrowheads="1"/>
          </p:cNvSpPr>
          <p:nvPr>
            <p:ph type="sldNum" sz="quarter" idx="12"/>
          </p:nvPr>
        </p:nvSpPr>
        <p:spPr/>
        <p:txBody>
          <a:bodyPr/>
          <a:lstStyle>
            <a:lvl1pPr>
              <a:defRPr/>
            </a:lvl1pPr>
          </a:lstStyle>
          <a:p>
            <a:pPr>
              <a:defRPr/>
            </a:pPr>
            <a:fld id="{4524EECB-6511-4D9F-86D1-F4D086CA3233}" type="slidenum">
              <a:rPr lang="es-BO"/>
              <a:pPr>
                <a:defRPr/>
              </a:pPr>
              <a:t>‹Nº›</a:t>
            </a:fld>
            <a:endParaRPr lang="es-BO"/>
          </a:p>
        </p:txBody>
      </p:sp>
    </p:spTree>
    <p:extLst>
      <p:ext uri="{BB962C8B-B14F-4D97-AF65-F5344CB8AC3E}">
        <p14:creationId xmlns:p14="http://schemas.microsoft.com/office/powerpoint/2010/main" val="27046870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fecha"/>
          <p:cNvSpPr>
            <a:spLocks noGrp="1"/>
          </p:cNvSpPr>
          <p:nvPr>
            <p:ph type="dt" sz="half" idx="10"/>
          </p:nvPr>
        </p:nvSpPr>
        <p:spPr>
          <a:xfrm>
            <a:off x="609600" y="6245225"/>
            <a:ext cx="2844800" cy="47625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pPr>
              <a:defRPr/>
            </a:pPr>
            <a:fld id="{859E4913-A58D-4590-BBF4-71F0EC20B15D}" type="slidenum">
              <a:rPr lang="es-ES"/>
              <a:pPr>
                <a:defRPr/>
              </a:pPr>
              <a:t>‹Nº›</a:t>
            </a:fld>
            <a:endParaRPr lang="es-ES"/>
          </a:p>
        </p:txBody>
      </p:sp>
    </p:spTree>
    <p:extLst>
      <p:ext uri="{BB962C8B-B14F-4D97-AF65-F5344CB8AC3E}">
        <p14:creationId xmlns:p14="http://schemas.microsoft.com/office/powerpoint/2010/main" val="3069444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4CE5B-2EF1-487E-B7D1-319B2D34B610}"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7A5980-AD04-44A8-9A82-3ABE1C0A782B}"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484070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5B054D-A988-4631-AC57-A97B84048F41}"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ADE62E-25BC-4F15-95D5-3382F99CF0DB}"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8986273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647A79-C1CB-4FB0-A3F3-2AD76F272760}"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61296C-A2B9-44CB-9BA8-9FB38CEB8919}"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3181298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DEFFD9-C0F9-4EB2-8B4B-02F46322F7AC}" type="datetimeFigureOut">
              <a:rPr lang="en-US">
                <a:solidFill>
                  <a:prstClr val="black">
                    <a:tint val="75000"/>
                  </a:prstClr>
                </a:solidFill>
              </a:rPr>
              <a:pPr>
                <a:defRPr/>
              </a:pPr>
              <a:t>3/27/2023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F0DC57-5D37-4E8B-BAE3-6651B9550AB6}"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39117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theme" Target="../theme/theme13.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5.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6.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4.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4.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4B95-709A-41CA-B3BC-79D6086ACB3C}" type="datetimeFigureOut">
              <a:rPr lang="es-UY" smtClean="0"/>
              <a:t>27/3/2023</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0F729-3B5F-4680-A1C3-DE3985074514}" type="slidenum">
              <a:rPr lang="es-UY" smtClean="0"/>
              <a:t>‹Nº›</a:t>
            </a:fld>
            <a:endParaRPr lang="es-UY"/>
          </a:p>
        </p:txBody>
      </p:sp>
    </p:spTree>
    <p:extLst>
      <p:ext uri="{BB962C8B-B14F-4D97-AF65-F5344CB8AC3E}">
        <p14:creationId xmlns:p14="http://schemas.microsoft.com/office/powerpoint/2010/main" val="161112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880D78-B2AC-4507-9502-E36231100F89}" type="datetimeFigureOut">
              <a:rPr lang="en-US" smtClean="0">
                <a:solidFill>
                  <a:prstClr val="black">
                    <a:tint val="75000"/>
                  </a:prstClr>
                </a:solidFill>
              </a:rPr>
              <a:pPr/>
              <a:t>3/27/2023</a:t>
            </a:fld>
            <a:endParaRPr lang="en-US">
              <a:solidFill>
                <a:prstClr val="black">
                  <a:tint val="75000"/>
                </a:prstClr>
              </a:solidFill>
            </a:endParaRPr>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5752106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4C904-5CB7-401A-BA42-84B6A801200E}" type="datetimeFigureOut">
              <a:rPr lang="en-US" smtClean="0"/>
              <a:pPr/>
              <a:t>3/27/2023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1113143234"/>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5C7A03-FE83-6E45-85FD-2D1C9A7445F1}" type="datetimeFigureOut">
              <a:rPr lang="en-US" smtClean="0"/>
              <a:pPr/>
              <a:t>3/27/2023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902E47-3F75-6842-8469-A45E520836FD}" type="slidenum">
              <a:rPr lang="en-US" smtClean="0"/>
              <a:pPr/>
              <a:t>‹Nº›</a:t>
            </a:fld>
            <a:endParaRPr lang="en-US" dirty="0"/>
          </a:p>
        </p:txBody>
      </p:sp>
    </p:spTree>
    <p:extLst>
      <p:ext uri="{BB962C8B-B14F-4D97-AF65-F5344CB8AC3E}">
        <p14:creationId xmlns:p14="http://schemas.microsoft.com/office/powerpoint/2010/main" val="182146431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44CD0DF-B9D4-4747-B4D4-728E1AC40D5F}" type="datetimeFigureOut">
              <a:rPr lang="es-CO" smtClean="0">
                <a:solidFill>
                  <a:prstClr val="black">
                    <a:tint val="75000"/>
                  </a:prstClr>
                </a:solidFill>
              </a:rPr>
              <a:pPr/>
              <a:t>27/03/2023</a:t>
            </a:fld>
            <a:endParaRPr lang="es-CO">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A1EA54-98F3-4BCC-88D2-C9D04112DAE9}" type="slidenum">
              <a:rPr lang="es-CO" smtClean="0"/>
              <a:pPr/>
              <a:t>‹Nº›</a:t>
            </a:fld>
            <a:endParaRPr lang="es-CO"/>
          </a:p>
        </p:txBody>
      </p:sp>
    </p:spTree>
    <p:extLst>
      <p:ext uri="{BB962C8B-B14F-4D97-AF65-F5344CB8AC3E}">
        <p14:creationId xmlns:p14="http://schemas.microsoft.com/office/powerpoint/2010/main" val="3331801653"/>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16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2051" name="15 Rectángulo"/>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2052" name="17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2053" name="18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prstClr val="black"/>
              </a:solidFill>
              <a:latin typeface="Verdana" pitchFamily="34" charset="0"/>
              <a:cs typeface="Arial" charset="0"/>
            </a:endParaRPr>
          </a:p>
        </p:txBody>
      </p:sp>
      <p:sp>
        <p:nvSpPr>
          <p:cNvPr id="9" name="8 Rectángulo"/>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4" name="13 Marcador de fecha"/>
          <p:cNvSpPr>
            <a:spLocks noGrp="1"/>
          </p:cNvSpPr>
          <p:nvPr>
            <p:ph type="dt" sz="half" idx="2"/>
          </p:nvPr>
        </p:nvSpPr>
        <p:spPr>
          <a:xfrm>
            <a:off x="7721601" y="6405564"/>
            <a:ext cx="4059767" cy="365125"/>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defRPr/>
            </a:pPr>
            <a:endParaRPr lang="en-US">
              <a:latin typeface="Verdana" pitchFamily="34" charset="0"/>
              <a:cs typeface="Arial" charset="0"/>
            </a:endParaRPr>
          </a:p>
        </p:txBody>
      </p:sp>
      <p:sp>
        <p:nvSpPr>
          <p:cNvPr id="3" name="2 Marcador de pie de página"/>
          <p:cNvSpPr>
            <a:spLocks noGrp="1"/>
          </p:cNvSpPr>
          <p:nvPr>
            <p:ph type="ftr" sz="quarter" idx="3"/>
          </p:nvPr>
        </p:nvSpPr>
        <p:spPr>
          <a:xfrm>
            <a:off x="406400" y="6410326"/>
            <a:ext cx="47752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en-US">
              <a:latin typeface="Verdana" pitchFamily="34" charset="0"/>
              <a:cs typeface="Arial" charset="0"/>
            </a:endParaRPr>
          </a:p>
        </p:txBody>
      </p:sp>
      <p:sp>
        <p:nvSpPr>
          <p:cNvPr id="8" name="7 Rectángulo"/>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0" name="9 Conector recto"/>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2" name="11 Elipse"/>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14 Elipse"/>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22 Marcador de número de diapositiva"/>
          <p:cNvSpPr>
            <a:spLocks noGrp="1"/>
          </p:cNvSpPr>
          <p:nvPr>
            <p:ph type="sldNum" sz="quarter" idx="4"/>
          </p:nvPr>
        </p:nvSpPr>
        <p:spPr>
          <a:xfrm>
            <a:off x="5791200" y="103981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defRPr/>
            </a:pPr>
            <a:fld id="{AF7A5FC5-2396-4B55-B397-2E7AFA1DAF38}" type="slidenum">
              <a:rPr lang="en-US">
                <a:solidFill>
                  <a:srgbClr val="8CADAE">
                    <a:shade val="75000"/>
                  </a:srgbClr>
                </a:solidFill>
                <a:latin typeface="Verdana" pitchFamily="34" charset="0"/>
                <a:cs typeface="Arial" charset="0"/>
              </a:rPr>
              <a:pPr fontAlgn="base">
                <a:spcBef>
                  <a:spcPct val="0"/>
                </a:spcBef>
                <a:spcAft>
                  <a:spcPct val="0"/>
                </a:spcAft>
                <a:defRPr/>
              </a:pPr>
              <a:t>‹Nº›</a:t>
            </a:fld>
            <a:endParaRPr lang="en-US">
              <a:solidFill>
                <a:srgbClr val="8CADAE">
                  <a:shade val="75000"/>
                </a:srgbClr>
              </a:solidFill>
              <a:latin typeface="Verdana" pitchFamily="34" charset="0"/>
              <a:cs typeface="Arial" charset="0"/>
            </a:endParaRPr>
          </a:p>
        </p:txBody>
      </p:sp>
      <p:sp>
        <p:nvSpPr>
          <p:cNvPr id="2062" name="21 Marcador de título"/>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t>Haga clic para modificar el estilo de título del patrón</a:t>
            </a:r>
            <a:endParaRPr lang="en-US"/>
          </a:p>
        </p:txBody>
      </p:sp>
      <p:sp>
        <p:nvSpPr>
          <p:cNvPr id="2063" name="12 Marcador de texto"/>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49297452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49AA1-77B6-4717-A0EB-0C9062AD5090}" type="datetimeFigureOut">
              <a:rPr lang="es-CR" smtClean="0">
                <a:solidFill>
                  <a:prstClr val="black">
                    <a:tint val="75000"/>
                  </a:prstClr>
                </a:solidFill>
              </a:rPr>
              <a:t>27/3/2023</a:t>
            </a:fld>
            <a:endParaRPr lang="es-CR">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254644069"/>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C8440-1487-4F9A-9CF6-464A123AFBAB}" type="datetimeFigureOut">
              <a:rPr lang="es-CR" smtClean="0">
                <a:solidFill>
                  <a:prstClr val="black">
                    <a:tint val="75000"/>
                  </a:prstClr>
                </a:solidFill>
              </a:rPr>
              <a:t>27/3/2023</a:t>
            </a:fld>
            <a:endParaRPr lang="es-C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89643846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40"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mj-lt"/>
                <a:cs typeface="Arial" charset="0"/>
              </a:defRPr>
            </a:lvl1pPr>
          </a:lstStyle>
          <a:p>
            <a:pPr fontAlgn="base">
              <a:spcBef>
                <a:spcPct val="0"/>
              </a:spcBef>
              <a:spcAft>
                <a:spcPct val="0"/>
              </a:spcAft>
              <a:defRPr/>
            </a:pPr>
            <a:endParaRPr lang="en-US" altLang="en-US">
              <a:solidFill>
                <a:srgbClr val="000000"/>
              </a:solidFill>
            </a:endParaRPr>
          </a:p>
        </p:txBody>
      </p:sp>
      <p:sp>
        <p:nvSpPr>
          <p:cNvPr id="321541"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mj-lt"/>
                <a:cs typeface="Arial" charset="0"/>
              </a:defRPr>
            </a:lvl1pPr>
          </a:lstStyle>
          <a:p>
            <a:pPr fontAlgn="base">
              <a:spcBef>
                <a:spcPct val="0"/>
              </a:spcBef>
              <a:spcAft>
                <a:spcPct val="0"/>
              </a:spcAft>
              <a:defRPr/>
            </a:pPr>
            <a:endParaRPr lang="en-US" altLang="en-US">
              <a:solidFill>
                <a:srgbClr val="000000"/>
              </a:solidFill>
            </a:endParaRPr>
          </a:p>
        </p:txBody>
      </p:sp>
      <p:sp>
        <p:nvSpPr>
          <p:cNvPr id="321542"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Garamond" panose="02020404030301010803" pitchFamily="18" charset="0"/>
              </a:defRPr>
            </a:lvl1pPr>
          </a:lstStyle>
          <a:p>
            <a:pPr fontAlgn="base">
              <a:spcBef>
                <a:spcPct val="0"/>
              </a:spcBef>
              <a:spcAft>
                <a:spcPct val="0"/>
              </a:spcAft>
              <a:defRPr/>
            </a:pPr>
            <a:fld id="{0081D360-2A8F-4F85-BEC9-C41690FE9105}" type="slidenum">
              <a:rPr lang="en-US" altLang="en-US">
                <a:solidFill>
                  <a:srgbClr val="000000"/>
                </a:solidFill>
              </a:rPr>
              <a:pPr fontAlgn="base">
                <a:spcBef>
                  <a:spcPct val="0"/>
                </a:spcBef>
                <a:spcAft>
                  <a:spcPct val="0"/>
                </a:spcAft>
                <a:defRPr/>
              </a:pPr>
              <a:t>‹Nº›</a:t>
            </a:fld>
            <a:endParaRPr lang="en-US" altLang="en-US">
              <a:solidFill>
                <a:srgbClr val="000000"/>
              </a:solidFill>
            </a:endParaRPr>
          </a:p>
        </p:txBody>
      </p:sp>
      <p:pic>
        <p:nvPicPr>
          <p:cNvPr id="1029" name="Picture 9" descr="03-0130-55_JPG"/>
          <p:cNvPicPr>
            <a:picLocks noChangeAspect="1" noChangeArrowheads="1"/>
          </p:cNvPicPr>
          <p:nvPr userDrawn="1"/>
        </p:nvPicPr>
        <p:blipFill>
          <a:blip r:embed="rId21">
            <a:extLst>
              <a:ext uri="{28A0092B-C50C-407E-A947-70E740481C1C}">
                <a14:useLocalDpi xmlns:a14="http://schemas.microsoft.com/office/drawing/2010/main" val="0"/>
              </a:ext>
            </a:extLst>
          </a:blip>
          <a:srcRect t="83275"/>
          <a:stretch>
            <a:fillRect/>
          </a:stretch>
        </p:blipFill>
        <p:spPr bwMode="auto">
          <a:xfrm>
            <a:off x="0" y="5805488"/>
            <a:ext cx="121920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093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3/27/2023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23170841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91647-0A78-485A-B0DE-08E41087E9E9}"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5D132-00EC-478D-B103-41C9F97E642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3070860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954DD-82AB-49D9-8B55-5C5046D7FF8B}" type="datetimeFigureOut">
              <a:rPr lang="es-CO" smtClean="0">
                <a:solidFill>
                  <a:prstClr val="black">
                    <a:tint val="75000"/>
                  </a:prstClr>
                </a:solidFill>
              </a:rPr>
              <a:pPr/>
              <a:t>27/03/2023</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7C43C-587F-48A1-AB9C-AC47875A34D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3075772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4E287BB-9B6E-4FDF-B050-BF01E4F583BB}" type="datetimeFigureOut">
              <a:rPr lang="es-UY" smtClean="0">
                <a:solidFill>
                  <a:prstClr val="black">
                    <a:lumMod val="65000"/>
                    <a:lumOff val="35000"/>
                  </a:prstClr>
                </a:solidFill>
              </a:rPr>
              <a:pPr/>
              <a:t>27/3/2023</a:t>
            </a:fld>
            <a:endParaRPr lang="es-UY">
              <a:solidFill>
                <a:prstClr val="black">
                  <a:lumMod val="65000"/>
                  <a:lumOff val="3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UY">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322079166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16 Rectángulo"/>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5123" name="15 Rectángulo"/>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5124" name="17 Rectángulo"/>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5125" name="18 Rectángulo"/>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s-UY">
              <a:solidFill>
                <a:srgbClr val="000000"/>
              </a:solidFill>
              <a:latin typeface="Verdana" pitchFamily="34" charset="0"/>
              <a:cs typeface="Arial" charset="0"/>
            </a:endParaRPr>
          </a:p>
        </p:txBody>
      </p:sp>
      <p:sp>
        <p:nvSpPr>
          <p:cNvPr id="9" name="8 Rectángulo"/>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4" name="13 Marcador de fecha"/>
          <p:cNvSpPr>
            <a:spLocks noGrp="1"/>
          </p:cNvSpPr>
          <p:nvPr>
            <p:ph type="dt" sz="half" idx="2"/>
          </p:nvPr>
        </p:nvSpPr>
        <p:spPr>
          <a:xfrm>
            <a:off x="7721601" y="6405564"/>
            <a:ext cx="4059767" cy="365125"/>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defRPr/>
            </a:pPr>
            <a:endParaRPr lang="en-US">
              <a:latin typeface="Verdana" pitchFamily="34" charset="0"/>
              <a:cs typeface="Arial" charset="0"/>
            </a:endParaRPr>
          </a:p>
        </p:txBody>
      </p:sp>
      <p:sp>
        <p:nvSpPr>
          <p:cNvPr id="3" name="2 Marcador de pie de página"/>
          <p:cNvSpPr>
            <a:spLocks noGrp="1"/>
          </p:cNvSpPr>
          <p:nvPr>
            <p:ph type="ftr" sz="quarter" idx="3"/>
          </p:nvPr>
        </p:nvSpPr>
        <p:spPr>
          <a:xfrm>
            <a:off x="406400" y="6410326"/>
            <a:ext cx="47752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en-US">
              <a:latin typeface="Verdana" pitchFamily="34" charset="0"/>
              <a:cs typeface="Arial" charset="0"/>
            </a:endParaRPr>
          </a:p>
        </p:txBody>
      </p:sp>
      <p:sp>
        <p:nvSpPr>
          <p:cNvPr id="8" name="7 Rectángulo"/>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0" name="9 Conector recto"/>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2" name="11 Elipse"/>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14 Elipse"/>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22 Marcador de número de diapositiva"/>
          <p:cNvSpPr>
            <a:spLocks noGrp="1"/>
          </p:cNvSpPr>
          <p:nvPr>
            <p:ph type="sldNum" sz="quarter" idx="4"/>
          </p:nvPr>
        </p:nvSpPr>
        <p:spPr>
          <a:xfrm>
            <a:off x="5791200" y="1039814"/>
            <a:ext cx="609600" cy="441325"/>
          </a:xfrm>
          <a:prstGeom prst="rect">
            <a:avLst/>
          </a:prstGeom>
        </p:spPr>
        <p:txBody>
          <a:bodyPr vert="horz" lIns="45720" rIns="45720" anchor="ctr">
            <a:normAutofit/>
          </a:bodyPr>
          <a:lstStyle>
            <a:lvl1pPr algn="ctr" eaLnBrk="1" latinLnBrk="0" hangingPunct="1">
              <a:defRPr kumimoji="0" sz="1600">
                <a:solidFill>
                  <a:srgbClr val="8CADAE">
                    <a:shade val="75000"/>
                  </a:srgbClr>
                </a:solidFill>
              </a:defRPr>
            </a:lvl1pPr>
          </a:lstStyle>
          <a:p>
            <a:pPr fontAlgn="base">
              <a:spcBef>
                <a:spcPct val="0"/>
              </a:spcBef>
              <a:spcAft>
                <a:spcPct val="0"/>
              </a:spcAft>
              <a:defRPr/>
            </a:pPr>
            <a:fld id="{213BAEBA-236B-4710-B400-4F6F15537CA7}" type="slidenum">
              <a:rPr lang="en-US">
                <a:latin typeface="Verdana" pitchFamily="34" charset="0"/>
                <a:cs typeface="Arial" charset="0"/>
              </a:rPr>
              <a:pPr fontAlgn="base">
                <a:spcBef>
                  <a:spcPct val="0"/>
                </a:spcBef>
                <a:spcAft>
                  <a:spcPct val="0"/>
                </a:spcAft>
                <a:defRPr/>
              </a:pPr>
              <a:t>‹Nº›</a:t>
            </a:fld>
            <a:endParaRPr lang="en-US">
              <a:latin typeface="Verdana" pitchFamily="34" charset="0"/>
              <a:cs typeface="Arial" charset="0"/>
            </a:endParaRPr>
          </a:p>
        </p:txBody>
      </p:sp>
      <p:sp>
        <p:nvSpPr>
          <p:cNvPr id="5134" name="21 Marcador de título"/>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t>Haga clic para modificar el estilo de título del patrón</a:t>
            </a:r>
            <a:endParaRPr lang="en-US"/>
          </a:p>
        </p:txBody>
      </p:sp>
      <p:sp>
        <p:nvSpPr>
          <p:cNvPr id="5135" name="12 Marcador de texto"/>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53957720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CDF2E5-546B-4F9A-88BD-1F1ADFCE41C0}"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8A56AF9-0AE1-4969-8E59-1F4474B648A6}"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34210839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CDF2E5-546B-4F9A-88BD-1F1ADFCE41C0}" type="datetimeFigureOut">
              <a:rPr lang="en-US">
                <a:solidFill>
                  <a:prstClr val="black">
                    <a:tint val="75000"/>
                  </a:prstClr>
                </a:solidFill>
              </a:rPr>
              <a:pPr>
                <a:def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8A56AF9-0AE1-4969-8E59-1F4474B648A6}"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44961865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8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92.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92.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vv-chinacry-yesorno-w9h.wmv" TargetMode="Externa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ideres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5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9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6931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76400" y="1"/>
            <a:ext cx="9467850" cy="6858000"/>
          </a:xfrm>
          <a:prstGeom prst="rect">
            <a:avLst/>
          </a:prstGeom>
        </p:spPr>
      </p:pic>
    </p:spTree>
    <p:extLst>
      <p:ext uri="{BB962C8B-B14F-4D97-AF65-F5344CB8AC3E}">
        <p14:creationId xmlns:p14="http://schemas.microsoft.com/office/powerpoint/2010/main" val="38528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p:cNvSpPr/>
          <p:nvPr/>
        </p:nvSpPr>
        <p:spPr>
          <a:xfrm>
            <a:off x="4024313" y="3571876"/>
            <a:ext cx="1985962" cy="175577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0" i="0" u="none" strike="noStrike" kern="1200" cap="none" spc="0" normalizeH="0" baseline="0" noProof="0" dirty="0">
                <a:ln>
                  <a:noFill/>
                </a:ln>
                <a:solidFill>
                  <a:prstClr val="white"/>
                </a:solidFill>
                <a:effectLst/>
                <a:uLnTx/>
                <a:uFillTx/>
                <a:latin typeface="Georgia"/>
                <a:ea typeface="+mn-ea"/>
                <a:cs typeface="+mn-cs"/>
              </a:rPr>
              <a:t>Estimulo</a:t>
            </a:r>
          </a:p>
        </p:txBody>
      </p:sp>
      <p:sp>
        <p:nvSpPr>
          <p:cNvPr id="4" name="3 Proceso"/>
          <p:cNvSpPr/>
          <p:nvPr/>
        </p:nvSpPr>
        <p:spPr>
          <a:xfrm>
            <a:off x="6524625" y="3571875"/>
            <a:ext cx="2071688" cy="17145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0" i="0" u="none" strike="noStrike" kern="1200" cap="none" spc="0" normalizeH="0" baseline="0" noProof="0" dirty="0">
                <a:ln>
                  <a:noFill/>
                </a:ln>
                <a:solidFill>
                  <a:prstClr val="white"/>
                </a:solidFill>
                <a:effectLst/>
                <a:uLnTx/>
                <a:uFillTx/>
                <a:latin typeface="Georgia"/>
                <a:ea typeface="+mn-ea"/>
                <a:cs typeface="+mn-cs"/>
              </a:rPr>
              <a:t>Respuesta</a:t>
            </a:r>
          </a:p>
        </p:txBody>
      </p:sp>
      <p:sp>
        <p:nvSpPr>
          <p:cNvPr id="3" name="2 Flecha derecha"/>
          <p:cNvSpPr/>
          <p:nvPr/>
        </p:nvSpPr>
        <p:spPr>
          <a:xfrm>
            <a:off x="5810250" y="3714751"/>
            <a:ext cx="928688" cy="135731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5 Marcador de texto"/>
          <p:cNvSpPr>
            <a:spLocks noGrp="1"/>
          </p:cNvSpPr>
          <p:nvPr>
            <p:ph type="body" idx="1"/>
          </p:nvPr>
        </p:nvSpPr>
        <p:spPr>
          <a:xfrm>
            <a:off x="2881314" y="5000626"/>
            <a:ext cx="6480175" cy="1673225"/>
          </a:xfrm>
        </p:spPr>
        <p:txBody>
          <a:bodyPr/>
          <a:lstStyle/>
          <a:p>
            <a:pPr>
              <a:defRPr/>
            </a:pPr>
            <a:endParaRPr lang="es-ES_tradnl" dirty="0"/>
          </a:p>
        </p:txBody>
      </p:sp>
      <p:sp>
        <p:nvSpPr>
          <p:cNvPr id="48134" name="4 Título"/>
          <p:cNvSpPr>
            <a:spLocks noGrp="1"/>
          </p:cNvSpPr>
          <p:nvPr>
            <p:ph type="title"/>
          </p:nvPr>
        </p:nvSpPr>
        <p:spPr>
          <a:xfrm>
            <a:off x="2095501" y="428626"/>
            <a:ext cx="8201025" cy="1362075"/>
          </a:xfrm>
        </p:spPr>
        <p:txBody>
          <a:bodyPr/>
          <a:lstStyle/>
          <a:p>
            <a:r>
              <a:rPr lang="es-ES_tradnl"/>
              <a:t>Modelo Reactivo o Determinista</a:t>
            </a:r>
          </a:p>
        </p:txBody>
      </p:sp>
    </p:spTree>
    <p:extLst>
      <p:ext uri="{BB962C8B-B14F-4D97-AF65-F5344CB8AC3E}">
        <p14:creationId xmlns:p14="http://schemas.microsoft.com/office/powerpoint/2010/main" val="88211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s-UY" b="1" dirty="0">
                <a:solidFill>
                  <a:srgbClr val="7B9899"/>
                </a:solidFill>
              </a:rPr>
              <a:t>El Modelo Determinista (Reactivo)</a:t>
            </a:r>
            <a:endParaRPr lang="en-US" b="1" dirty="0">
              <a:solidFill>
                <a:srgbClr val="7B9899"/>
              </a:solidFill>
            </a:endParaRPr>
          </a:p>
        </p:txBody>
      </p:sp>
      <p:sp>
        <p:nvSpPr>
          <p:cNvPr id="13315" name="Rectangle 3"/>
          <p:cNvSpPr>
            <a:spLocks noGrp="1" noChangeArrowheads="1"/>
          </p:cNvSpPr>
          <p:nvPr>
            <p:ph sz="quarter" idx="1"/>
          </p:nvPr>
        </p:nvSpPr>
        <p:spPr>
          <a:xfrm>
            <a:off x="1825625" y="1527175"/>
            <a:ext cx="8504238" cy="4572000"/>
          </a:xfrm>
        </p:spPr>
        <p:txBody>
          <a:bodyPr>
            <a:normAutofit lnSpcReduction="10000"/>
          </a:bodyPr>
          <a:lstStyle/>
          <a:p>
            <a:pPr marL="274320" indent="-274320" eaLnBrk="1" fontAlgn="auto" hangingPunct="1">
              <a:spcAft>
                <a:spcPts val="0"/>
              </a:spcAft>
              <a:buFont typeface="Wingdings 2"/>
              <a:buChar char=""/>
              <a:defRPr/>
            </a:pPr>
            <a:r>
              <a:rPr lang="es-UY" sz="2800" b="1" dirty="0">
                <a:solidFill>
                  <a:srgbClr val="FF0000"/>
                </a:solidFill>
              </a:rPr>
              <a:t>Determinista Genético – La culpa la tienen los abuelos</a:t>
            </a:r>
          </a:p>
          <a:p>
            <a:pPr marL="274320" indent="-274320" eaLnBrk="1" fontAlgn="auto" hangingPunct="1">
              <a:spcAft>
                <a:spcPts val="0"/>
              </a:spcAft>
              <a:buNone/>
              <a:defRPr/>
            </a:pPr>
            <a:br>
              <a:rPr lang="es-UY" sz="2800" b="1" dirty="0">
                <a:solidFill>
                  <a:srgbClr val="FF0000"/>
                </a:solidFill>
              </a:rPr>
            </a:br>
            <a:endParaRPr lang="es-UY" sz="2800" b="1" dirty="0">
              <a:solidFill>
                <a:srgbClr val="FF0000"/>
              </a:solidFill>
            </a:endParaRPr>
          </a:p>
          <a:p>
            <a:pPr marL="274320" indent="-274320" eaLnBrk="1" fontAlgn="auto" hangingPunct="1">
              <a:spcAft>
                <a:spcPts val="0"/>
              </a:spcAft>
              <a:buFont typeface="Wingdings 2"/>
              <a:buChar char=""/>
              <a:defRPr/>
            </a:pPr>
            <a:r>
              <a:rPr lang="es-UY" sz="2800" b="1" dirty="0">
                <a:solidFill>
                  <a:srgbClr val="FF0000"/>
                </a:solidFill>
              </a:rPr>
              <a:t>Determinista Psíquico – La culpa la tienen los padres</a:t>
            </a:r>
          </a:p>
          <a:p>
            <a:pPr marL="274320" indent="-274320" eaLnBrk="1" fontAlgn="auto" hangingPunct="1">
              <a:spcAft>
                <a:spcPts val="0"/>
              </a:spcAft>
              <a:buNone/>
              <a:defRPr/>
            </a:pPr>
            <a:br>
              <a:rPr lang="es-UY" sz="2800" b="1" dirty="0">
                <a:solidFill>
                  <a:srgbClr val="FF0000"/>
                </a:solidFill>
              </a:rPr>
            </a:br>
            <a:endParaRPr lang="es-UY" sz="2800" b="1" dirty="0">
              <a:solidFill>
                <a:srgbClr val="FF0000"/>
              </a:solidFill>
            </a:endParaRPr>
          </a:p>
          <a:p>
            <a:pPr marL="274320" indent="-274320" eaLnBrk="1" fontAlgn="auto" hangingPunct="1">
              <a:spcAft>
                <a:spcPts val="0"/>
              </a:spcAft>
              <a:buFont typeface="Wingdings 2"/>
              <a:buChar char=""/>
              <a:defRPr/>
            </a:pPr>
            <a:r>
              <a:rPr lang="es-UY" sz="2800" b="1" dirty="0">
                <a:solidFill>
                  <a:srgbClr val="FF0000"/>
                </a:solidFill>
              </a:rPr>
              <a:t>Determinista Ambiental – La culpa la tienen el ambiente y las circunstancias</a:t>
            </a:r>
          </a:p>
          <a:p>
            <a:pPr marL="274320" indent="-274320" eaLnBrk="1" fontAlgn="auto" hangingPunct="1">
              <a:spcAft>
                <a:spcPts val="0"/>
              </a:spcAft>
              <a:buFont typeface="Wingdings 2"/>
              <a:buChar char=""/>
              <a:defRPr/>
            </a:pPr>
            <a:endParaRPr lang="es-UY" sz="2800" dirty="0"/>
          </a:p>
          <a:p>
            <a:pPr marL="274320" indent="-274320" eaLnBrk="1" fontAlgn="auto" hangingPunct="1">
              <a:spcAft>
                <a:spcPts val="0"/>
              </a:spcAft>
              <a:buFont typeface="Wingdings 2"/>
              <a:buChar char=""/>
              <a:defRPr/>
            </a:pPr>
            <a:endParaRPr lang="en-US" sz="2800" dirty="0"/>
          </a:p>
        </p:txBody>
      </p:sp>
    </p:spTree>
    <p:extLst>
      <p:ext uri="{BB962C8B-B14F-4D97-AF65-F5344CB8AC3E}">
        <p14:creationId xmlns:p14="http://schemas.microsoft.com/office/powerpoint/2010/main" val="347088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p:cNvSpPr/>
          <p:nvPr/>
        </p:nvSpPr>
        <p:spPr>
          <a:xfrm>
            <a:off x="2595563" y="2714626"/>
            <a:ext cx="1985962" cy="175577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0" i="0" u="none" strike="noStrike" kern="1200" cap="none" spc="0" normalizeH="0" baseline="0" noProof="0" dirty="0">
                <a:ln>
                  <a:noFill/>
                </a:ln>
                <a:solidFill>
                  <a:prstClr val="white"/>
                </a:solidFill>
                <a:effectLst/>
                <a:uLnTx/>
                <a:uFillTx/>
                <a:latin typeface="Georgia"/>
                <a:ea typeface="+mn-ea"/>
                <a:cs typeface="+mn-cs"/>
              </a:rPr>
              <a:t>Estimulo</a:t>
            </a:r>
          </a:p>
        </p:txBody>
      </p:sp>
      <p:sp>
        <p:nvSpPr>
          <p:cNvPr id="4" name="3 Proceso"/>
          <p:cNvSpPr/>
          <p:nvPr/>
        </p:nvSpPr>
        <p:spPr>
          <a:xfrm>
            <a:off x="7596189" y="2643189"/>
            <a:ext cx="2071687" cy="1785937"/>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0" i="0" u="none" strike="noStrike" kern="1200" cap="none" spc="0" normalizeH="0" baseline="0" noProof="0" dirty="0">
                <a:ln>
                  <a:noFill/>
                </a:ln>
                <a:solidFill>
                  <a:prstClr val="white"/>
                </a:solidFill>
                <a:effectLst/>
                <a:uLnTx/>
                <a:uFillTx/>
                <a:latin typeface="Georgia"/>
                <a:ea typeface="+mn-ea"/>
                <a:cs typeface="+mn-cs"/>
              </a:rPr>
              <a:t>Respuesta</a:t>
            </a:r>
          </a:p>
        </p:txBody>
      </p:sp>
      <p:sp>
        <p:nvSpPr>
          <p:cNvPr id="16" name="15 Subtítulo"/>
          <p:cNvSpPr>
            <a:spLocks noGrp="1"/>
          </p:cNvSpPr>
          <p:nvPr>
            <p:ph type="subTitle" idx="1"/>
          </p:nvPr>
        </p:nvSpPr>
        <p:spPr>
          <a:xfrm>
            <a:off x="1738314" y="4786313"/>
            <a:ext cx="8929687" cy="1752600"/>
          </a:xfrm>
        </p:spPr>
        <p:txBody>
          <a:bodyPr>
            <a:normAutofit/>
          </a:bodyPr>
          <a:lstStyle/>
          <a:p>
            <a:pPr>
              <a:defRPr/>
            </a:pPr>
            <a:endParaRPr lang="es-ES_tradnl" dirty="0"/>
          </a:p>
          <a:p>
            <a:pPr>
              <a:defRPr/>
            </a:pPr>
            <a:r>
              <a:rPr lang="es-ES_tradnl" dirty="0"/>
              <a:t>Imaginación           </a:t>
            </a:r>
            <a:r>
              <a:rPr lang="es-ES_tradnl"/>
              <a:t>Voluntad          conciencia moral</a:t>
            </a:r>
            <a:endParaRPr lang="es-ES_tradnl" dirty="0"/>
          </a:p>
          <a:p>
            <a:pPr>
              <a:defRPr/>
            </a:pPr>
            <a:endParaRPr lang="es-ES_tradnl" dirty="0"/>
          </a:p>
          <a:p>
            <a:pPr>
              <a:defRPr/>
            </a:pPr>
            <a:r>
              <a:rPr lang="es-ES_tradnl" dirty="0"/>
              <a:t>Propósito                         libertad </a:t>
            </a:r>
          </a:p>
        </p:txBody>
      </p:sp>
      <p:sp>
        <p:nvSpPr>
          <p:cNvPr id="50181" name="4 Título"/>
          <p:cNvSpPr>
            <a:spLocks noGrp="1"/>
          </p:cNvSpPr>
          <p:nvPr>
            <p:ph type="ctrTitle"/>
          </p:nvPr>
        </p:nvSpPr>
        <p:spPr>
          <a:xfrm>
            <a:off x="2166938" y="0"/>
            <a:ext cx="7772400" cy="1752600"/>
          </a:xfrm>
        </p:spPr>
        <p:txBody>
          <a:bodyPr/>
          <a:lstStyle/>
          <a:p>
            <a:r>
              <a:rPr lang="es-ES_tradnl"/>
              <a:t>Modelo Proactivo</a:t>
            </a:r>
          </a:p>
        </p:txBody>
      </p:sp>
      <p:sp>
        <p:nvSpPr>
          <p:cNvPr id="6" name="5 Flecha abajo"/>
          <p:cNvSpPr/>
          <p:nvPr/>
        </p:nvSpPr>
        <p:spPr>
          <a:xfrm>
            <a:off x="5453063" y="2928938"/>
            <a:ext cx="1143000" cy="107156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8" name="7 Conector recto de flecha"/>
          <p:cNvCxnSpPr/>
          <p:nvPr/>
        </p:nvCxnSpPr>
        <p:spPr>
          <a:xfrm>
            <a:off x="6596063" y="40005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a:off x="4252914" y="4057651"/>
            <a:ext cx="985837" cy="728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a:off x="5632451" y="4535489"/>
            <a:ext cx="78581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16200000" flipH="1">
            <a:off x="5738814" y="4429126"/>
            <a:ext cx="1857375"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5400000">
            <a:off x="4202906" y="4321969"/>
            <a:ext cx="1785938"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76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s-UY" b="1">
                <a:solidFill>
                  <a:srgbClr val="7B9899"/>
                </a:solidFill>
              </a:rPr>
              <a:t>El Modelo Proactivo </a:t>
            </a:r>
            <a:endParaRPr lang="en-US" b="1">
              <a:solidFill>
                <a:srgbClr val="7B9899"/>
              </a:solidFill>
            </a:endParaRPr>
          </a:p>
        </p:txBody>
      </p:sp>
      <p:sp>
        <p:nvSpPr>
          <p:cNvPr id="73731" name="Rectangle 3"/>
          <p:cNvSpPr>
            <a:spLocks noGrp="1" noChangeArrowheads="1"/>
          </p:cNvSpPr>
          <p:nvPr>
            <p:ph sz="quarter" idx="1"/>
          </p:nvPr>
        </p:nvSpPr>
        <p:spPr>
          <a:xfrm>
            <a:off x="1825625" y="1527175"/>
            <a:ext cx="8504238" cy="4572000"/>
          </a:xfrm>
        </p:spPr>
        <p:txBody>
          <a:bodyPr/>
          <a:lstStyle/>
          <a:p>
            <a:pPr eaLnBrk="1" hangingPunct="1"/>
            <a:r>
              <a:rPr lang="es-UY" sz="2800" b="1">
                <a:solidFill>
                  <a:srgbClr val="0070C0"/>
                </a:solidFill>
              </a:rPr>
              <a:t>Entre el estimulo y la respuesta tengo la libertad interior de elegir</a:t>
            </a:r>
          </a:p>
          <a:p>
            <a:pPr eaLnBrk="1" hangingPunct="1"/>
            <a:r>
              <a:rPr lang="es-UY" sz="2800" b="1">
                <a:solidFill>
                  <a:srgbClr val="0070C0"/>
                </a:solidFill>
              </a:rPr>
              <a:t>Tenemos el desafío de tomar la iniciativa y de asumir la responsabilidad de hacer que las cosas pasen</a:t>
            </a:r>
          </a:p>
          <a:p>
            <a:pPr eaLnBrk="1" hangingPunct="1"/>
            <a:r>
              <a:rPr lang="es-UY" sz="2800" b="1">
                <a:solidFill>
                  <a:srgbClr val="0070C0"/>
                </a:solidFill>
              </a:rPr>
              <a:t>Es entender la libertad que tenemos de no dejarnos determinar por nuestras condiciones  y reaccionar sino de tomar decisiones que nos lleven a las mejores soluciones</a:t>
            </a:r>
          </a:p>
          <a:p>
            <a:pPr eaLnBrk="1" hangingPunct="1"/>
            <a:endParaRPr lang="es-UY" sz="2800"/>
          </a:p>
          <a:p>
            <a:pPr eaLnBrk="1" hangingPunct="1"/>
            <a:endParaRPr lang="en-US" sz="2800"/>
          </a:p>
        </p:txBody>
      </p:sp>
    </p:spTree>
    <p:extLst>
      <p:ext uri="{BB962C8B-B14F-4D97-AF65-F5344CB8AC3E}">
        <p14:creationId xmlns:p14="http://schemas.microsoft.com/office/powerpoint/2010/main" val="353203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p:txBody>
          <a:bodyPr/>
          <a:lstStyle/>
          <a:p>
            <a:pPr eaLnBrk="1" hangingPunct="1"/>
            <a:r>
              <a:rPr lang="es-ES_tradnl"/>
              <a:t>Los Círculos de Preocupación e Influencia</a:t>
            </a:r>
          </a:p>
        </p:txBody>
      </p:sp>
      <p:sp>
        <p:nvSpPr>
          <p:cNvPr id="3" name="2 Proceso alternativo"/>
          <p:cNvSpPr/>
          <p:nvPr/>
        </p:nvSpPr>
        <p:spPr>
          <a:xfrm>
            <a:off x="5595938" y="4071939"/>
            <a:ext cx="914400" cy="6127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graphicFrame>
        <p:nvGraphicFramePr>
          <p:cNvPr id="4" name="3 Diagrama"/>
          <p:cNvGraphicFramePr/>
          <p:nvPr/>
        </p:nvGraphicFramePr>
        <p:xfrm>
          <a:off x="3024166" y="17859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48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p:cNvSpPr>
            <a:spLocks noGrp="1"/>
          </p:cNvSpPr>
          <p:nvPr>
            <p:ph type="title"/>
          </p:nvPr>
        </p:nvSpPr>
        <p:spPr/>
        <p:txBody>
          <a:bodyPr/>
          <a:lstStyle/>
          <a:p>
            <a:pPr eaLnBrk="1" hangingPunct="1"/>
            <a:r>
              <a:rPr lang="es-ES_tradnl"/>
              <a:t>Limitando nuestro Circulo de Influencia</a:t>
            </a:r>
          </a:p>
        </p:txBody>
      </p:sp>
      <p:sp>
        <p:nvSpPr>
          <p:cNvPr id="3" name="2 Proceso alternativo"/>
          <p:cNvSpPr/>
          <p:nvPr/>
        </p:nvSpPr>
        <p:spPr>
          <a:xfrm>
            <a:off x="5595938" y="4071939"/>
            <a:ext cx="914400" cy="6127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graphicFrame>
        <p:nvGraphicFramePr>
          <p:cNvPr id="4" name="3 Diagrama"/>
          <p:cNvGraphicFramePr/>
          <p:nvPr/>
        </p:nvGraphicFramePr>
        <p:xfrm>
          <a:off x="3024166" y="15716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erecha"/>
          <p:cNvSpPr/>
          <p:nvPr/>
        </p:nvSpPr>
        <p:spPr>
          <a:xfrm>
            <a:off x="4310063" y="32861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5 Flecha abajo"/>
          <p:cNvSpPr/>
          <p:nvPr/>
        </p:nvSpPr>
        <p:spPr>
          <a:xfrm>
            <a:off x="5810250" y="2500314"/>
            <a:ext cx="484188" cy="54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6 Flecha izquierda"/>
          <p:cNvSpPr/>
          <p:nvPr/>
        </p:nvSpPr>
        <p:spPr>
          <a:xfrm>
            <a:off x="6738938" y="3214689"/>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7 Flecha arriba"/>
          <p:cNvSpPr/>
          <p:nvPr/>
        </p:nvSpPr>
        <p:spPr>
          <a:xfrm>
            <a:off x="5881689" y="4214813"/>
            <a:ext cx="484187"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02148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Título"/>
          <p:cNvSpPr>
            <a:spLocks noGrp="1"/>
          </p:cNvSpPr>
          <p:nvPr>
            <p:ph type="title"/>
          </p:nvPr>
        </p:nvSpPr>
        <p:spPr/>
        <p:txBody>
          <a:bodyPr/>
          <a:lstStyle/>
          <a:p>
            <a:pPr eaLnBrk="1" hangingPunct="1"/>
            <a:r>
              <a:rPr lang="es-ES_tradnl"/>
              <a:t>Ampliando nuestro Circulo de Influencia</a:t>
            </a:r>
          </a:p>
        </p:txBody>
      </p:sp>
      <p:sp>
        <p:nvSpPr>
          <p:cNvPr id="3" name="2 Proceso alternativo"/>
          <p:cNvSpPr/>
          <p:nvPr/>
        </p:nvSpPr>
        <p:spPr>
          <a:xfrm>
            <a:off x="5595938" y="4071939"/>
            <a:ext cx="914400" cy="6127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graphicFrame>
        <p:nvGraphicFramePr>
          <p:cNvPr id="4" name="3 Diagrama"/>
          <p:cNvGraphicFramePr/>
          <p:nvPr/>
        </p:nvGraphicFramePr>
        <p:xfrm>
          <a:off x="3095604" y="17144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Flecha derecha"/>
          <p:cNvSpPr/>
          <p:nvPr/>
        </p:nvSpPr>
        <p:spPr>
          <a:xfrm>
            <a:off x="7739064" y="3214689"/>
            <a:ext cx="357187"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sp>
        <p:nvSpPr>
          <p:cNvPr id="10" name="9 Flecha arriba"/>
          <p:cNvSpPr/>
          <p:nvPr/>
        </p:nvSpPr>
        <p:spPr>
          <a:xfrm>
            <a:off x="5881689" y="1714501"/>
            <a:ext cx="484187" cy="428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11 Flecha izquierda"/>
          <p:cNvSpPr/>
          <p:nvPr/>
        </p:nvSpPr>
        <p:spPr>
          <a:xfrm>
            <a:off x="4095751" y="3286125"/>
            <a:ext cx="428625"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12 Flecha abajo"/>
          <p:cNvSpPr/>
          <p:nvPr/>
        </p:nvSpPr>
        <p:spPr>
          <a:xfrm>
            <a:off x="5953125" y="5214938"/>
            <a:ext cx="484188"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215785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825625" y="1524001"/>
            <a:ext cx="4040188" cy="733425"/>
          </a:xfrm>
        </p:spPr>
        <p:txBody>
          <a:bodyPr/>
          <a:lstStyle/>
          <a:p>
            <a:pPr eaLnBrk="1" fontAlgn="auto" hangingPunct="1">
              <a:spcAft>
                <a:spcPts val="0"/>
              </a:spcAft>
              <a:defRPr/>
            </a:pPr>
            <a:r>
              <a:rPr lang="es-ES_tradnl"/>
              <a:t>De Afuera hacia Adentro</a:t>
            </a:r>
          </a:p>
        </p:txBody>
      </p:sp>
      <p:sp>
        <p:nvSpPr>
          <p:cNvPr id="3" name="2 Marcador de texto"/>
          <p:cNvSpPr>
            <a:spLocks noGrp="1"/>
          </p:cNvSpPr>
          <p:nvPr>
            <p:ph type="body" sz="half" idx="3"/>
          </p:nvPr>
        </p:nvSpPr>
        <p:spPr>
          <a:xfrm>
            <a:off x="6315076" y="1524000"/>
            <a:ext cx="4041775" cy="731838"/>
          </a:xfrm>
        </p:spPr>
        <p:txBody>
          <a:bodyPr/>
          <a:lstStyle/>
          <a:p>
            <a:pPr eaLnBrk="1" fontAlgn="auto" hangingPunct="1">
              <a:spcAft>
                <a:spcPts val="0"/>
              </a:spcAft>
              <a:defRPr/>
            </a:pPr>
            <a:r>
              <a:rPr lang="es-ES_tradnl" dirty="0"/>
              <a:t>De Adentro hacia Afuera</a:t>
            </a:r>
          </a:p>
        </p:txBody>
      </p:sp>
      <p:sp>
        <p:nvSpPr>
          <p:cNvPr id="51204" name="3 Marcador de contenido"/>
          <p:cNvSpPr>
            <a:spLocks noGrp="1"/>
          </p:cNvSpPr>
          <p:nvPr>
            <p:ph sz="quarter" idx="2"/>
          </p:nvPr>
        </p:nvSpPr>
        <p:spPr>
          <a:xfrm>
            <a:off x="1809751" y="2643189"/>
            <a:ext cx="4041775" cy="3817937"/>
          </a:xfrm>
        </p:spPr>
        <p:txBody>
          <a:bodyPr/>
          <a:lstStyle/>
          <a:p>
            <a:pPr eaLnBrk="1" hangingPunct="1"/>
            <a:r>
              <a:rPr lang="es-ES_tradnl"/>
              <a:t>El problema está allí afuera</a:t>
            </a:r>
          </a:p>
          <a:p>
            <a:pPr eaLnBrk="1" hangingPunct="1"/>
            <a:r>
              <a:rPr lang="es-ES_tradnl"/>
              <a:t>La culpa la tienen otros</a:t>
            </a:r>
          </a:p>
          <a:p>
            <a:pPr eaLnBrk="1" hangingPunct="1"/>
            <a:r>
              <a:rPr lang="es-ES_tradnl"/>
              <a:t>Yo no soy responsable</a:t>
            </a:r>
          </a:p>
          <a:p>
            <a:pPr eaLnBrk="1" hangingPunct="1"/>
            <a:r>
              <a:rPr lang="es-ES_tradnl"/>
              <a:t>Los demás deben cambiar</a:t>
            </a:r>
          </a:p>
          <a:p>
            <a:pPr eaLnBrk="1" hangingPunct="1"/>
            <a:r>
              <a:rPr lang="es-ES_tradnl"/>
              <a:t>No puedo hacer nada</a:t>
            </a:r>
          </a:p>
          <a:p>
            <a:pPr eaLnBrk="1" hangingPunct="1"/>
            <a:endParaRPr lang="es-ES_tradnl"/>
          </a:p>
        </p:txBody>
      </p:sp>
      <p:sp>
        <p:nvSpPr>
          <p:cNvPr id="51205" name="4 Marcador de contenido"/>
          <p:cNvSpPr>
            <a:spLocks noGrp="1"/>
          </p:cNvSpPr>
          <p:nvPr>
            <p:ph sz="quarter" idx="4"/>
          </p:nvPr>
        </p:nvSpPr>
        <p:spPr>
          <a:xfrm>
            <a:off x="6310313" y="2571750"/>
            <a:ext cx="4038600" cy="3822700"/>
          </a:xfrm>
        </p:spPr>
        <p:txBody>
          <a:bodyPr/>
          <a:lstStyle/>
          <a:p>
            <a:pPr eaLnBrk="1" hangingPunct="1"/>
            <a:r>
              <a:rPr lang="es-ES_tradnl"/>
              <a:t>El problema está en mi</a:t>
            </a:r>
          </a:p>
          <a:p>
            <a:pPr eaLnBrk="1" hangingPunct="1"/>
            <a:r>
              <a:rPr lang="es-ES_tradnl"/>
              <a:t>Soy responsable para producir un cambio</a:t>
            </a:r>
          </a:p>
          <a:p>
            <a:pPr eaLnBrk="1" hangingPunct="1"/>
            <a:r>
              <a:rPr lang="es-ES_tradnl"/>
              <a:t>Puede tomar la iniciativa para hacer una diferencia en la situacion</a:t>
            </a:r>
          </a:p>
        </p:txBody>
      </p:sp>
      <p:sp>
        <p:nvSpPr>
          <p:cNvPr id="51206" name="5 Título"/>
          <p:cNvSpPr>
            <a:spLocks noGrp="1"/>
          </p:cNvSpPr>
          <p:nvPr>
            <p:ph type="title"/>
          </p:nvPr>
        </p:nvSpPr>
        <p:spPr/>
        <p:txBody>
          <a:bodyPr/>
          <a:lstStyle/>
          <a:p>
            <a:pPr eaLnBrk="1" hangingPunct="1"/>
            <a:r>
              <a:rPr lang="es-ES_tradnl"/>
              <a:t>Dos Paradigmas</a:t>
            </a:r>
          </a:p>
        </p:txBody>
      </p:sp>
    </p:spTree>
    <p:extLst>
      <p:ext uri="{BB962C8B-B14F-4D97-AF65-F5344CB8AC3E}">
        <p14:creationId xmlns:p14="http://schemas.microsoft.com/office/powerpoint/2010/main" val="200808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752600" y="176465"/>
            <a:ext cx="838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highlight>
                  <a:srgbClr val="FFFF00"/>
                </a:highlight>
                <a:uLnTx/>
                <a:uFillTx/>
                <a:latin typeface="Segoe UI" panose="020B0502040204020203" pitchFamily="34" charset="0"/>
                <a:ea typeface="Segoe UI" panose="020B0502040204020203" pitchFamily="34" charset="0"/>
                <a:cs typeface="Segoe UI" panose="020B0502040204020203" pitchFamily="34" charset="0"/>
              </a:rPr>
              <a:t>Liderazgo</a:t>
            </a:r>
            <a:r>
              <a:rPr kumimoji="0" lang="en-US" sz="4800" b="1" i="0" u="none" strike="noStrike" kern="1200" cap="none" spc="0" normalizeH="0" baseline="0" noProof="0" dirty="0">
                <a:ln>
                  <a:noFill/>
                </a:ln>
                <a:solidFill>
                  <a:srgbClr val="002060"/>
                </a:solidFill>
                <a:effectLst/>
                <a:highlight>
                  <a:srgbClr val="FFFF00"/>
                </a:highlight>
                <a:uLnTx/>
                <a:uFillTx/>
                <a:latin typeface="Segoe UI" panose="020B0502040204020203" pitchFamily="34" charset="0"/>
                <a:ea typeface="Segoe UI" panose="020B0502040204020203" pitchFamily="34" charset="0"/>
                <a:cs typeface="Segoe UI" panose="020B0502040204020203" pitchFamily="34" charset="0"/>
              </a:rPr>
              <a:t> y </a:t>
            </a:r>
            <a:r>
              <a:rPr kumimoji="0" lang="en-US" sz="4800" b="1" i="0" u="none" strike="noStrike" kern="1200" cap="none" spc="0" normalizeH="0" baseline="0" noProof="0" dirty="0" err="1">
                <a:ln>
                  <a:noFill/>
                </a:ln>
                <a:solidFill>
                  <a:srgbClr val="002060"/>
                </a:solidFill>
                <a:effectLst/>
                <a:highlight>
                  <a:srgbClr val="FFFF00"/>
                </a:highlight>
                <a:uLnTx/>
                <a:uFillTx/>
                <a:latin typeface="Segoe UI" panose="020B0502040204020203" pitchFamily="34" charset="0"/>
                <a:ea typeface="Segoe UI" panose="020B0502040204020203" pitchFamily="34" charset="0"/>
                <a:cs typeface="Segoe UI" panose="020B0502040204020203" pitchFamily="34" charset="0"/>
              </a:rPr>
              <a:t>Carácter</a:t>
            </a:r>
            <a:endParaRPr kumimoji="0" lang="en-US" sz="4800" b="1" i="0" u="none" strike="noStrike" kern="1200" cap="none" spc="0" normalizeH="0" baseline="0" noProof="0" dirty="0">
              <a:ln>
                <a:noFill/>
              </a:ln>
              <a:solidFill>
                <a:srgbClr val="002060"/>
              </a:solidFill>
              <a:effectLst/>
              <a:highlight>
                <a:srgbClr val="FFFF00"/>
              </a:highligh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2376377" y="2133600"/>
            <a:ext cx="8153400" cy="3798348"/>
          </a:xfrm>
          <a:prstGeom prst="rect">
            <a:avLst/>
          </a:prstGeom>
        </p:spPr>
        <p:txBody>
          <a:bodyPr wrap="square">
            <a:spAutoFit/>
          </a:bodyPr>
          <a:lstStyle/>
          <a:p>
            <a:pPr marL="0" marR="0" lvl="0" indent="0" algn="l" defTabSz="685800" rtl="0" eaLnBrk="1" fontAlgn="auto" latinLnBrk="0" hangingPunct="1">
              <a:lnSpc>
                <a:spcPct val="80000"/>
              </a:lnSpc>
              <a:spcBef>
                <a:spcPts val="750"/>
              </a:spcBef>
              <a:spcAft>
                <a:spcPts val="0"/>
              </a:spcAft>
              <a:buClrTx/>
              <a:buSzTx/>
              <a:buFontTx/>
              <a:buNone/>
              <a:tabLst/>
              <a:defRPr/>
            </a:pPr>
            <a:r>
              <a:rPr kumimoji="0" lang="es-ES_tradnl" sz="4400" b="0" i="0" u="none" strike="noStrike" kern="1200" cap="none" spc="0" normalizeH="0" baseline="0" noProof="0" dirty="0">
                <a:ln>
                  <a:noFill/>
                </a:ln>
                <a:solidFill>
                  <a:srgbClr val="C00000"/>
                </a:solidFill>
                <a:effectLst/>
                <a:uLnTx/>
                <a:uFillTx/>
                <a:latin typeface="Matura MT Script Capitals" panose="03020802060602070202" pitchFamily="66" charset="0"/>
                <a:ea typeface="+mn-ea"/>
                <a:cs typeface="+mn-cs"/>
              </a:rPr>
              <a:t>“Liderazgo es la capacidad y la voluntad de reunir a hombres y mujeres para un propósito común, y poseer un carácter que inspire confianza” (Lord Montgomery) </a:t>
            </a:r>
          </a:p>
          <a:p>
            <a:pPr marL="171450" marR="0" lvl="0" indent="-171450" algn="l" defTabSz="685800" rtl="0" eaLnBrk="1" fontAlgn="auto" latinLnBrk="0" hangingPunct="1">
              <a:lnSpc>
                <a:spcPct val="80000"/>
              </a:lnSpc>
              <a:spcBef>
                <a:spcPts val="750"/>
              </a:spcBef>
              <a:spcAft>
                <a:spcPts val="0"/>
              </a:spcAft>
              <a:buClrTx/>
              <a:buSzTx/>
              <a:buFont typeface="Wingdings" panose="05000000000000000000" pitchFamily="2" charset="2"/>
              <a:buChar char="Ø"/>
              <a:tabLst/>
              <a:defRPr/>
            </a:pPr>
            <a:endParaRPr kumimoji="0" lang="es-ES_tradnl" sz="2800" b="0" i="0" u="none" strike="noStrike" kern="1200" cap="none" spc="0" normalizeH="0" baseline="0" noProof="0" dirty="0">
              <a:ln>
                <a:noFill/>
              </a:ln>
              <a:solidFill>
                <a:srgbClr val="002060"/>
              </a:solidFill>
              <a:effectLst/>
              <a:uLnTx/>
              <a:uFillTx/>
              <a:latin typeface="Calibri"/>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28789" y="-231820"/>
            <a:ext cx="11771289" cy="7889919"/>
          </a:xfrm>
          <a:prstGeom prst="rect">
            <a:avLst/>
          </a:prstGeom>
        </p:spPr>
      </p:pic>
    </p:spTree>
    <p:extLst>
      <p:ext uri="{BB962C8B-B14F-4D97-AF65-F5344CB8AC3E}">
        <p14:creationId xmlns:p14="http://schemas.microsoft.com/office/powerpoint/2010/main" val="1446652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4485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73664" y="1709739"/>
            <a:ext cx="10773786" cy="1838810"/>
          </a:xfrm>
        </p:spPr>
        <p:txBody>
          <a:bodyPr/>
          <a:lstStyle/>
          <a:p>
            <a:r>
              <a:rPr lang="es-CR" dirty="0">
                <a:latin typeface="Century Schoolbook" panose="02040604050505020304" pitchFamily="18" charset="0"/>
              </a:rPr>
              <a:t>La manera más rápida de alcanzar el liderazgo</a:t>
            </a:r>
          </a:p>
        </p:txBody>
      </p:sp>
      <p:sp>
        <p:nvSpPr>
          <p:cNvPr id="3" name="Marcador de texto 2"/>
          <p:cNvSpPr>
            <a:spLocks noGrp="1"/>
          </p:cNvSpPr>
          <p:nvPr>
            <p:ph type="body" idx="1"/>
          </p:nvPr>
        </p:nvSpPr>
        <p:spPr>
          <a:xfrm>
            <a:off x="8422783" y="5008026"/>
            <a:ext cx="3541689" cy="1444289"/>
          </a:xfrm>
        </p:spPr>
        <p:txBody>
          <a:bodyPr>
            <a:noAutofit/>
          </a:bodyPr>
          <a:lstStyle/>
          <a:p>
            <a:pPr algn="r"/>
            <a:r>
              <a:rPr lang="es-CR" sz="4000" dirty="0">
                <a:solidFill>
                  <a:srgbClr val="FFC000"/>
                </a:solidFill>
                <a:latin typeface="Century Schoolbook" panose="02040604050505020304" pitchFamily="18" charset="0"/>
              </a:rPr>
              <a:t>Resolución de problemas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71513" y="650878"/>
            <a:ext cx="10872787" cy="806448"/>
          </a:xfrm>
        </p:spPr>
        <p:txBody>
          <a:bodyPr>
            <a:noAutofit/>
          </a:bodyPr>
          <a:lstStyle/>
          <a:p>
            <a:pPr algn="ctr"/>
            <a:r>
              <a:rPr lang="es-CR" sz="3200" b="1" dirty="0">
                <a:solidFill>
                  <a:schemeClr val="accent5">
                    <a:lumMod val="75000"/>
                  </a:schemeClr>
                </a:solidFill>
                <a:latin typeface="Century Schoolbook" panose="02040604050505020304" pitchFamily="18" charset="0"/>
              </a:rPr>
              <a:t>Los problemas nos presentan a nosotros mismos</a:t>
            </a:r>
          </a:p>
        </p:txBody>
      </p:sp>
      <p:sp>
        <p:nvSpPr>
          <p:cNvPr id="5" name="Marcador de contenido 4"/>
          <p:cNvSpPr>
            <a:spLocks noGrp="1"/>
          </p:cNvSpPr>
          <p:nvPr>
            <p:ph idx="1"/>
          </p:nvPr>
        </p:nvSpPr>
        <p:spPr>
          <a:xfrm>
            <a:off x="838200" y="1825625"/>
            <a:ext cx="10515600" cy="3632200"/>
          </a:xfrm>
        </p:spPr>
        <p:txBody>
          <a:bodyPr>
            <a:normAutofit/>
          </a:bodyPr>
          <a:lstStyle/>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Nuestras decisiones a menudo están afectadas por nuestra proximidad al problema.</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Nuestros platos como líderes estarán llenos de problemas.</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El pragmatismo nos sirve bien como líderes</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Creer que siempre hay una respuesta es una ventaja</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Nuestras acciones pueden hacer que nuestros problemas aumenten en número y tamaño.</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Los problemas que se manejan bien con frecuencia nos hacen mejores.</a:t>
            </a:r>
          </a:p>
        </p:txBody>
      </p:sp>
      <p:sp>
        <p:nvSpPr>
          <p:cNvPr id="3" name="CuadroTexto 2"/>
          <p:cNvSpPr txBox="1"/>
          <p:nvPr/>
        </p:nvSpPr>
        <p:spPr>
          <a:xfrm>
            <a:off x="874426" y="5364459"/>
            <a:ext cx="10214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R" sz="1800" b="0" i="1" u="none" strike="noStrike" kern="1200" cap="none" spc="0" normalizeH="0" baseline="0" noProof="0" dirty="0">
                <a:ln>
                  <a:noFill/>
                </a:ln>
                <a:solidFill>
                  <a:prstClr val="black"/>
                </a:solidFill>
                <a:effectLst/>
                <a:uLnTx/>
                <a:uFillTx/>
                <a:latin typeface="Calibri"/>
                <a:ea typeface="+mn-ea"/>
                <a:cs typeface="+mn-cs"/>
              </a:rPr>
              <a:t>“Ser capaz de darle la vuelta por completo a una organización siendo un agente de cambio positivo es la verdadera prueba de un gran líder”</a:t>
            </a:r>
            <a:r>
              <a:rPr kumimoji="0" lang="es-CR" sz="1800" b="0" i="0" u="none" strike="noStrike" kern="1200" cap="none" spc="0" normalizeH="0" baseline="0" noProof="0" dirty="0">
                <a:ln>
                  <a:noFill/>
                </a:ln>
                <a:solidFill>
                  <a:prstClr val="black"/>
                </a:solidFill>
                <a:effectLst/>
                <a:uLnTx/>
                <a:uFillTx/>
                <a:latin typeface="Calibri"/>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Autofit/>
          </a:bodyPr>
          <a:lstStyle/>
          <a:p>
            <a:pPr algn="ctr"/>
            <a:r>
              <a:rPr lang="es-CR" sz="3200" b="1" dirty="0">
                <a:solidFill>
                  <a:schemeClr val="accent5">
                    <a:lumMod val="75000"/>
                  </a:schemeClr>
                </a:solidFill>
                <a:latin typeface="Century Schoolbook" panose="02040604050505020304" pitchFamily="18" charset="0"/>
              </a:rPr>
              <a:t>Los </a:t>
            </a:r>
            <a:r>
              <a:rPr lang="es-CR" sz="3600" b="1" dirty="0">
                <a:solidFill>
                  <a:schemeClr val="accent5">
                    <a:lumMod val="75000"/>
                  </a:schemeClr>
                </a:solidFill>
                <a:latin typeface="Century Schoolbook" panose="02040604050505020304" pitchFamily="18" charset="0"/>
              </a:rPr>
              <a:t>problemas</a:t>
            </a:r>
            <a:r>
              <a:rPr lang="es-CR" sz="3200" b="1" dirty="0">
                <a:solidFill>
                  <a:schemeClr val="accent5">
                    <a:lumMod val="75000"/>
                  </a:schemeClr>
                </a:solidFill>
                <a:latin typeface="Century Schoolbook" panose="02040604050505020304" pitchFamily="18" charset="0"/>
              </a:rPr>
              <a:t> nos presentan a otros</a:t>
            </a:r>
          </a:p>
        </p:txBody>
      </p:sp>
      <p:sp>
        <p:nvSpPr>
          <p:cNvPr id="3" name="Marcador de contenido 2"/>
          <p:cNvSpPr>
            <a:spLocks noGrp="1"/>
          </p:cNvSpPr>
          <p:nvPr>
            <p:ph idx="1"/>
          </p:nvPr>
        </p:nvSpPr>
        <p:spPr/>
        <p:txBody>
          <a:bodyPr>
            <a:normAutofit/>
          </a:bodyPr>
          <a:lstStyle/>
          <a:p>
            <a:pPr>
              <a:buClr>
                <a:schemeClr val="accent5">
                  <a:lumMod val="75000"/>
                </a:schemeClr>
              </a:buClr>
              <a:buFont typeface="Wingdings" panose="05000000000000000000" pitchFamily="2" charset="2"/>
              <a:buChar char="§"/>
            </a:pPr>
            <a:r>
              <a:rPr lang="es-CR" sz="3200" dirty="0">
                <a:latin typeface="Century Schoolbook" panose="02040604050505020304" pitchFamily="18" charset="0"/>
              </a:rPr>
              <a:t>Personas que empeoran los problemas.</a:t>
            </a:r>
          </a:p>
          <a:p>
            <a:pPr>
              <a:buClr>
                <a:schemeClr val="accent5">
                  <a:lumMod val="75000"/>
                </a:schemeClr>
              </a:buClr>
              <a:buFont typeface="Wingdings" panose="05000000000000000000" pitchFamily="2" charset="2"/>
              <a:buChar char="§"/>
            </a:pPr>
            <a:r>
              <a:rPr lang="es-CR" sz="3200" dirty="0">
                <a:latin typeface="Century Schoolbook" panose="02040604050505020304" pitchFamily="18" charset="0"/>
              </a:rPr>
              <a:t>Personas que atraen los problemas.</a:t>
            </a:r>
          </a:p>
          <a:p>
            <a:pPr>
              <a:buClr>
                <a:schemeClr val="accent5">
                  <a:lumMod val="75000"/>
                </a:schemeClr>
              </a:buClr>
              <a:buFont typeface="Wingdings" panose="05000000000000000000" pitchFamily="2" charset="2"/>
              <a:buChar char="§"/>
            </a:pPr>
            <a:r>
              <a:rPr lang="es-CR" sz="3200" dirty="0">
                <a:latin typeface="Century Schoolbook" panose="02040604050505020304" pitchFamily="18" charset="0"/>
              </a:rPr>
              <a:t>Personas que se rinden ante los problemas.</a:t>
            </a:r>
          </a:p>
          <a:p>
            <a:pPr>
              <a:buClr>
                <a:schemeClr val="accent5">
                  <a:lumMod val="75000"/>
                </a:schemeClr>
              </a:buClr>
              <a:buFont typeface="Wingdings" panose="05000000000000000000" pitchFamily="2" charset="2"/>
              <a:buChar char="§"/>
            </a:pPr>
            <a:r>
              <a:rPr lang="es-CR" sz="3200" dirty="0">
                <a:latin typeface="Century Schoolbook" panose="02040604050505020304" pitchFamily="18" charset="0"/>
              </a:rPr>
              <a:t>Personas que usan los problemas como peldaños para el éxito.</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28650"/>
            <a:ext cx="10515600" cy="1062040"/>
          </a:xfrm>
        </p:spPr>
        <p:txBody>
          <a:bodyPr>
            <a:normAutofit fontScale="90000"/>
          </a:bodyPr>
          <a:lstStyle/>
          <a:p>
            <a:r>
              <a:rPr lang="es-CR" sz="4000" b="1" dirty="0">
                <a:solidFill>
                  <a:schemeClr val="accent5">
                    <a:lumMod val="75000"/>
                  </a:schemeClr>
                </a:solidFill>
                <a:latin typeface="Century Schoolbook" panose="02040604050505020304" pitchFamily="18" charset="0"/>
              </a:rPr>
              <a:t>Los problemas nos presentan a las oportunidades</a:t>
            </a:r>
            <a:r>
              <a:rPr lang="es-CR" sz="3600" dirty="0">
                <a:latin typeface="Century Schoolbook" panose="02040604050505020304" pitchFamily="18" charset="0"/>
              </a:rPr>
              <a:t>	</a:t>
            </a:r>
          </a:p>
        </p:txBody>
      </p:sp>
      <p:sp>
        <p:nvSpPr>
          <p:cNvPr id="3" name="Marcador de contenido 2"/>
          <p:cNvSpPr>
            <a:spLocks noGrp="1"/>
          </p:cNvSpPr>
          <p:nvPr>
            <p:ph idx="1"/>
          </p:nvPr>
        </p:nvSpPr>
        <p:spPr/>
        <p:txBody>
          <a:bodyPr>
            <a:normAutofit/>
          </a:bodyPr>
          <a:lstStyle/>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Reconozca un posible problema antes de que se convierta en un problema real.</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Tenga una imagen clara del problema.</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Haga preguntas que lo ayuden a resolver el problema.</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Establezca un marco para examinar problemas y soluciones.</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Valore la resolución compartida de problemas.</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Consiga siempre más de una solución.</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Cultive una preferencia por la acción.</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Busque activamente oportunidades y lecciones en cada problema</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27660"/>
            <a:ext cx="10515600" cy="1325562"/>
          </a:xfrm>
        </p:spPr>
        <p:txBody>
          <a:bodyPr>
            <a:normAutofit/>
          </a:bodyPr>
          <a:lstStyle/>
          <a:p>
            <a:pPr algn="ctr"/>
            <a:r>
              <a:rPr lang="es-CO" sz="5400" b="1" dirty="0">
                <a:solidFill>
                  <a:srgbClr val="C00000"/>
                </a:solidFill>
                <a:latin typeface="+mn-lt"/>
              </a:rPr>
              <a:t>Valores</a:t>
            </a:r>
          </a:p>
        </p:txBody>
      </p:sp>
      <p:sp>
        <p:nvSpPr>
          <p:cNvPr id="420867" name="Rectangle 3"/>
          <p:cNvSpPr>
            <a:spLocks noGrp="1" noChangeArrowheads="1"/>
          </p:cNvSpPr>
          <p:nvPr>
            <p:ph type="body" sz="half" idx="4294967295"/>
          </p:nvPr>
        </p:nvSpPr>
        <p:spPr bwMode="auto">
          <a:xfrm>
            <a:off x="1593850" y="2379663"/>
            <a:ext cx="8147050" cy="3484562"/>
          </a:xfrm>
          <a:prstGeom prst="rect">
            <a:avLst/>
          </a:prstGeom>
          <a:ln>
            <a:miter lim="800000"/>
            <a:headEnd/>
            <a:tailEnd/>
          </a:ln>
        </p:spPr>
        <p:txBody>
          <a:bodyPr>
            <a:normAutofit/>
          </a:bodyPr>
          <a:lstStyle/>
          <a:p>
            <a:pPr algn="ctr" eaLnBrk="1" hangingPunct="1">
              <a:lnSpc>
                <a:spcPct val="90000"/>
              </a:lnSpc>
              <a:buFont typeface="Wingdings" panose="05000000000000000000" pitchFamily="2" charset="2"/>
              <a:buNone/>
              <a:defRPr/>
            </a:pPr>
            <a:r>
              <a:rPr lang="es-ES_tradnl" sz="3500" dirty="0">
                <a:solidFill>
                  <a:srgbClr val="003366"/>
                </a:solidFill>
                <a:latin typeface="Lucida Sans" pitchFamily="34" charset="0"/>
              </a:rPr>
              <a:t>“</a:t>
            </a:r>
            <a:r>
              <a:rPr lang="es-UY" sz="3200" dirty="0">
                <a:solidFill>
                  <a:srgbClr val="003366"/>
                </a:solidFill>
                <a:latin typeface="Lucida Sans" pitchFamily="34" charset="0"/>
              </a:rPr>
              <a:t>Los valores son cre</a:t>
            </a:r>
            <a:r>
              <a:rPr lang="es-UY" sz="3500" dirty="0">
                <a:solidFill>
                  <a:srgbClr val="003366"/>
                </a:solidFill>
              </a:rPr>
              <a:t>encias fundamentales que están ancladas en lo profundo de nuestras vidas, las cosas que más nos importan, esas características no negociables que mejor definen nuestra </a:t>
            </a:r>
            <a:r>
              <a:rPr lang="es-UY" sz="3500" u="sng" dirty="0">
                <a:solidFill>
                  <a:srgbClr val="003366"/>
                </a:solidFill>
              </a:rPr>
              <a:t>identidad</a:t>
            </a:r>
            <a:r>
              <a:rPr lang="es-UY" sz="3500" dirty="0">
                <a:solidFill>
                  <a:srgbClr val="003366"/>
                </a:solidFill>
              </a:rPr>
              <a:t>”  </a:t>
            </a:r>
          </a:p>
          <a:p>
            <a:pPr algn="ctr" eaLnBrk="1" hangingPunct="1">
              <a:lnSpc>
                <a:spcPct val="90000"/>
              </a:lnSpc>
              <a:buFont typeface="Wingdings" panose="05000000000000000000" pitchFamily="2" charset="2"/>
              <a:buNone/>
              <a:defRPr/>
            </a:pPr>
            <a:r>
              <a:rPr lang="en-US" dirty="0">
                <a:solidFill>
                  <a:srgbClr val="003366"/>
                </a:solidFill>
              </a:rPr>
              <a:t>Gary Collins</a:t>
            </a:r>
          </a:p>
          <a:p>
            <a:pPr algn="ctr" eaLnBrk="1" hangingPunct="1">
              <a:lnSpc>
                <a:spcPct val="90000"/>
              </a:lnSpc>
              <a:buFont typeface="Wingdings" panose="05000000000000000000" pitchFamily="2" charset="2"/>
              <a:buNone/>
              <a:defRPr/>
            </a:pPr>
            <a:endParaRPr lang="en-US" sz="3600" dirty="0">
              <a:solidFill>
                <a:srgbClr val="FFFF99"/>
              </a:solidFill>
            </a:endParaRPr>
          </a:p>
        </p:txBody>
      </p:sp>
    </p:spTree>
    <p:extLst>
      <p:ext uri="{BB962C8B-B14F-4D97-AF65-F5344CB8AC3E}">
        <p14:creationId xmlns:p14="http://schemas.microsoft.com/office/powerpoint/2010/main" val="378462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20462" y="1967726"/>
            <a:ext cx="9942490" cy="3502497"/>
          </a:xfrm>
          <a:prstGeom prst="rect">
            <a:avLst/>
          </a:prstGeom>
        </p:spPr>
        <p:txBody>
          <a:bodyPr wrap="square">
            <a:spAutoFit/>
          </a:bodyPr>
          <a:lstStyle/>
          <a:p>
            <a:pPr marL="171450" indent="-171450" algn="ctr" defTabSz="685800">
              <a:lnSpc>
                <a:spcPct val="90000"/>
              </a:lnSpc>
              <a:spcBef>
                <a:spcPts val="750"/>
              </a:spcBef>
              <a:buFont typeface="Wingdings 2" pitchFamily="18" charset="2"/>
              <a:buChar char=""/>
            </a:pPr>
            <a:r>
              <a:rPr lang="es-ES_tradnl" sz="3200" dirty="0">
                <a:solidFill>
                  <a:srgbClr val="003366"/>
                </a:solidFill>
                <a:latin typeface="Lucida Sans" pitchFamily="34" charset="0"/>
              </a:rPr>
              <a:t>Los valores claros nos motivan</a:t>
            </a:r>
          </a:p>
          <a:p>
            <a:pPr marL="171450" indent="-171450" algn="ctr" defTabSz="685800">
              <a:lnSpc>
                <a:spcPct val="90000"/>
              </a:lnSpc>
              <a:spcBef>
                <a:spcPts val="750"/>
              </a:spcBef>
              <a:buFont typeface="Wingdings 2" pitchFamily="18" charset="2"/>
              <a:buChar char=""/>
            </a:pPr>
            <a:r>
              <a:rPr lang="es-ES_tradnl" sz="3200" dirty="0">
                <a:solidFill>
                  <a:srgbClr val="003366"/>
                </a:solidFill>
                <a:latin typeface="Lucida Sans" pitchFamily="34" charset="0"/>
              </a:rPr>
              <a:t>Los valores claros nos ayudan a tomar decisiones</a:t>
            </a:r>
          </a:p>
          <a:p>
            <a:pPr marL="171450" indent="-171450" algn="ctr" defTabSz="685800">
              <a:lnSpc>
                <a:spcPct val="90000"/>
              </a:lnSpc>
              <a:spcBef>
                <a:spcPts val="750"/>
              </a:spcBef>
              <a:buFont typeface="Wingdings 2" pitchFamily="18" charset="2"/>
              <a:buChar char=""/>
            </a:pPr>
            <a:r>
              <a:rPr lang="es-ES_tradnl" sz="3200" dirty="0">
                <a:solidFill>
                  <a:srgbClr val="003366"/>
                </a:solidFill>
                <a:latin typeface="Lucida Sans" pitchFamily="34" charset="0"/>
              </a:rPr>
              <a:t>Los valores claros son el fundamento para nuestro crecimiento</a:t>
            </a:r>
          </a:p>
          <a:p>
            <a:pPr marL="171450" indent="-171450" algn="ctr" defTabSz="685800">
              <a:lnSpc>
                <a:spcPct val="90000"/>
              </a:lnSpc>
              <a:spcBef>
                <a:spcPts val="750"/>
              </a:spcBef>
              <a:buFont typeface="Wingdings 2" pitchFamily="18" charset="2"/>
              <a:buChar char=""/>
            </a:pPr>
            <a:r>
              <a:rPr lang="es-ES_tradnl" sz="3200" dirty="0">
                <a:solidFill>
                  <a:srgbClr val="003366"/>
                </a:solidFill>
                <a:latin typeface="Lucida Sans" pitchFamily="34" charset="0"/>
              </a:rPr>
              <a:t>Los valores claros nos dan un sentido de dirección</a:t>
            </a:r>
            <a:endParaRPr lang="es-CO" sz="3200" dirty="0">
              <a:solidFill>
                <a:prstClr val="black"/>
              </a:solidFill>
            </a:endParaRPr>
          </a:p>
        </p:txBody>
      </p:sp>
      <p:sp>
        <p:nvSpPr>
          <p:cNvPr id="4" name="Título 3"/>
          <p:cNvSpPr>
            <a:spLocks noGrp="1"/>
          </p:cNvSpPr>
          <p:nvPr>
            <p:ph type="title"/>
          </p:nvPr>
        </p:nvSpPr>
        <p:spPr>
          <a:xfrm>
            <a:off x="2026277" y="261759"/>
            <a:ext cx="10972800" cy="1143000"/>
          </a:xfrm>
        </p:spPr>
        <p:txBody>
          <a:bodyPr>
            <a:normAutofit/>
          </a:bodyPr>
          <a:lstStyle/>
          <a:p>
            <a:r>
              <a:rPr lang="es-CO" sz="5400" b="1" dirty="0">
                <a:solidFill>
                  <a:srgbClr val="C00000"/>
                </a:solidFill>
              </a:rPr>
              <a:t>Beneficios de los Valores</a:t>
            </a:r>
          </a:p>
        </p:txBody>
      </p:sp>
    </p:spTree>
    <p:extLst>
      <p:ext uri="{BB962C8B-B14F-4D97-AF65-F5344CB8AC3E}">
        <p14:creationId xmlns:p14="http://schemas.microsoft.com/office/powerpoint/2010/main" val="1000009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0629" y="0"/>
            <a:ext cx="12061371" cy="6858000"/>
          </a:xfrm>
          <a:prstGeom prst="rect">
            <a:avLst/>
          </a:prstGeom>
        </p:spPr>
      </p:pic>
    </p:spTree>
    <p:extLst>
      <p:ext uri="{BB962C8B-B14F-4D97-AF65-F5344CB8AC3E}">
        <p14:creationId xmlns:p14="http://schemas.microsoft.com/office/powerpoint/2010/main" val="3115581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75557" y="0"/>
            <a:ext cx="11816443" cy="6988629"/>
          </a:xfrm>
          <a:prstGeom prst="rect">
            <a:avLst/>
          </a:prstGeom>
        </p:spPr>
      </p:pic>
    </p:spTree>
    <p:extLst>
      <p:ext uri="{BB962C8B-B14F-4D97-AF65-F5344CB8AC3E}">
        <p14:creationId xmlns:p14="http://schemas.microsoft.com/office/powerpoint/2010/main" val="48633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2968" y="1808948"/>
            <a:ext cx="6417945" cy="1097280"/>
          </a:xfrm>
        </p:spPr>
        <p:txBody>
          <a:bodyPr>
            <a:noAutofit/>
          </a:bodyPr>
          <a:lstStyle/>
          <a:p>
            <a:pPr marL="0" indent="0" algn="ctr">
              <a:buNone/>
            </a:pPr>
            <a:r>
              <a:rPr lang="es-CR" sz="3750" dirty="0">
                <a:solidFill>
                  <a:schemeClr val="bg1"/>
                </a:solidFill>
              </a:rPr>
              <a:t>La persona más difícil de dirigir es siempre usted mismo.</a:t>
            </a:r>
            <a:r>
              <a:rPr lang="en-CA" sz="3750" dirty="0">
                <a:solidFill>
                  <a:schemeClr val="bg1"/>
                </a:solidFill>
              </a:rPr>
              <a:t> </a:t>
            </a:r>
          </a:p>
          <a:p>
            <a:pPr marL="0" indent="0" algn="ctr">
              <a:buNone/>
            </a:pPr>
            <a:endParaRPr lang="en-US" sz="3750" dirty="0">
              <a:solidFill>
                <a:schemeClr val="bg1"/>
              </a:solidFill>
            </a:endParaRPr>
          </a:p>
        </p:txBody>
      </p:sp>
    </p:spTree>
    <p:extLst>
      <p:ext uri="{BB962C8B-B14F-4D97-AF65-F5344CB8AC3E}">
        <p14:creationId xmlns:p14="http://schemas.microsoft.com/office/powerpoint/2010/main" val="600123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91673" y="1843758"/>
            <a:ext cx="10187189" cy="3605089"/>
          </a:xfrm>
          <a:prstGeom prst="rect">
            <a:avLst/>
          </a:prstGeom>
        </p:spPr>
        <p:txBody>
          <a:bodyPr wrap="square">
            <a:spAutoFit/>
          </a:bodyPr>
          <a:lstStyle/>
          <a:p>
            <a:pPr marL="171450" indent="-171450" algn="ctr" defTabSz="685800">
              <a:lnSpc>
                <a:spcPct val="90000"/>
              </a:lnSpc>
              <a:spcBef>
                <a:spcPts val="750"/>
              </a:spcBef>
              <a:buFont typeface="Wingdings 2" pitchFamily="18" charset="2"/>
              <a:buChar char=""/>
            </a:pPr>
            <a:r>
              <a:rPr lang="es-CO" sz="3200" dirty="0">
                <a:solidFill>
                  <a:srgbClr val="002060"/>
                </a:solidFill>
                <a:latin typeface="Georgia" panose="02040502050405020303" pitchFamily="18" charset="0"/>
              </a:rPr>
              <a:t>¿Cuáles son sus tres valores principales?</a:t>
            </a:r>
          </a:p>
          <a:p>
            <a:pPr algn="ctr" defTabSz="685800">
              <a:lnSpc>
                <a:spcPct val="90000"/>
              </a:lnSpc>
              <a:spcBef>
                <a:spcPts val="750"/>
              </a:spcBef>
            </a:pPr>
            <a:endParaRPr lang="es-CO" sz="3200" dirty="0">
              <a:solidFill>
                <a:srgbClr val="002060"/>
              </a:solidFill>
              <a:latin typeface="Georgia" panose="02040502050405020303" pitchFamily="18" charset="0"/>
            </a:endParaRPr>
          </a:p>
          <a:p>
            <a:pPr marL="171450" indent="-171450" algn="ctr" defTabSz="685800">
              <a:lnSpc>
                <a:spcPct val="90000"/>
              </a:lnSpc>
              <a:spcBef>
                <a:spcPts val="750"/>
              </a:spcBef>
              <a:buFont typeface="Wingdings 2" pitchFamily="18" charset="2"/>
              <a:buChar char=""/>
            </a:pPr>
            <a:r>
              <a:rPr lang="es-CO" sz="3200" dirty="0">
                <a:solidFill>
                  <a:srgbClr val="002060"/>
                </a:solidFill>
                <a:latin typeface="Georgia" panose="02040502050405020303" pitchFamily="18" charset="0"/>
              </a:rPr>
              <a:t>¿Qué valores de estos percibes en alguno de las personas que trabajan contigo?</a:t>
            </a:r>
          </a:p>
          <a:p>
            <a:pPr algn="ctr" defTabSz="685800">
              <a:lnSpc>
                <a:spcPct val="90000"/>
              </a:lnSpc>
              <a:spcBef>
                <a:spcPts val="750"/>
              </a:spcBef>
            </a:pPr>
            <a:endParaRPr lang="es-CO" sz="3200" dirty="0">
              <a:solidFill>
                <a:srgbClr val="002060"/>
              </a:solidFill>
              <a:latin typeface="Georgia" panose="02040502050405020303" pitchFamily="18" charset="0"/>
            </a:endParaRPr>
          </a:p>
          <a:p>
            <a:pPr marL="171450" indent="-171450" algn="ctr" defTabSz="685800">
              <a:lnSpc>
                <a:spcPct val="90000"/>
              </a:lnSpc>
              <a:spcBef>
                <a:spcPts val="750"/>
              </a:spcBef>
              <a:buFont typeface="Wingdings 2" pitchFamily="18" charset="2"/>
              <a:buChar char=""/>
            </a:pPr>
            <a:r>
              <a:rPr lang="es-CO" sz="3200" dirty="0">
                <a:solidFill>
                  <a:srgbClr val="002060"/>
                </a:solidFill>
                <a:latin typeface="Georgia" panose="02040502050405020303" pitchFamily="18" charset="0"/>
              </a:rPr>
              <a:t>¿Cómo puede apelar a estos valores para elevar tu nivel de motivación y el de ellos?</a:t>
            </a:r>
          </a:p>
        </p:txBody>
      </p:sp>
      <p:sp>
        <p:nvSpPr>
          <p:cNvPr id="4" name="Título 3"/>
          <p:cNvSpPr>
            <a:spLocks noGrp="1"/>
          </p:cNvSpPr>
          <p:nvPr>
            <p:ph type="title"/>
          </p:nvPr>
        </p:nvSpPr>
        <p:spPr>
          <a:xfrm>
            <a:off x="206062" y="287517"/>
            <a:ext cx="10972800" cy="1143000"/>
          </a:xfrm>
        </p:spPr>
        <p:txBody>
          <a:bodyPr>
            <a:normAutofit/>
          </a:bodyPr>
          <a:lstStyle/>
          <a:p>
            <a:pPr algn="ctr"/>
            <a:r>
              <a:rPr lang="es-CO" sz="5400" b="1" dirty="0">
                <a:solidFill>
                  <a:srgbClr val="C00000"/>
                </a:solidFill>
              </a:rPr>
              <a:t>Valores</a:t>
            </a:r>
          </a:p>
        </p:txBody>
      </p:sp>
    </p:spTree>
    <p:extLst>
      <p:ext uri="{BB962C8B-B14F-4D97-AF65-F5344CB8AC3E}">
        <p14:creationId xmlns:p14="http://schemas.microsoft.com/office/powerpoint/2010/main" val="261757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idx="4294967295"/>
          </p:nvPr>
        </p:nvSpPr>
        <p:spPr bwMode="auto">
          <a:xfrm>
            <a:off x="1345406" y="260210"/>
            <a:ext cx="9501188" cy="75882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ES_tradnl" sz="4800" b="1" dirty="0">
                <a:solidFill>
                  <a:srgbClr val="C00000"/>
                </a:solidFill>
                <a:latin typeface="Lucida Sans" pitchFamily="34" charset="0"/>
              </a:rPr>
              <a:t>DECLARACION DE MISION EN BASE A VALORES</a:t>
            </a:r>
          </a:p>
        </p:txBody>
      </p:sp>
      <p:sp>
        <p:nvSpPr>
          <p:cNvPr id="66563" name="7 Marcador de contenido"/>
          <p:cNvSpPr>
            <a:spLocks noGrp="1"/>
          </p:cNvSpPr>
          <p:nvPr>
            <p:ph sz="quarter" idx="4294967295"/>
          </p:nvPr>
        </p:nvSpPr>
        <p:spPr bwMode="auto">
          <a:xfrm>
            <a:off x="1524000" y="1700808"/>
            <a:ext cx="9144000" cy="4572000"/>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eaLnBrk="1" hangingPunct="1"/>
            <a:r>
              <a:rPr lang="es-ES_tradnl" sz="2600" dirty="0">
                <a:solidFill>
                  <a:srgbClr val="002060"/>
                </a:solidFill>
              </a:rPr>
              <a:t>Enumera dos o tres de tus valores destacados como por ejemplo </a:t>
            </a:r>
            <a:r>
              <a:rPr lang="es-ES_tradnl" sz="2600" i="1" dirty="0">
                <a:solidFill>
                  <a:srgbClr val="C00000"/>
                </a:solidFill>
              </a:rPr>
              <a:t>fe, coraje </a:t>
            </a:r>
            <a:r>
              <a:rPr lang="es-ES_tradnl" sz="2600" dirty="0">
                <a:solidFill>
                  <a:srgbClr val="002060"/>
                </a:solidFill>
              </a:rPr>
              <a:t>y</a:t>
            </a:r>
            <a:r>
              <a:rPr lang="es-ES_tradnl" sz="2600" i="1" dirty="0">
                <a:solidFill>
                  <a:srgbClr val="C00000"/>
                </a:solidFill>
              </a:rPr>
              <a:t> entusiasmo</a:t>
            </a:r>
          </a:p>
          <a:p>
            <a:pPr eaLnBrk="1" hangingPunct="1"/>
            <a:r>
              <a:rPr lang="es-ES_tradnl" sz="2600" dirty="0">
                <a:solidFill>
                  <a:srgbClr val="002060"/>
                </a:solidFill>
              </a:rPr>
              <a:t>Enumera una o dos formas en las cuales te gusta expresar esas cualidades cuando interactúas con los demás como </a:t>
            </a:r>
            <a:r>
              <a:rPr lang="es-ES_tradnl" sz="2600" i="1" dirty="0">
                <a:solidFill>
                  <a:srgbClr val="C00000"/>
                </a:solidFill>
              </a:rPr>
              <a:t>inspirar</a:t>
            </a:r>
            <a:r>
              <a:rPr lang="es-ES_tradnl" sz="2600" dirty="0">
                <a:solidFill>
                  <a:srgbClr val="002060"/>
                </a:solidFill>
              </a:rPr>
              <a:t> o </a:t>
            </a:r>
            <a:r>
              <a:rPr lang="es-ES_tradnl" sz="2600" i="1" dirty="0">
                <a:solidFill>
                  <a:srgbClr val="C00000"/>
                </a:solidFill>
              </a:rPr>
              <a:t>desafiar</a:t>
            </a:r>
          </a:p>
          <a:p>
            <a:pPr eaLnBrk="1" hangingPunct="1"/>
            <a:r>
              <a:rPr lang="es-ES_tradnl" sz="2600" dirty="0">
                <a:solidFill>
                  <a:srgbClr val="002060"/>
                </a:solidFill>
              </a:rPr>
              <a:t>Imagina que el mundo es perfecto, que aspecto tiene?  Ejemplo: </a:t>
            </a:r>
            <a:r>
              <a:rPr lang="es-ES_tradnl" sz="2600" i="1" dirty="0">
                <a:solidFill>
                  <a:srgbClr val="C00000"/>
                </a:solidFill>
              </a:rPr>
              <a:t>cada persona operando a su máximo potencial</a:t>
            </a:r>
            <a:r>
              <a:rPr lang="es-ES_tradnl" sz="2600" dirty="0">
                <a:solidFill>
                  <a:srgbClr val="C00000"/>
                </a:solidFill>
              </a:rPr>
              <a:t>.</a:t>
            </a:r>
          </a:p>
          <a:p>
            <a:pPr eaLnBrk="1" hangingPunct="1"/>
            <a:r>
              <a:rPr lang="es-ES_tradnl" sz="2600" dirty="0">
                <a:solidFill>
                  <a:srgbClr val="002060"/>
                </a:solidFill>
              </a:rPr>
              <a:t>Combina los tres primeros puntos y crea una declaración de misión</a:t>
            </a:r>
          </a:p>
          <a:p>
            <a:pPr eaLnBrk="1" hangingPunct="1"/>
            <a:r>
              <a:rPr lang="es-ES_tradnl" sz="2600" dirty="0">
                <a:solidFill>
                  <a:srgbClr val="002060"/>
                </a:solidFill>
              </a:rPr>
              <a:t>Ejemplo: </a:t>
            </a:r>
            <a:r>
              <a:rPr lang="es-ES_tradnl" sz="2600" i="1" dirty="0">
                <a:solidFill>
                  <a:srgbClr val="C00000"/>
                </a:solidFill>
              </a:rPr>
              <a:t>Mi declaración de misión es utilizar mi fe, coraje y entusiasmo a fin de inspirar a los demás para que puedan desarrollar al máximo su potencial</a:t>
            </a:r>
          </a:p>
          <a:p>
            <a:pPr eaLnBrk="1" hangingPunct="1"/>
            <a:endParaRPr lang="es-ES_tradnl" dirty="0"/>
          </a:p>
          <a:p>
            <a:pPr eaLnBrk="1" hangingPunct="1">
              <a:buFont typeface="Wingdings 2" pitchFamily="18" charset="2"/>
              <a:buNone/>
            </a:pPr>
            <a:endParaRPr lang="es-ES_tradnl" dirty="0"/>
          </a:p>
        </p:txBody>
      </p:sp>
    </p:spTree>
    <p:extLst>
      <p:ext uri="{BB962C8B-B14F-4D97-AF65-F5344CB8AC3E}">
        <p14:creationId xmlns:p14="http://schemas.microsoft.com/office/powerpoint/2010/main" val="2936012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774"/>
          <a:stretch/>
        </p:blipFill>
        <p:spPr>
          <a:xfrm>
            <a:off x="1524001" y="1"/>
            <a:ext cx="9153099" cy="6865937"/>
          </a:xfrm>
          <a:prstGeom prst="rect">
            <a:avLst/>
          </a:prstGeom>
        </p:spPr>
      </p:pic>
      <p:sp>
        <p:nvSpPr>
          <p:cNvPr id="24579" name="AutoShape 6" descr="data:image/jpg;base64,/9j/4AAQSkZJRgABAQAAAQABAAD/2wCEAAkGBhQSEBUUEBQUFBQUFBQUFBQVFRUUFBUUFBQVFBQUFRUXHCYeFxwjGRQUHy8gIycpLCwsFR4xNTAqNSYrLCkBCQoKDgwOFw8PGCocHBwpLCwpKSkpLCwpLCkpLCktKSk0LCksKSkpKSwpKS4pLCwpLCkuKSksLCwsKSkpKSopKf/AABEIAMIBAwMBIgACEQEDEQH/xAAbAAACAwEBAQAAAAAAAAAAAAABAgADBAUGB//EAEIQAAIBAgMDBwgJAQgDAAAAAAECAAMRBBIhBTFBEyJRYXGRsQYUMnKBocHRFSMzQlJigpLhJAdjg6KywtLwFlNz/8QAGAEBAQEBAQAAAAAAAAAAAAAAAAECAwT/xAArEQEAAgEDAQYGAwEAAAAAAAAAARECEiExEwMiQVFhsTJxgaHB0ZHh8EL/2gAMAwEAAhEDEQA/AO4qyxVgUSwCdGBVY4WACOBAgWOBIBGAgQLCFhEaAuWNaECG0BQIbRrSQBaS0NobQhbQ2htJaALSWhtJaALQWjWktAW0mWNaS0KS0Fo8loFdoCssgtCqyICJYRFIkFZEUiWERSIFREQiWkRCIFREkYiGFIolgEVRLFErIgRwIAIwEBgIwgEYSAgQiSEQJDJDKJaS0kMCSSSQiSSQwqSSSSAQySSoFpLQyQpZLQyQFgtGtBAW0BEYwQpDEMsMUyIrMRhLCIhhVRkjWklUAI4irHEMmEcRRHEg87tvG11xAFN8qZFNsqm7Etc3IvuAj0tqVbasD7BBtsfXfpHxmW8izLf9L1Okdwh+l6vSP2ic/PIzyo6I2xV6V/aIBtqr0r+3+Zzla8sWQtuG2qv5P2/zLU2vU45e4/Oc5V1l4gbTtd+he4/OKdtuOC9zfOZDJAoapiGcuK7oCdKYCFF4WFwTwvv4zVS2piNxameg5Dc9oDSvhPE7T8sqtPGcmqjIrKuUjnNfeQeF7yTNNcvYVcTjCSRiFUHcBSUgabtbkzr4XarBFFQZ3CgMwsoZram1tL9E59PURmB4So6Y2yPwHvEJ20v4W93znNAkIix0xtpOhu4fOMNrp+bu/mckiLKjsfTFPpP7TG+lafSf2n5ThGEQO39K0/xe5vlD9KUvxj3j4Th2iMsDuNtmiN9VB2sBNFKqrqGQhlOoINwR1GeVegOIno9lj6lPVkiZXZoIikRzFMorMQiWmI0Cq0kMkqgscRBHEMnEYRRHEDz22ftj1AeExZpt2p9s3s8BMwEhKtWkaWZZMphFQlitAacmXhA1LDeVB9I0AmpIrRMmsiLvgX3vOe+yqbVQ7U1LDcxAuLToKI2SYyi24lE3aGNeA/GQmWEMJLQCS8ohEUiR3sJQ1WEORJBeG8oIkMghtAQz0GBH1SeqPCcEiehwosi+qvgIU5imNFMBDEMsMQwKzJDaSFKscRFjiVDCOIgjiRHndofbP2/ASkCW44/Wt6xlcEpeTNBAYQSYoWGEQCENuEIjDT3wgwEzQAmFN8sSA6iStUCqWO4Ak+wXhAlWLwwdGXdmBF+2ZlqD0K2dFYfeAax36i+sFenmtqRYg6cbG9jJRpZVA6tYxEAlpLwERrSorrHT2zMdZqr7plLQLaR0lhMzirHzyotBjSpTGvCmqbj2T0VD0V9UeAnnDunpUGg7B4SKkBhgMoUysxzFMBJJDJCkWMIixxKhxGEQRxIPN4v7V/WPjKjDjnsXIF7FjYbzrunGrbWe4vQrDKc2gvfQi2nbJdLGE5cOzARMdLaimpkysG5IVCDbS/3bdOsGH21TZHazA0xdkYWYW6pbOnl5NZEImGttlVCkJUYOoYZVvYHp13y36TTmA6Gp6Kkc7XpHCLg6eXk1VDYd/wDEZG0Ey+eAhtfQuD1WgOPUZbm2Yc3rhNM+S+m+svo/OZ7mHZ+JDgMhuuo7t++EqW7jGMznH0xmu62QgMb+iTuBPCW1a6qMzEAdJIA75Gqk0jHxirWBJAIuLXHEX3XHCU4iqLpfQlxYdPTaEaZBFNQQ54CVEuJmajeanbSV5oRUtAS0CDPDmlEtCIAYbwAx09k9QJ5ienMKEEMWApiGOYhkCySGSVVQjiVrHEIsEYSsGODIPM1tWb1j4zk0cQxxlVSTlWmlhwBPG06r+ke0zk4ai3nVdiDYrTANjY2GtjxiW8arL5Ept/XVTvy0F7eBsJz6mK5XzmqAUC0uTyn0iTxbunYwdA+cVWI0KoAbdA4TlY/DsPPQFPOWmw0OvTbpmZejGYv6R+HU2Dig9BLBhlCqcwtchRqOkdcoxKGnixVZSyGnkBAzFCDc6dfxl/0qlEIjh7hE3IxHo24dksGMcV8jD6t1ujAbmAuQx/7wl8HOImMpmtpslUo1OrUQ3JQg+wcRwMFUg0VS12ZFyi3Vob8Jg5W6YqoAVRgAt9LlRYtadzC+gvqr4CI3XLuR9fwD1+TRc3Si+0kD+Zk2NcLXRdCtSpl6swuvvlmMGepTXgpLn9IsvvMrwWYVKpy2LBSBffYEb5UxjuT5zv8Adl2K9A4c0KhC1GJFQNoxe5swJ3kaW7Iu1cDyXmqVmL0ELB2IIF/uZrcANOwGa9qJTqYdmqKL5bDTnB+AB375bRx2VaFLELflUALNqMw3KwI3nTvmK8Ha5mdUXzNx9PBamz1fELiKVQWylXynMHFubqDYW07hE2qP6nCj89Q9yCZsNhVpY4LhxZDTY1VF8qkeieo7u+bccL4vD9Qqn/KIc6rKPlPtKeUGGL0xlNqiHlKfSSmpA6dJj2lj+VpYZl+/XpadB1uO+827U+2w2tvrHPaMmsx0cGqYk0W0RmXEUeplPPUfLoiV7Ooxi/Df9/tbs4F6tZ2JOWo1NRfQKttw6b8ZowGHdQwY3AY5NbnL1zNsHVK2p1r1dejd0w+T+Kd1qCo2cpVZA1gLhbdE1DHaX3vSnSyzl4OqzYuspc2RUsl9NVFyB/3fOxaecweEZ8VisrlWBADDW1wbacbDwiWeyiKyvya8DWqM1egzXemAUqWF7OLrcbrjSW7PxbvhxcfWg5G03MDvI7Jm8maRSpiEqHNUV1zVPxAjm9nHvmnBG2KrqN1qbfqI1MkOmUR3tuKl06Y1XtXxE9KZ5ql6S+uv+oT0hmnmSAwM4Er5cShjFMIaKYUt5ICZIHK2Tthaw0IzDhe9+sTpgz5DsrDXrUwCRd11BsdWHRPrgMkSiwRrxAYWOnsgeTpA52v06Rq6kjmEA5lJJ15oN2HtGntlB2goqine7MCbAXsB95jwEvbq38L7rwK9o4krRZ6drgXXiNSPgYmJxdRMrWU07LnGuYE72HC27STEKTTOex6QL2hxFBnIW9k0JA3m3AmHTDTUWK4l2q1FW1lVSunE779MqxderTR2uhIC5BY7ywBza9cSgTy9S1rc0Nff6OloPKNj5s9vyj/MJGqjVEVG9DtHaFSlZ8itSsufU51J3kDcRumjz+1daZAyvTzIekg6jusZzPKB6l0pmwo1GpozffuTqOoaS3bR3Gno+HKuON1YWI7N0lt49nGVbc3/AF93QTGhqzIB6Cgs3Qx3L3Sed/XmnbUUw9+02tM2xgELIdajAVah/M50XuiUGvjq3VSpjvsZbYnGImY8obcVWcEBaWcb7hlGvYZbg8U1U5alBkA5wZirDMCLWtx+Uq2y5XD1CDY5DYg2INt4mvZV+RS5uci3J33yjfHikTGi692haYBJAAJ1J6e2ZsfXpUrVauhW4U6k87eAB0zUZzdtUsxoD++U92sSz2e+UWOIxlE1KBqZlZgWpXBABYAWbgDqNDLH5KrWym/KYchuj0l943TL5UC6Uh04il8Zl2njQtfl0uOSfkK46UNird59wmbdscdURMX4rsQlFHr2JUlAatr2GYHnjTfbomzZmFppSUUvRIzA8Tm1ub8Zw9qHnY0/3dIA9RW1xO9s/SjT/wDmn+kSwx2kVjz5ey7zhQwTMMxBIW+pA4znYfZ+StWZatmqgnLYXU7g9r62g2wtuTqjfSe/6W0YTThsMBUepe5e2ttygaAdUqR3cbvn3NsvZoohucXdzmd23sfhxjUMHlq1Kl/Ty6dGUWmkHrgLy0xOeW/qNE2dfWXxnUrbRss4terlGbo1lVHFZxrDDpPjiZlr4huEoatwimtA7ezMXmFjvm4meWpbTFM3m/Z+2eUMlrEuveSJnklV8r8l6ufFUxlIs4JOhAC6/CfUlM+QbF2mtJs2ZQe2ezwvl7h1QmpUFx90aseySGfF68GYdvYxqWGqMhUOFspbcGYhQT339k87jfK5Dlam4KtbKb2vfhbpmPGeUArslJ9VDcow33yghAf1EH9MtkTuq8nsC1NL1GLO/OOgG/UX0vf3CdtTMVGrNSPIqYlMylRxt4y9ZRmjh5TwplFB0aqy5SXKlQb20Fjf3zPtHDVa1EowQMWQixNrA3N79k3pUufaR3S1Yb6k81uw7dwzVaYCekKiMLm246+Msp0jy9RzbKyoF67b5qKwrFJGcxFMGDw7DE1nI5rBApuNbDXThJgsKwxVdyOawphTprlGs6GWSKJzmf4pm8oKBfDuFvew3b940mrZVcFABwAHunL8pMXai6o1mym2tvfOF/Z+z8q+diFtuJ3t0gdgnO92v+ae/nO2wSvJuFLBHDMF1a3SBOiJUxIYG1+F+gbzr7BNs4zpm3N2nUz1aNNVYkOtVjbRVF956ZXgcKKhxSsNHqsp/aNZ3IjRTfVrGoj/AFvJV6n9HVpuPrKVqTG28BhkN+OhncGOpoAjOqkKuhIBtbSaq1IG+gN9+7Xtlb4ZW9JFJ6SoJ98UuXaY5cwy7aa2Hc/l09tpowxACj8q+H8GWVsOGXKwuDpaVBCKo05gQa/muRbu8ZXPV3dPq0xWELdsUmGFG0T9S3Z8ROVgq9jOltQ/Ut7PEThU6tpmR1y92lpTS85QxkJ2wRJY2LSBazTRgTap0ATifSZLXi4jaxPo6dcllvQYnavPNjpJPIvXYneZI1M24mFwanmsLjusZ0dn4RaVQOOdYEAMARroeExYbMDqQRY8LGbExAjVUtSv2lgaNUlsgViLXXm+2w0vOdhtnInDMekzZVxA4SlXkyyhLkxwo3qzqfysR7t0FXltMtd7Dpt8LRhVgzzMStrztDFH7yH9y+Gk0U9p4g6HIP1N/wAZjWtHGIlmVuGta+JJ5rUl1vuY/KN9IYi9jUUeqn/ImZ1xkrOJ1mdUk5Q2VcdiOFa3+GkentbELvem/ahXXtVphOKg5ea17MW6lDbWIvzhRYdAzqe83E5+0/KmqFKtR9Fgxa91sGBCkgWPARBi5n2pXvSYdNvERGd7LE7kfy1zLapRVhu/gaTRsryxoU9OQ39hPZqJ51sNcDra3ujnAZKig68dI0426zlMbPd0/wC0KluFKp1AAHd1S2l5coT9lVH6SZ5Iraoh7fCbRUO+JypiZiHpqPlvQNwVrLY/+pjfr5t5e3lXh95Zh20qg/2zyZxRiGsTJ1GdT1DeVmFJ+2UdoceKy3/yjD2+3p988czGQoD6QB7ReXqJqe0TyioG1q9M/qWMu36BOlan+5RPEJZb207O6QgHeAe0COoanvPpOkd1Smf1L844xKfiU9hBnz0U1/Cv7REOGpn7i9wjqLb3G28WooklgBccR+ITzR2inFl7xOcKCDcq9wiNTF/RHcJOoky6f0glvSXvEofaiX1Yd4mLIOgdwivhlO8DThYDXrjWRLWm0VOoI6tYr7SQb2HfMjUlH3R3RktbcJLFp2kn4hJKs3UO6SLXYpckdcAEz0sQT9068dPjGbF5d4buly5JhoEYGYzjtLqrH2aSHaQA1BDdFpmpSpbSIck51Lad2sQbk2t4WvNJxDcEbvEVMFLyto4mfzg21RuzQ/GK2OIHoNfhp8pKkptEhEyU8S5Hoe+2vtEYVX4oP3CSimu14bTHylTgg9rSxHqcVUe0n4RSUvySjaLfVntHjGPKcCo9h+cy47Pk5xU6jcCPfeWI3WI3IU5oiA88XMUK2l24cAJViEPSfdO8cOs8umKwaotuGabC04OzKZNTViNDuM6xw9/vP7DOOUbueXK/LDaUDBfnqfu/iE4EWsbntZvnM7M1C0xZV9GL+b2M3zjNgV3antLH4xsUJIvvEAcDiO8RVwCDcq91/GK+AU/dXtsI2NjNiEuOcNTbeOEPKp+Je8RVwKA3Ci/ZG81T8K9wjY2A1l4Ed4lRxaDey94lvm69C9wkGGUbgO4RsuynzpDuYGV+eC+gY9imbAsVpbg2ZnrngjHuHjFNRsp5ttOLD4TSREIixzuVq/hPcD77wzoXkmtXotsYw195YdhtHGBUHW7esSY1JSON+2Wy5TusmyyGmDvEEgaYZUPTHLLYcGJPuE2ATJccqOnIfGarxIYCMoihpM8yLLCMsqDRwZA5YQ55XDCLM0ybS9AesPjNFpl2gNF9YeBlx5ax5IWsR1CZ8VUzNeX1Br7Jmb0p6Ija3SfiW7PX6w+qfETpic7A/aHs+InSE4Zzuz2kd5M0maKYTMOdCGMhYxOUkJgNATAbyWhREhgywEShSYbwlICsAAxSY1tIMsoWRhIyxALwqGSAiGBQscSSTplys8mEg3ySTCKG+1/R/umkSSSyGEYSSTIIjCSSSQywySSBxMu09y+sPAySS48rjyoqb/ZM7ekOySSemPhdJ+Jo2f8AaN2fEToPJJPPnyznyiwtJJMsEgEEkCwRJJIDwGCSBGiEwyShL6RCdZJIUYhkklCXhkkmx//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s-US" altLang="en-US">
              <a:solidFill>
                <a:prstClr val="black"/>
              </a:solidFill>
              <a:cs typeface="Arial" charset="0"/>
            </a:endParaRPr>
          </a:p>
        </p:txBody>
      </p:sp>
      <p:sp>
        <p:nvSpPr>
          <p:cNvPr id="8" name="Title 1"/>
          <p:cNvSpPr txBox="1">
            <a:spLocks/>
          </p:cNvSpPr>
          <p:nvPr/>
        </p:nvSpPr>
        <p:spPr>
          <a:xfrm>
            <a:off x="5486400" y="1981200"/>
            <a:ext cx="4876800" cy="4038600"/>
          </a:xfrm>
          <a:prstGeom prst="rect">
            <a:avLst/>
          </a:prstGeo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spcBef>
                <a:spcPct val="0"/>
              </a:spcBef>
              <a:defRPr/>
            </a:pPr>
            <a:r>
              <a:rPr lang="en-US" sz="3600" b="1" dirty="0">
                <a:ln w="11430"/>
                <a:solidFill>
                  <a:prstClr val="white"/>
                </a:solidFill>
                <a:effectLst>
                  <a:outerShdw blurRad="50800" dist="39000" dir="5460000" algn="tl">
                    <a:srgbClr val="000000">
                      <a:alpha val="38000"/>
                    </a:srgbClr>
                  </a:outerShdw>
                </a:effectLst>
                <a:latin typeface="Britannic Bold" panose="020B0903060703020204" pitchFamily="34" charset="0"/>
                <a:cs typeface="Arial" charset="0"/>
              </a:rPr>
              <a:t>Una </a:t>
            </a:r>
            <a:r>
              <a:rPr lang="en-US" sz="3600" b="1" dirty="0" err="1">
                <a:ln w="11430"/>
                <a:solidFill>
                  <a:prstClr val="white"/>
                </a:solidFill>
                <a:effectLst>
                  <a:outerShdw blurRad="50800" dist="39000" dir="5460000" algn="tl">
                    <a:srgbClr val="000000">
                      <a:alpha val="38000"/>
                    </a:srgbClr>
                  </a:outerShdw>
                </a:effectLst>
                <a:latin typeface="Britannic Bold" panose="020B0903060703020204" pitchFamily="34" charset="0"/>
                <a:cs typeface="Arial" charset="0"/>
              </a:rPr>
              <a:t>decisión</a:t>
            </a:r>
            <a:r>
              <a:rPr lang="en-US" sz="3600" b="1" dirty="0">
                <a:ln w="11430"/>
                <a:solidFill>
                  <a:prstClr val="white"/>
                </a:solidFill>
                <a:effectLst>
                  <a:outerShdw blurRad="50800" dist="39000" dir="5460000" algn="tl">
                    <a:srgbClr val="000000">
                      <a:alpha val="38000"/>
                    </a:srgbClr>
                  </a:outerShdw>
                </a:effectLst>
                <a:latin typeface="Britannic Bold" panose="020B0903060703020204" pitchFamily="34" charset="0"/>
                <a:cs typeface="Arial" charset="0"/>
              </a:rPr>
              <a:t> </a:t>
            </a:r>
            <a:r>
              <a:rPr lang="en-US" sz="3600" b="1" dirty="0" err="1">
                <a:ln w="11430"/>
                <a:solidFill>
                  <a:prstClr val="white"/>
                </a:solidFill>
                <a:effectLst>
                  <a:outerShdw blurRad="50800" dist="39000" dir="5460000" algn="tl">
                    <a:srgbClr val="000000">
                      <a:alpha val="38000"/>
                    </a:srgbClr>
                  </a:outerShdw>
                </a:effectLst>
                <a:latin typeface="Britannic Bold" panose="020B0903060703020204" pitchFamily="34" charset="0"/>
                <a:cs typeface="Arial" charset="0"/>
              </a:rPr>
              <a:t>difícil</a:t>
            </a:r>
            <a:r>
              <a:rPr lang="en-US" sz="3600" b="1" dirty="0">
                <a:ln w="11430"/>
                <a:solidFill>
                  <a:prstClr val="white"/>
                </a:solidFill>
                <a:effectLst>
                  <a:outerShdw blurRad="50800" dist="39000" dir="5460000" algn="tl">
                    <a:srgbClr val="000000">
                      <a:alpha val="38000"/>
                    </a:srgbClr>
                  </a:outerShdw>
                </a:effectLst>
                <a:latin typeface="Britannic Bold" panose="020B0903060703020204" pitchFamily="34" charset="0"/>
                <a:cs typeface="Arial" charset="0"/>
              </a:rPr>
              <a:t> </a:t>
            </a:r>
            <a:r>
              <a:rPr lang="en-US" sz="3600" b="1" dirty="0" err="1">
                <a:ln w="11430"/>
                <a:solidFill>
                  <a:prstClr val="white"/>
                </a:solidFill>
                <a:effectLst>
                  <a:outerShdw blurRad="50800" dist="39000" dir="5460000" algn="tl">
                    <a:srgbClr val="000000">
                      <a:alpha val="38000"/>
                    </a:srgbClr>
                  </a:outerShdw>
                </a:effectLst>
                <a:latin typeface="Britannic Bold" panose="020B0903060703020204" pitchFamily="34" charset="0"/>
                <a:cs typeface="Arial" charset="0"/>
              </a:rPr>
              <a:t>trae</a:t>
            </a:r>
            <a:r>
              <a:rPr lang="en-US" sz="3600" b="1" dirty="0">
                <a:ln w="11430"/>
                <a:solidFill>
                  <a:prstClr val="white"/>
                </a:solidFill>
                <a:effectLst>
                  <a:outerShdw blurRad="50800" dist="39000" dir="5460000" algn="tl">
                    <a:srgbClr val="000000">
                      <a:alpha val="38000"/>
                    </a:srgbClr>
                  </a:outerShdw>
                </a:effectLst>
                <a:latin typeface="Britannic Bold" panose="020B0903060703020204" pitchFamily="34" charset="0"/>
                <a:cs typeface="Arial" charset="0"/>
              </a:rPr>
              <a:t> consigo una batalla interior</a:t>
            </a:r>
          </a:p>
        </p:txBody>
      </p:sp>
    </p:spTree>
    <p:extLst>
      <p:ext uri="{BB962C8B-B14F-4D97-AF65-F5344CB8AC3E}">
        <p14:creationId xmlns:p14="http://schemas.microsoft.com/office/powerpoint/2010/main" val="406867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233488" y="-204788"/>
            <a:ext cx="9725025" cy="7267575"/>
          </a:xfrm>
          <a:prstGeom prst="rect">
            <a:avLst/>
          </a:prstGeom>
        </p:spPr>
      </p:pic>
      <p:sp>
        <p:nvSpPr>
          <p:cNvPr id="22531" name="AutoShape 6" descr="data:image/jpg;base64,/9j/4AAQSkZJRgABAQAAAQABAAD/2wCEAAkGBhQSEBUUEBQUFBQUFBQUFBQVFRUUFBUUFBQVFBQUFRUXHCYeFxwjGRQUHy8gIycpLCwsFR4xNTAqNSYrLCkBCQoKDgwOFw8PGCocHBwpLCwpKSkpLCwpLCkpLCktKSk0LCksKSkpKSwpKS4pLCwpLCkuKSksLCwsKSkpKSopKf/AABEIAMIBAwMBIgACEQEDEQH/xAAbAAACAwEBAQAAAAAAAAAAAAABAgADBAUGB//EAEIQAAIBAgMDBwgJAQgDAAAAAAECAAMRBBIhBTFBEyJRYXGRsQYUMnKBocHRFSMzQlJigpLhJAdjg6KywtLwFlNz/8QAGAEBAQEBAQAAAAAAAAAAAAAAAAECAwT/xAArEQEAAgEDAQYGAwEAAAAAAAAAARECEiExEwMiQVFhsTJxgaHB0ZHh8EL/2gAMAwEAAhEDEQA/AO4qyxVgUSwCdGBVY4WACOBAgWOBIBGAgQLCFhEaAuWNaECG0BQIbRrSQBaS0NobQhbQ2htJaALSWhtJaALQWjWktAW0mWNaS0KS0Fo8loFdoCssgtCqyICJYRFIkFZEUiWERSIFREQiWkRCIFREkYiGFIolgEVRLFErIgRwIAIwEBgIwgEYSAgQiSEQJDJDKJaS0kMCSSSQiSSQwqSSSSAQySSoFpLQyQpZLQyQFgtGtBAW0BEYwQpDEMsMUyIrMRhLCIhhVRkjWklUAI4irHEMmEcRRHEg87tvG11xAFN8qZFNsqm7Etc3IvuAj0tqVbasD7BBtsfXfpHxmW8izLf9L1Okdwh+l6vSP2ic/PIzyo6I2xV6V/aIBtqr0r+3+Zzla8sWQtuG2qv5P2/zLU2vU45e4/Oc5V1l4gbTtd+he4/OKdtuOC9zfOZDJAoapiGcuK7oCdKYCFF4WFwTwvv4zVS2piNxameg5Dc9oDSvhPE7T8sqtPGcmqjIrKuUjnNfeQeF7yTNNcvYVcTjCSRiFUHcBSUgabtbkzr4XarBFFQZ3CgMwsoZram1tL9E59PURmB4So6Y2yPwHvEJ20v4W93znNAkIix0xtpOhu4fOMNrp+bu/mckiLKjsfTFPpP7TG+lafSf2n5ThGEQO39K0/xe5vlD9KUvxj3j4Th2iMsDuNtmiN9VB2sBNFKqrqGQhlOoINwR1GeVegOIno9lj6lPVkiZXZoIikRzFMorMQiWmI0Cq0kMkqgscRBHEMnEYRRHEDz22ftj1AeExZpt2p9s3s8BMwEhKtWkaWZZMphFQlitAacmXhA1LDeVB9I0AmpIrRMmsiLvgX3vOe+yqbVQ7U1LDcxAuLToKI2SYyi24lE3aGNeA/GQmWEMJLQCS8ohEUiR3sJQ1WEORJBeG8oIkMghtAQz0GBH1SeqPCcEiehwosi+qvgIU5imNFMBDEMsMQwKzJDaSFKscRFjiVDCOIgjiRHndofbP2/ASkCW44/Wt6xlcEpeTNBAYQSYoWGEQCENuEIjDT3wgwEzQAmFN8sSA6iStUCqWO4Ak+wXhAlWLwwdGXdmBF+2ZlqD0K2dFYfeAax36i+sFenmtqRYg6cbG9jJRpZVA6tYxEAlpLwERrSorrHT2zMdZqr7plLQLaR0lhMzirHzyotBjSpTGvCmqbj2T0VD0V9UeAnnDunpUGg7B4SKkBhgMoUysxzFMBJJDJCkWMIixxKhxGEQRxIPN4v7V/WPjKjDjnsXIF7FjYbzrunGrbWe4vQrDKc2gvfQi2nbJdLGE5cOzARMdLaimpkysG5IVCDbS/3bdOsGH21TZHazA0xdkYWYW6pbOnl5NZEImGttlVCkJUYOoYZVvYHp13y36TTmA6Gp6Kkc7XpHCLg6eXk1VDYd/wDEZG0Ey+eAhtfQuD1WgOPUZbm2Yc3rhNM+S+m+svo/OZ7mHZ+JDgMhuuo7t++EqW7jGMznH0xmu62QgMb+iTuBPCW1a6qMzEAdJIA75Gqk0jHxirWBJAIuLXHEX3XHCU4iqLpfQlxYdPTaEaZBFNQQ54CVEuJmajeanbSV5oRUtAS0CDPDmlEtCIAYbwAx09k9QJ5ienMKEEMWApiGOYhkCySGSVVQjiVrHEIsEYSsGODIPM1tWb1j4zk0cQxxlVSTlWmlhwBPG06r+ke0zk4ai3nVdiDYrTANjY2GtjxiW8arL5Ept/XVTvy0F7eBsJz6mK5XzmqAUC0uTyn0iTxbunYwdA+cVWI0KoAbdA4TlY/DsPPQFPOWmw0OvTbpmZejGYv6R+HU2Dig9BLBhlCqcwtchRqOkdcoxKGnixVZSyGnkBAzFCDc6dfxl/0qlEIjh7hE3IxHo24dksGMcV8jD6t1ujAbmAuQx/7wl8HOImMpmtpslUo1OrUQ3JQg+wcRwMFUg0VS12ZFyi3Vob8Jg5W6YqoAVRgAt9LlRYtadzC+gvqr4CI3XLuR9fwD1+TRc3Si+0kD+Zk2NcLXRdCtSpl6swuvvlmMGepTXgpLn9IsvvMrwWYVKpy2LBSBffYEb5UxjuT5zv8Adl2K9A4c0KhC1GJFQNoxe5swJ3kaW7Iu1cDyXmqVmL0ELB2IIF/uZrcANOwGa9qJTqYdmqKL5bDTnB+AB375bRx2VaFLELflUALNqMw3KwI3nTvmK8Ha5mdUXzNx9PBamz1fELiKVQWylXynMHFubqDYW07hE2qP6nCj89Q9yCZsNhVpY4LhxZDTY1VF8qkeieo7u+bccL4vD9Qqn/KIc6rKPlPtKeUGGL0xlNqiHlKfSSmpA6dJj2lj+VpYZl+/XpadB1uO+827U+2w2tvrHPaMmsx0cGqYk0W0RmXEUeplPPUfLoiV7Ooxi/Df9/tbs4F6tZ2JOWo1NRfQKttw6b8ZowGHdQwY3AY5NbnL1zNsHVK2p1r1dejd0w+T+Kd1qCo2cpVZA1gLhbdE1DHaX3vSnSyzl4OqzYuspc2RUsl9NVFyB/3fOxaecweEZ8VisrlWBADDW1wbacbDwiWeyiKyvya8DWqM1egzXemAUqWF7OLrcbrjSW7PxbvhxcfWg5G03MDvI7Jm8maRSpiEqHNUV1zVPxAjm9nHvmnBG2KrqN1qbfqI1MkOmUR3tuKl06Y1XtXxE9KZ5ql6S+uv+oT0hmnmSAwM4Er5cShjFMIaKYUt5ICZIHK2Tthaw0IzDhe9+sTpgz5DsrDXrUwCRd11BsdWHRPrgMkSiwRrxAYWOnsgeTpA52v06Rq6kjmEA5lJJ15oN2HtGntlB2goqine7MCbAXsB95jwEvbq38L7rwK9o4krRZ6drgXXiNSPgYmJxdRMrWU07LnGuYE72HC27STEKTTOex6QL2hxFBnIW9k0JA3m3AmHTDTUWK4l2q1FW1lVSunE779MqxderTR2uhIC5BY7ywBza9cSgTy9S1rc0Nff6OloPKNj5s9vyj/MJGqjVEVG9DtHaFSlZ8itSsufU51J3kDcRumjz+1daZAyvTzIekg6jusZzPKB6l0pmwo1GpozffuTqOoaS3bR3Gno+HKuON1YWI7N0lt49nGVbc3/AF93QTGhqzIB6Cgs3Qx3L3Sed/XmnbUUw9+02tM2xgELIdajAVah/M50XuiUGvjq3VSpjvsZbYnGImY8obcVWcEBaWcb7hlGvYZbg8U1U5alBkA5wZirDMCLWtx+Uq2y5XD1CDY5DYg2INt4mvZV+RS5uci3J33yjfHikTGi692haYBJAAJ1J6e2ZsfXpUrVauhW4U6k87eAB0zUZzdtUsxoD++U92sSz2e+UWOIxlE1KBqZlZgWpXBABYAWbgDqNDLH5KrWym/KYchuj0l943TL5UC6Uh04il8Zl2njQtfl0uOSfkK46UNird59wmbdscdURMX4rsQlFHr2JUlAatr2GYHnjTfbomzZmFppSUUvRIzA8Tm1ub8Zw9qHnY0/3dIA9RW1xO9s/SjT/wDmn+kSwx2kVjz5ey7zhQwTMMxBIW+pA4znYfZ+StWZatmqgnLYXU7g9r62g2wtuTqjfSe/6W0YTThsMBUepe5e2ttygaAdUqR3cbvn3NsvZoohucXdzmd23sfhxjUMHlq1Kl/Ty6dGUWmkHrgLy0xOeW/qNE2dfWXxnUrbRss4terlGbo1lVHFZxrDDpPjiZlr4huEoatwimtA7ezMXmFjvm4meWpbTFM3m/Z+2eUMlrEuveSJnklV8r8l6ufFUxlIs4JOhAC6/CfUlM+QbF2mtJs2ZQe2ezwvl7h1QmpUFx90aseySGfF68GYdvYxqWGqMhUOFspbcGYhQT339k87jfK5Dlam4KtbKb2vfhbpmPGeUArslJ9VDcow33yghAf1EH9MtkTuq8nsC1NL1GLO/OOgG/UX0vf3CdtTMVGrNSPIqYlMylRxt4y9ZRmjh5TwplFB0aqy5SXKlQb20Fjf3zPtHDVa1EowQMWQixNrA3N79k3pUufaR3S1Yb6k81uw7dwzVaYCekKiMLm246+Msp0jy9RzbKyoF67b5qKwrFJGcxFMGDw7DE1nI5rBApuNbDXThJgsKwxVdyOawphTprlGs6GWSKJzmf4pm8oKBfDuFvew3b940mrZVcFABwAHunL8pMXai6o1mym2tvfOF/Z+z8q+diFtuJ3t0gdgnO92v+ae/nO2wSvJuFLBHDMF1a3SBOiJUxIYG1+F+gbzr7BNs4zpm3N2nUz1aNNVYkOtVjbRVF956ZXgcKKhxSsNHqsp/aNZ3IjRTfVrGoj/AFvJV6n9HVpuPrKVqTG28BhkN+OhncGOpoAjOqkKuhIBtbSaq1IG+gN9+7Xtlb4ZW9JFJ6SoJ98UuXaY5cwy7aa2Hc/l09tpowxACj8q+H8GWVsOGXKwuDpaVBCKo05gQa/muRbu8ZXPV3dPq0xWELdsUmGFG0T9S3Z8ROVgq9jOltQ/Ut7PEThU6tpmR1y92lpTS85QxkJ2wRJY2LSBazTRgTap0ATifSZLXi4jaxPo6dcllvQYnavPNjpJPIvXYneZI1M24mFwanmsLjusZ0dn4RaVQOOdYEAMARroeExYbMDqQRY8LGbExAjVUtSv2lgaNUlsgViLXXm+2w0vOdhtnInDMekzZVxA4SlXkyyhLkxwo3qzqfysR7t0FXltMtd7Dpt8LRhVgzzMStrztDFH7yH9y+Gk0U9p4g6HIP1N/wAZjWtHGIlmVuGta+JJ5rUl1vuY/KN9IYi9jUUeqn/ImZ1xkrOJ1mdUk5Q2VcdiOFa3+GkentbELvem/ahXXtVphOKg5ea17MW6lDbWIvzhRYdAzqe83E5+0/KmqFKtR9Fgxa91sGBCkgWPARBi5n2pXvSYdNvERGd7LE7kfy1zLapRVhu/gaTRsryxoU9OQ39hPZqJ51sNcDra3ujnAZKig68dI0426zlMbPd0/wC0KluFKp1AAHd1S2l5coT9lVH6SZ5Iraoh7fCbRUO+JypiZiHpqPlvQNwVrLY/+pjfr5t5e3lXh95Zh20qg/2zyZxRiGsTJ1GdT1DeVmFJ+2UdoceKy3/yjD2+3p988czGQoD6QB7ReXqJqe0TyioG1q9M/qWMu36BOlan+5RPEJZb207O6QgHeAe0COoanvPpOkd1Smf1L844xKfiU9hBnz0U1/Cv7REOGpn7i9wjqLb3G28WooklgBccR+ITzR2inFl7xOcKCDcq9wiNTF/RHcJOoky6f0glvSXvEofaiX1Yd4mLIOgdwivhlO8DThYDXrjWRLWm0VOoI6tYr7SQb2HfMjUlH3R3RktbcJLFp2kn4hJKs3UO6SLXYpckdcAEz0sQT9068dPjGbF5d4buly5JhoEYGYzjtLqrH2aSHaQA1BDdFpmpSpbSIck51Lad2sQbk2t4WvNJxDcEbvEVMFLyto4mfzg21RuzQ/GK2OIHoNfhp8pKkptEhEyU8S5Hoe+2vtEYVX4oP3CSimu14bTHylTgg9rSxHqcVUe0n4RSUvySjaLfVntHjGPKcCo9h+cy47Pk5xU6jcCPfeWI3WI3IU5oiA88XMUK2l24cAJViEPSfdO8cOs8umKwaotuGabC04OzKZNTViNDuM6xw9/vP7DOOUbueXK/LDaUDBfnqfu/iE4EWsbntZvnM7M1C0xZV9GL+b2M3zjNgV3antLH4xsUJIvvEAcDiO8RVwCDcq91/GK+AU/dXtsI2NjNiEuOcNTbeOEPKp+Je8RVwKA3Ci/ZG81T8K9wjY2A1l4Ed4lRxaDey94lvm69C9wkGGUbgO4RsuynzpDuYGV+eC+gY9imbAsVpbg2ZnrngjHuHjFNRsp5ttOLD4TSREIixzuVq/hPcD77wzoXkmtXotsYw195YdhtHGBUHW7esSY1JSON+2Wy5TusmyyGmDvEEgaYZUPTHLLYcGJPuE2ATJccqOnIfGarxIYCMoihpM8yLLCMsqDRwZA5YQ55XDCLM0ybS9AesPjNFpl2gNF9YeBlx5ax5IWsR1CZ8VUzNeX1Br7Jmb0p6Ija3SfiW7PX6w+qfETpic7A/aHs+InSE4Zzuz2kd5M0maKYTMOdCGMhYxOUkJgNATAbyWhREhgywEShSYbwlICsAAxSY1tIMsoWRhIyxALwqGSAiGBQscSSTplys8mEg3ySTCKG+1/R/umkSSSyGEYSSTIIjCSSSQywySSBxMu09y+sPAySS48rjyoqb/ZM7ekOySSemPhdJ+Jo2f8AaN2fEToPJJPPnyznyiwtJJMsEgEEkCwRJJIDwGCSBGiEwyShL6RCdZJIUYhkklCXhkkmx//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s-US" altLang="en-US">
              <a:solidFill>
                <a:prstClr val="black"/>
              </a:solidFill>
              <a:cs typeface="Arial" charset="0"/>
            </a:endParaRPr>
          </a:p>
        </p:txBody>
      </p:sp>
      <p:sp>
        <p:nvSpPr>
          <p:cNvPr id="8" name="Title 1"/>
          <p:cNvSpPr txBox="1">
            <a:spLocks/>
          </p:cNvSpPr>
          <p:nvPr/>
        </p:nvSpPr>
        <p:spPr>
          <a:xfrm>
            <a:off x="1752600" y="5105400"/>
            <a:ext cx="8686800" cy="1371600"/>
          </a:xfrm>
          <a:prstGeom prst="rect">
            <a:avLst/>
          </a:prstGeom>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spcBef>
                <a:spcPct val="0"/>
              </a:spcBef>
              <a:defRPr/>
            </a:pPr>
            <a:r>
              <a:rPr lang="en-US" sz="4400" b="1" dirty="0">
                <a:ln w="11430"/>
                <a:solidFill>
                  <a:prstClr val="white"/>
                </a:solidFill>
                <a:effectLst>
                  <a:outerShdw blurRad="50800" dist="39000" dir="5460000" algn="tl">
                    <a:srgbClr val="000000">
                      <a:alpha val="38000"/>
                    </a:srgbClr>
                  </a:outerShdw>
                </a:effectLst>
                <a:cs typeface="Arial" charset="0"/>
              </a:rPr>
              <a:t>Sea un aprendiz constante</a:t>
            </a:r>
          </a:p>
        </p:txBody>
      </p:sp>
    </p:spTree>
    <p:extLst>
      <p:ext uri="{BB962C8B-B14F-4D97-AF65-F5344CB8AC3E}">
        <p14:creationId xmlns:p14="http://schemas.microsoft.com/office/powerpoint/2010/main" val="182791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half" idx="3"/>
          </p:nvPr>
        </p:nvSpPr>
        <p:spPr bwMode="auto">
          <a:xfrm>
            <a:off x="1919288" y="1125539"/>
            <a:ext cx="4824412"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None/>
            </a:pPr>
            <a:endParaRPr lang="en-US" altLang="es-CO" sz="2200"/>
          </a:p>
          <a:p>
            <a:pPr eaLnBrk="1" hangingPunct="1">
              <a:lnSpc>
                <a:spcPct val="90000"/>
              </a:lnSpc>
              <a:buFont typeface="Wingdings" panose="05000000000000000000" pitchFamily="2" charset="2"/>
              <a:buNone/>
            </a:pPr>
            <a:r>
              <a:rPr lang="en-US" altLang="es-CO" sz="2200"/>
              <a:t>    </a:t>
            </a:r>
            <a:r>
              <a:rPr lang="es-UY" altLang="es-CO" sz="3400" b="1">
                <a:solidFill>
                  <a:srgbClr val="003366"/>
                </a:solidFill>
                <a:latin typeface="Lucida Sans" panose="020B0602030504020204" pitchFamily="34" charset="0"/>
              </a:rPr>
              <a:t>Es la suma toda de las cualidades de una persona tanto los buenas como las malas que reflejan lo que una persona es y afectan lo que una persona hace.</a:t>
            </a:r>
            <a:endParaRPr lang="es-UY" altLang="es-CO" sz="3400">
              <a:solidFill>
                <a:srgbClr val="003366"/>
              </a:solidFill>
              <a:latin typeface="Lucida Sans" panose="020B0602030504020204" pitchFamily="34" charset="0"/>
            </a:endParaRPr>
          </a:p>
        </p:txBody>
      </p:sp>
      <p:sp>
        <p:nvSpPr>
          <p:cNvPr id="84995" name="Rectangle 4"/>
          <p:cNvSpPr>
            <a:spLocks noGrp="1" noChangeArrowheads="1"/>
          </p:cNvSpPr>
          <p:nvPr>
            <p:ph type="title"/>
          </p:nvPr>
        </p:nvSpPr>
        <p:spPr bwMode="auto">
          <a:xfrm>
            <a:off x="1774826" y="260351"/>
            <a:ext cx="8137525"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s-UY" altLang="es-CO" b="1" u="sng">
                <a:solidFill>
                  <a:schemeClr val="hlink"/>
                </a:solidFill>
                <a:latin typeface="Lucida Sans" panose="020B0602030504020204" pitchFamily="34" charset="0"/>
                <a:hlinkClick r:id="rId2" action="ppaction://hlinkfile"/>
              </a:rPr>
              <a:t>Carácter</a:t>
            </a:r>
            <a:endParaRPr lang="es-UY" altLang="es-CO" u="sng">
              <a:solidFill>
                <a:schemeClr val="hlink"/>
              </a:solidFill>
              <a:latin typeface="Lucida Sans" panose="020B0602030504020204" pitchFamily="34" charset="0"/>
            </a:endParaRPr>
          </a:p>
        </p:txBody>
      </p:sp>
      <p:pic>
        <p:nvPicPr>
          <p:cNvPr id="84996" name="5 Marcador de contenido" descr="Imagen2.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881814" y="1928814"/>
            <a:ext cx="3500437" cy="3614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67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24000" y="-36195"/>
            <a:ext cx="9144000" cy="6894195"/>
          </a:xfrm>
          <a:prstGeom prst="rect">
            <a:avLst/>
          </a:prstGeom>
        </p:spPr>
      </p:pic>
      <p:graphicFrame>
        <p:nvGraphicFramePr>
          <p:cNvPr id="4" name="Marcador de contenido 3"/>
          <p:cNvGraphicFramePr>
            <a:graphicFrameLocks noGrp="1"/>
          </p:cNvGraphicFramePr>
          <p:nvPr>
            <p:ph idx="1"/>
          </p:nvPr>
        </p:nvGraphicFramePr>
        <p:xfrm>
          <a:off x="2152650" y="1825625"/>
          <a:ext cx="7886700" cy="2682240"/>
        </p:xfrm>
        <a:graphic>
          <a:graphicData uri="http://schemas.openxmlformats.org/drawingml/2006/table">
            <a:tbl>
              <a:tblPr firstRow="1" bandRow="1">
                <a:tableStyleId>{3B4B98B0-60AC-42C2-AFA5-B58CD77FA1E5}</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pPr algn="ctr"/>
                      <a:r>
                        <a:rPr lang="es-CR" sz="2400" dirty="0">
                          <a:solidFill>
                            <a:srgbClr val="FFC000"/>
                          </a:solidFill>
                        </a:rPr>
                        <a:t>Credenciales</a:t>
                      </a:r>
                    </a:p>
                  </a:txBody>
                  <a:tcPr/>
                </a:tc>
                <a:tc>
                  <a:txBody>
                    <a:bodyPr/>
                    <a:lstStyle/>
                    <a:p>
                      <a:pPr algn="ctr"/>
                      <a:r>
                        <a:rPr lang="es-CR" sz="2400" dirty="0">
                          <a:solidFill>
                            <a:srgbClr val="FFC000"/>
                          </a:solidFill>
                        </a:rPr>
                        <a:t>Carácter</a:t>
                      </a:r>
                    </a:p>
                  </a:txBody>
                  <a:tcPr/>
                </a:tc>
                <a:extLst>
                  <a:ext uri="{0D108BD9-81ED-4DB2-BD59-A6C34878D82A}">
                    <a16:rowId xmlns:a16="http://schemas.microsoft.com/office/drawing/2014/main" val="10000"/>
                  </a:ext>
                </a:extLst>
              </a:tr>
              <a:tr h="370840">
                <a:tc>
                  <a:txBody>
                    <a:bodyPr/>
                    <a:lstStyle/>
                    <a:p>
                      <a:r>
                        <a:rPr lang="es-CR" sz="1800" dirty="0">
                          <a:solidFill>
                            <a:schemeClr val="bg1"/>
                          </a:solidFill>
                        </a:rPr>
                        <a:t>Son</a:t>
                      </a:r>
                      <a:r>
                        <a:rPr lang="es-CR" sz="1800" baseline="0" dirty="0">
                          <a:solidFill>
                            <a:schemeClr val="bg1"/>
                          </a:solidFill>
                        </a:rPr>
                        <a:t> transitorias</a:t>
                      </a:r>
                      <a:endParaRPr lang="es-CR" sz="1800" dirty="0">
                        <a:solidFill>
                          <a:schemeClr val="bg1"/>
                        </a:solidFill>
                      </a:endParaRPr>
                    </a:p>
                  </a:txBody>
                  <a:tcPr/>
                </a:tc>
                <a:tc>
                  <a:txBody>
                    <a:bodyPr/>
                    <a:lstStyle/>
                    <a:p>
                      <a:r>
                        <a:rPr lang="es-CR" sz="1800" dirty="0">
                          <a:solidFill>
                            <a:schemeClr val="bg1"/>
                          </a:solidFill>
                        </a:rPr>
                        <a:t>Es</a:t>
                      </a:r>
                      <a:r>
                        <a:rPr lang="es-CR" sz="1800" baseline="0" dirty="0">
                          <a:solidFill>
                            <a:schemeClr val="bg1"/>
                          </a:solidFill>
                        </a:rPr>
                        <a:t> permanente</a:t>
                      </a:r>
                      <a:endParaRPr lang="es-CR" sz="1800" dirty="0">
                        <a:solidFill>
                          <a:schemeClr val="bg1"/>
                        </a:solidFill>
                      </a:endParaRPr>
                    </a:p>
                  </a:txBody>
                  <a:tcPr/>
                </a:tc>
                <a:extLst>
                  <a:ext uri="{0D108BD9-81ED-4DB2-BD59-A6C34878D82A}">
                    <a16:rowId xmlns:a16="http://schemas.microsoft.com/office/drawing/2014/main" val="10001"/>
                  </a:ext>
                </a:extLst>
              </a:tr>
              <a:tr h="370840">
                <a:tc>
                  <a:txBody>
                    <a:bodyPr/>
                    <a:lstStyle/>
                    <a:p>
                      <a:r>
                        <a:rPr lang="es-CR" sz="1800" dirty="0">
                          <a:solidFill>
                            <a:schemeClr val="bg1"/>
                          </a:solidFill>
                        </a:rPr>
                        <a:t>Se enfocan en los derechos</a:t>
                      </a:r>
                    </a:p>
                  </a:txBody>
                  <a:tcPr/>
                </a:tc>
                <a:tc>
                  <a:txBody>
                    <a:bodyPr/>
                    <a:lstStyle/>
                    <a:p>
                      <a:r>
                        <a:rPr lang="es-CR" sz="1800" dirty="0">
                          <a:solidFill>
                            <a:schemeClr val="bg1"/>
                          </a:solidFill>
                        </a:rPr>
                        <a:t>Se</a:t>
                      </a:r>
                      <a:r>
                        <a:rPr lang="es-CR" sz="1800" baseline="0" dirty="0">
                          <a:solidFill>
                            <a:schemeClr val="bg1"/>
                          </a:solidFill>
                        </a:rPr>
                        <a:t> concentra en las responsabilidades</a:t>
                      </a:r>
                      <a:endParaRPr lang="es-CR" sz="1800" dirty="0">
                        <a:solidFill>
                          <a:schemeClr val="bg1"/>
                        </a:solidFill>
                      </a:endParaRPr>
                    </a:p>
                  </a:txBody>
                  <a:tcPr/>
                </a:tc>
                <a:extLst>
                  <a:ext uri="{0D108BD9-81ED-4DB2-BD59-A6C34878D82A}">
                    <a16:rowId xmlns:a16="http://schemas.microsoft.com/office/drawing/2014/main" val="10002"/>
                  </a:ext>
                </a:extLst>
              </a:tr>
              <a:tr h="370840">
                <a:tc>
                  <a:txBody>
                    <a:bodyPr/>
                    <a:lstStyle/>
                    <a:p>
                      <a:r>
                        <a:rPr lang="es-CR" sz="1800" dirty="0">
                          <a:solidFill>
                            <a:schemeClr val="bg1"/>
                          </a:solidFill>
                        </a:rPr>
                        <a:t>Sólo añaden</a:t>
                      </a:r>
                      <a:r>
                        <a:rPr lang="es-CR" sz="1800" baseline="0" dirty="0">
                          <a:solidFill>
                            <a:schemeClr val="bg1"/>
                          </a:solidFill>
                        </a:rPr>
                        <a:t> valor a una persona</a:t>
                      </a:r>
                      <a:endParaRPr lang="es-CR" sz="1800" dirty="0">
                        <a:solidFill>
                          <a:schemeClr val="bg1"/>
                        </a:solidFill>
                      </a:endParaRPr>
                    </a:p>
                  </a:txBody>
                  <a:tcPr/>
                </a:tc>
                <a:tc>
                  <a:txBody>
                    <a:bodyPr/>
                    <a:lstStyle/>
                    <a:p>
                      <a:r>
                        <a:rPr lang="es-CR" sz="1800" dirty="0">
                          <a:solidFill>
                            <a:schemeClr val="bg1"/>
                          </a:solidFill>
                        </a:rPr>
                        <a:t>Añade valor a muchas personas</a:t>
                      </a:r>
                    </a:p>
                  </a:txBody>
                  <a:tcPr/>
                </a:tc>
                <a:extLst>
                  <a:ext uri="{0D108BD9-81ED-4DB2-BD59-A6C34878D82A}">
                    <a16:rowId xmlns:a16="http://schemas.microsoft.com/office/drawing/2014/main" val="10003"/>
                  </a:ext>
                </a:extLst>
              </a:tr>
              <a:tr h="370840">
                <a:tc>
                  <a:txBody>
                    <a:bodyPr/>
                    <a:lstStyle/>
                    <a:p>
                      <a:r>
                        <a:rPr lang="es-CR" sz="1800" dirty="0">
                          <a:solidFill>
                            <a:schemeClr val="bg1"/>
                          </a:solidFill>
                        </a:rPr>
                        <a:t>Enfocan los logros pasados</a:t>
                      </a:r>
                    </a:p>
                  </a:txBody>
                  <a:tcPr/>
                </a:tc>
                <a:tc>
                  <a:txBody>
                    <a:bodyPr/>
                    <a:lstStyle/>
                    <a:p>
                      <a:r>
                        <a:rPr lang="es-CR" sz="1800" dirty="0">
                          <a:solidFill>
                            <a:schemeClr val="bg1"/>
                          </a:solidFill>
                        </a:rPr>
                        <a:t>Construye un legado</a:t>
                      </a:r>
                      <a:r>
                        <a:rPr lang="es-CR" sz="1800" baseline="0" dirty="0">
                          <a:solidFill>
                            <a:schemeClr val="bg1"/>
                          </a:solidFill>
                        </a:rPr>
                        <a:t> para el futuro</a:t>
                      </a:r>
                      <a:endParaRPr lang="es-CR" sz="1800" dirty="0">
                        <a:solidFill>
                          <a:schemeClr val="bg1"/>
                        </a:solidFill>
                      </a:endParaRPr>
                    </a:p>
                  </a:txBody>
                  <a:tcPr/>
                </a:tc>
                <a:extLst>
                  <a:ext uri="{0D108BD9-81ED-4DB2-BD59-A6C34878D82A}">
                    <a16:rowId xmlns:a16="http://schemas.microsoft.com/office/drawing/2014/main" val="10004"/>
                  </a:ext>
                </a:extLst>
              </a:tr>
              <a:tr h="370840">
                <a:tc>
                  <a:txBody>
                    <a:bodyPr/>
                    <a:lstStyle/>
                    <a:p>
                      <a:r>
                        <a:rPr lang="es-CR" sz="1800" dirty="0">
                          <a:solidFill>
                            <a:schemeClr val="bg1"/>
                          </a:solidFill>
                        </a:rPr>
                        <a:t>Muchas</a:t>
                      </a:r>
                      <a:r>
                        <a:rPr lang="es-CR" sz="1800" baseline="0" dirty="0">
                          <a:solidFill>
                            <a:schemeClr val="bg1"/>
                          </a:solidFill>
                        </a:rPr>
                        <a:t> veces evocan los celos en otros</a:t>
                      </a:r>
                      <a:endParaRPr lang="es-CR" sz="1800" dirty="0">
                        <a:solidFill>
                          <a:schemeClr val="bg1"/>
                        </a:solidFill>
                      </a:endParaRPr>
                    </a:p>
                  </a:txBody>
                  <a:tcPr/>
                </a:tc>
                <a:tc>
                  <a:txBody>
                    <a:bodyPr/>
                    <a:lstStyle/>
                    <a:p>
                      <a:r>
                        <a:rPr lang="es-CR" sz="1800" dirty="0">
                          <a:solidFill>
                            <a:schemeClr val="bg1"/>
                          </a:solidFill>
                        </a:rPr>
                        <a:t>Genera respeto e integridad</a:t>
                      </a:r>
                    </a:p>
                  </a:txBody>
                  <a:tcPr/>
                </a:tc>
                <a:extLst>
                  <a:ext uri="{0D108BD9-81ED-4DB2-BD59-A6C34878D82A}">
                    <a16:rowId xmlns:a16="http://schemas.microsoft.com/office/drawing/2014/main" val="10005"/>
                  </a:ext>
                </a:extLst>
              </a:tr>
              <a:tr h="370840">
                <a:tc>
                  <a:txBody>
                    <a:bodyPr/>
                    <a:lstStyle/>
                    <a:p>
                      <a:r>
                        <a:rPr lang="es-CR" sz="1800" dirty="0">
                          <a:solidFill>
                            <a:schemeClr val="bg1"/>
                          </a:solidFill>
                        </a:rPr>
                        <a:t>Sólo pueden abrirle la puerta</a:t>
                      </a:r>
                    </a:p>
                  </a:txBody>
                  <a:tcPr/>
                </a:tc>
                <a:tc>
                  <a:txBody>
                    <a:bodyPr/>
                    <a:lstStyle/>
                    <a:p>
                      <a:r>
                        <a:rPr lang="es-CR" sz="1800" dirty="0">
                          <a:solidFill>
                            <a:schemeClr val="bg1"/>
                          </a:solidFill>
                        </a:rPr>
                        <a:t>Lo mantiene</a:t>
                      </a:r>
                      <a:r>
                        <a:rPr lang="es-CR" sz="1800" baseline="0" dirty="0">
                          <a:solidFill>
                            <a:schemeClr val="bg1"/>
                          </a:solidFill>
                        </a:rPr>
                        <a:t> allí</a:t>
                      </a:r>
                      <a:endParaRPr lang="es-CR" sz="1800" dirty="0">
                        <a:solidFill>
                          <a:schemeClr val="bg1"/>
                        </a:solidFill>
                      </a:endParaRPr>
                    </a:p>
                  </a:txBody>
                  <a:tcPr/>
                </a:tc>
                <a:extLst>
                  <a:ext uri="{0D108BD9-81ED-4DB2-BD59-A6C34878D82A}">
                    <a16:rowId xmlns:a16="http://schemas.microsoft.com/office/drawing/2014/main" val="10006"/>
                  </a:ext>
                </a:extLst>
              </a:tr>
            </a:tbl>
          </a:graphicData>
        </a:graphic>
      </p:graphicFrame>
      <p:sp>
        <p:nvSpPr>
          <p:cNvPr id="5" name="CuadroTexto 4"/>
          <p:cNvSpPr txBox="1"/>
          <p:nvPr/>
        </p:nvSpPr>
        <p:spPr>
          <a:xfrm>
            <a:off x="2524125" y="4993421"/>
            <a:ext cx="7143750" cy="707886"/>
          </a:xfrm>
          <a:prstGeom prst="rect">
            <a:avLst/>
          </a:prstGeom>
          <a:noFill/>
        </p:spPr>
        <p:txBody>
          <a:bodyPr wrap="square" rtlCol="0">
            <a:spAutoFit/>
          </a:bodyPr>
          <a:lstStyle/>
          <a:p>
            <a:pPr algn="ctr">
              <a:defRPr/>
            </a:pPr>
            <a:r>
              <a:rPr lang="es-CR" sz="2000" i="1" dirty="0">
                <a:solidFill>
                  <a:srgbClr val="FFC000"/>
                </a:solidFill>
              </a:rPr>
              <a:t>“Ninguna credencial puede sustituir la integridad cuando hablamos del poder de influir en otros”</a:t>
            </a:r>
          </a:p>
        </p:txBody>
      </p:sp>
    </p:spTree>
    <p:extLst>
      <p:ext uri="{BB962C8B-B14F-4D97-AF65-F5344CB8AC3E}">
        <p14:creationId xmlns:p14="http://schemas.microsoft.com/office/powerpoint/2010/main" val="395798090"/>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70598"/>
          </a:xfrm>
        </p:spPr>
        <p:txBody>
          <a:bodyPr>
            <a:normAutofit/>
          </a:bodyPr>
          <a:lstStyle/>
          <a:p>
            <a:pPr algn="ctr"/>
            <a:r>
              <a:rPr lang="es-UY" sz="6000" b="1" dirty="0">
                <a:latin typeface="Arial" panose="020B0604020202020204" pitchFamily="34" charset="0"/>
                <a:cs typeface="Arial" panose="020B0604020202020204" pitchFamily="34" charset="0"/>
              </a:rPr>
              <a:t>Definición de Carácter</a:t>
            </a:r>
          </a:p>
        </p:txBody>
      </p:sp>
      <p:sp>
        <p:nvSpPr>
          <p:cNvPr id="3" name="Marcador de contenido 2"/>
          <p:cNvSpPr>
            <a:spLocks noGrp="1"/>
          </p:cNvSpPr>
          <p:nvPr>
            <p:ph idx="1"/>
          </p:nvPr>
        </p:nvSpPr>
        <p:spPr>
          <a:xfrm>
            <a:off x="398585" y="1735016"/>
            <a:ext cx="11488615" cy="4911970"/>
          </a:xfrm>
        </p:spPr>
        <p:txBody>
          <a:bodyPr>
            <a:normAutofit/>
          </a:bodyPr>
          <a:lstStyle/>
          <a:p>
            <a:pPr>
              <a:lnSpc>
                <a:spcPct val="110000"/>
              </a:lnSpc>
              <a:buClr>
                <a:srgbClr val="008000"/>
              </a:buClr>
            </a:pPr>
            <a:r>
              <a:rPr lang="es-ES_tradnl" dirty="0">
                <a:latin typeface="Gill Sans MT"/>
                <a:cs typeface="Gill Sans MT"/>
              </a:rPr>
              <a:t>La palabra  </a:t>
            </a:r>
            <a:r>
              <a:rPr lang="es-ES_tradnl" i="1" dirty="0">
                <a:solidFill>
                  <a:srgbClr val="008000"/>
                </a:solidFill>
                <a:latin typeface="Gill Sans MT"/>
                <a:cs typeface="Gill Sans MT"/>
              </a:rPr>
              <a:t>carácter</a:t>
            </a:r>
            <a:r>
              <a:rPr lang="es-ES_tradnl" dirty="0">
                <a:latin typeface="Gill Sans MT"/>
                <a:cs typeface="Gill Sans MT"/>
              </a:rPr>
              <a:t> en Griego se refiere a un instrumento de tallar o de grabar. </a:t>
            </a:r>
          </a:p>
          <a:p>
            <a:pPr lvl="1">
              <a:lnSpc>
                <a:spcPct val="110000"/>
              </a:lnSpc>
              <a:buClr>
                <a:schemeClr val="accent3"/>
              </a:buClr>
              <a:buFont typeface="Wingdings" charset="2"/>
              <a:buChar char="ü"/>
            </a:pPr>
            <a:r>
              <a:rPr lang="es-ES_tradnl" sz="3200" dirty="0">
                <a:latin typeface="Gill Sans MT"/>
                <a:cs typeface="Gill Sans MT"/>
              </a:rPr>
              <a:t>La formación de nuestro carácter se forja como una de las muchas marcas distintivas que diseñan un retrato de quiénes somos.</a:t>
            </a:r>
          </a:p>
          <a:p>
            <a:pPr lvl="1">
              <a:lnSpc>
                <a:spcPct val="110000"/>
              </a:lnSpc>
              <a:buClr>
                <a:schemeClr val="accent3"/>
              </a:buClr>
              <a:buFont typeface="Wingdings" charset="2"/>
              <a:buChar char="ü"/>
            </a:pPr>
            <a:r>
              <a:rPr lang="es-ES_tradnl" sz="3200" dirty="0">
                <a:latin typeface="Gill Sans MT"/>
                <a:cs typeface="Gill Sans MT"/>
              </a:rPr>
              <a:t>Nuestro carácter se forma a través de nuestras decisiones y no a través de nuestras condiciones.</a:t>
            </a:r>
          </a:p>
          <a:p>
            <a:pPr lvl="1">
              <a:lnSpc>
                <a:spcPct val="110000"/>
              </a:lnSpc>
              <a:buClr>
                <a:schemeClr val="accent3"/>
              </a:buClr>
              <a:buFont typeface="Wingdings" charset="2"/>
              <a:buChar char="ü"/>
            </a:pPr>
            <a:r>
              <a:rPr lang="es-ES_tradnl" sz="3200" dirty="0">
                <a:latin typeface="Gill Sans MT"/>
                <a:cs typeface="Gill Sans MT"/>
              </a:rPr>
              <a:t>Nuestro carácter se consolida a través de nuestra disciplina</a:t>
            </a:r>
            <a:endParaRPr lang="es-ES_tradnl" dirty="0">
              <a:latin typeface="Gill Sans MT"/>
              <a:cs typeface="Gill Sans MT"/>
            </a:endParaRPr>
          </a:p>
          <a:p>
            <a:pPr marL="0" indent="0">
              <a:buNone/>
            </a:pPr>
            <a:endParaRPr lang="es-UY" dirty="0">
              <a:latin typeface="Arial" panose="020B0604020202020204" pitchFamily="34" charset="0"/>
              <a:cs typeface="Arial" panose="020B0604020202020204" pitchFamily="34" charset="0"/>
            </a:endParaRPr>
          </a:p>
          <a:p>
            <a:pPr marL="0" indent="0">
              <a:buNone/>
            </a:pPr>
            <a:endParaRPr lang="es-UY"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98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251" y="-20322"/>
            <a:ext cx="8961549" cy="1143000"/>
          </a:xfrm>
        </p:spPr>
        <p:txBody>
          <a:bodyPr>
            <a:normAutofit/>
          </a:bodyPr>
          <a:lstStyle/>
          <a:p>
            <a:r>
              <a:rPr lang="en-US" sz="3200" b="1" dirty="0">
                <a:solidFill>
                  <a:srgbClr val="008000"/>
                </a:solidFill>
                <a:latin typeface="Gill Sans MT"/>
                <a:cs typeface="Gill Sans MT"/>
              </a:rPr>
              <a:t>FORMACIÓN DE NUESTRO CARÁCTER </a:t>
            </a:r>
            <a:endParaRPr lang="en-US" sz="2000" dirty="0">
              <a:solidFill>
                <a:srgbClr val="008000"/>
              </a:solidFill>
              <a:latin typeface="Gill Sans MT"/>
              <a:cs typeface="Gill Sans MT"/>
            </a:endParaRPr>
          </a:p>
        </p:txBody>
      </p:sp>
      <p:sp>
        <p:nvSpPr>
          <p:cNvPr id="3" name="Content Placeholder 2"/>
          <p:cNvSpPr>
            <a:spLocks noGrp="1"/>
          </p:cNvSpPr>
          <p:nvPr>
            <p:ph idx="1"/>
          </p:nvPr>
        </p:nvSpPr>
        <p:spPr>
          <a:xfrm>
            <a:off x="606427" y="916186"/>
            <a:ext cx="11383804" cy="4525963"/>
          </a:xfrm>
        </p:spPr>
        <p:txBody>
          <a:bodyPr>
            <a:noAutofit/>
          </a:bodyPr>
          <a:lstStyle/>
          <a:p>
            <a:pPr>
              <a:lnSpc>
                <a:spcPct val="110000"/>
              </a:lnSpc>
              <a:buClr>
                <a:srgbClr val="008000"/>
              </a:buClr>
            </a:pPr>
            <a:r>
              <a:rPr lang="es-ES_tradnl" sz="2400" dirty="0">
                <a:latin typeface="Gill Sans MT"/>
                <a:cs typeface="Gill Sans MT"/>
              </a:rPr>
              <a:t>Cada vez que usted toma una decisión, genera una impresión. </a:t>
            </a:r>
          </a:p>
          <a:p>
            <a:pPr>
              <a:lnSpc>
                <a:spcPct val="110000"/>
              </a:lnSpc>
              <a:buClr>
                <a:srgbClr val="008000"/>
              </a:buClr>
            </a:pPr>
            <a:r>
              <a:rPr lang="es-ES_tradnl" sz="2400" dirty="0">
                <a:latin typeface="Gill Sans MT"/>
                <a:cs typeface="Gill Sans MT"/>
              </a:rPr>
              <a:t>Cada vez que usted responde a una necesidad,  o reacciona defensivamente ante una crisis, usted marca un surco. </a:t>
            </a:r>
          </a:p>
          <a:p>
            <a:pPr>
              <a:lnSpc>
                <a:spcPct val="110000"/>
              </a:lnSpc>
              <a:buClr>
                <a:srgbClr val="008000"/>
              </a:buClr>
            </a:pPr>
            <a:r>
              <a:rPr lang="es-ES_tradnl" sz="2400" dirty="0">
                <a:latin typeface="Gill Sans MT"/>
                <a:cs typeface="Gill Sans MT"/>
              </a:rPr>
              <a:t>Cada vez que usted influye positivamente, o manipula a otros, usted moldea una forma de ser. </a:t>
            </a:r>
          </a:p>
          <a:p>
            <a:pPr>
              <a:lnSpc>
                <a:spcPct val="110000"/>
              </a:lnSpc>
              <a:buClr>
                <a:srgbClr val="008000"/>
              </a:buClr>
            </a:pPr>
            <a:r>
              <a:rPr lang="es-ES_tradnl" sz="2400" dirty="0">
                <a:latin typeface="Gill Sans MT"/>
                <a:cs typeface="Gill Sans MT"/>
              </a:rPr>
              <a:t>Cada vez que usted demuestra gratitud, o soborna a la gente, usted genera una imagen. </a:t>
            </a:r>
          </a:p>
          <a:p>
            <a:pPr>
              <a:lnSpc>
                <a:spcPct val="110000"/>
              </a:lnSpc>
              <a:buClr>
                <a:srgbClr val="008000"/>
              </a:buClr>
            </a:pPr>
            <a:r>
              <a:rPr lang="es-ES_tradnl" sz="2400" dirty="0">
                <a:latin typeface="Gill Sans MT"/>
                <a:cs typeface="Gill Sans MT"/>
              </a:rPr>
              <a:t>Cada vez que usted habla la verdad, o engaña a otros, usted está mostrando el patrón de su carácter. </a:t>
            </a:r>
          </a:p>
          <a:p>
            <a:pPr>
              <a:lnSpc>
                <a:spcPct val="110000"/>
              </a:lnSpc>
              <a:buClr>
                <a:srgbClr val="008000"/>
              </a:buClr>
            </a:pPr>
            <a:r>
              <a:rPr lang="es-ES_tradnl" sz="2400" dirty="0">
                <a:latin typeface="Gill Sans MT"/>
                <a:cs typeface="Gill Sans MT"/>
              </a:rPr>
              <a:t>Cada vez que usted está frente a la presión de grupo, o cede a la tentación, usted está tallando su carácter. </a:t>
            </a:r>
          </a:p>
          <a:p>
            <a:pPr lvl="1">
              <a:lnSpc>
                <a:spcPct val="110000"/>
              </a:lnSpc>
              <a:buClr>
                <a:schemeClr val="accent3"/>
              </a:buClr>
              <a:buFont typeface="Wingdings" charset="2"/>
              <a:buChar char="ü"/>
            </a:pPr>
            <a:r>
              <a:rPr lang="es-ES_tradnl" sz="2400" dirty="0">
                <a:latin typeface="Gill Sans MT"/>
                <a:cs typeface="Gill Sans MT"/>
              </a:rPr>
              <a:t>Estas imágenes de nuestro corazón hacen las imágenes más profundas, ya sea para el bienestar o la destrucción de otros.</a:t>
            </a: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106205937"/>
      </p:ext>
    </p:extLst>
  </p:cSld>
  <p:clrMapOvr>
    <a:masterClrMapping/>
  </p:clrMapOvr>
</p:sld>
</file>

<file path=ppt/theme/_rels/them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4.xml><?xml version="1.0" encoding="utf-8"?>
<a:theme xmlns:a="http://schemas.openxmlformats.org/drawingml/2006/main" name="2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Lucida Sans"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Lucida Sans" pitchFamily="34"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1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1359</TotalTime>
  <Words>1361</Words>
  <Application>Microsoft Office PowerPoint</Application>
  <PresentationFormat>Panorámica</PresentationFormat>
  <Paragraphs>135</Paragraphs>
  <Slides>31</Slides>
  <Notes>4</Notes>
  <HiddenSlides>0</HiddenSlides>
  <MMClips>0</MMClips>
  <ScaleCrop>false</ScaleCrop>
  <HeadingPairs>
    <vt:vector size="6" baseType="variant">
      <vt:variant>
        <vt:lpstr>Fuentes usadas</vt:lpstr>
      </vt:variant>
      <vt:variant>
        <vt:i4>17</vt:i4>
      </vt:variant>
      <vt:variant>
        <vt:lpstr>Tema</vt:lpstr>
      </vt:variant>
      <vt:variant>
        <vt:i4>16</vt:i4>
      </vt:variant>
      <vt:variant>
        <vt:lpstr>Títulos de diapositiva</vt:lpstr>
      </vt:variant>
      <vt:variant>
        <vt:i4>31</vt:i4>
      </vt:variant>
    </vt:vector>
  </HeadingPairs>
  <TitlesOfParts>
    <vt:vector size="64" baseType="lpstr">
      <vt:lpstr>Arial</vt:lpstr>
      <vt:lpstr>Britannic Bold</vt:lpstr>
      <vt:lpstr>Calibri</vt:lpstr>
      <vt:lpstr>Calibri Light</vt:lpstr>
      <vt:lpstr>Cambria</vt:lpstr>
      <vt:lpstr>Century Gothic</vt:lpstr>
      <vt:lpstr>Century Schoolbook</vt:lpstr>
      <vt:lpstr>Garamond</vt:lpstr>
      <vt:lpstr>Georgia</vt:lpstr>
      <vt:lpstr>Gill Sans MT</vt:lpstr>
      <vt:lpstr>Lucida Sans</vt:lpstr>
      <vt:lpstr>Matura MT Script Capitals</vt:lpstr>
      <vt:lpstr>Segoe UI</vt:lpstr>
      <vt:lpstr>Verdana</vt:lpstr>
      <vt:lpstr>Wingdings</vt:lpstr>
      <vt:lpstr>Wingdings 2</vt:lpstr>
      <vt:lpstr>Wingdings 3</vt:lpstr>
      <vt:lpstr>Tema de Office</vt:lpstr>
      <vt:lpstr>2_Edge</vt:lpstr>
      <vt:lpstr>2_Office Theme</vt:lpstr>
      <vt:lpstr>2_Tema de Office</vt:lpstr>
      <vt:lpstr>3_Tema de Office</vt:lpstr>
      <vt:lpstr>2_HDOfficeLightV0</vt:lpstr>
      <vt:lpstr>1_Civil</vt:lpstr>
      <vt:lpstr>1_Office Theme</vt:lpstr>
      <vt:lpstr>4_Office Theme</vt:lpstr>
      <vt:lpstr>5_Tema de Office</vt:lpstr>
      <vt:lpstr>7_Office Theme</vt:lpstr>
      <vt:lpstr>8_Office Theme</vt:lpstr>
      <vt:lpstr>1_Espiral</vt:lpstr>
      <vt:lpstr>2_Civil</vt:lpstr>
      <vt:lpstr>1_Tema de Office</vt:lpstr>
      <vt:lpstr>4_Tema de Office</vt:lpstr>
      <vt:lpstr>Presentación de PowerPoint</vt:lpstr>
      <vt:lpstr>Presentación de PowerPoint</vt:lpstr>
      <vt:lpstr>Presentación de PowerPoint</vt:lpstr>
      <vt:lpstr>Presentación de PowerPoint</vt:lpstr>
      <vt:lpstr>Presentación de PowerPoint</vt:lpstr>
      <vt:lpstr>Carácter</vt:lpstr>
      <vt:lpstr>Presentación de PowerPoint</vt:lpstr>
      <vt:lpstr>Definición de Carácter</vt:lpstr>
      <vt:lpstr>FORMACIÓN DE NUESTRO CARÁCTER </vt:lpstr>
      <vt:lpstr>Presentación de PowerPoint</vt:lpstr>
      <vt:lpstr>Presentación de PowerPoint</vt:lpstr>
      <vt:lpstr>Modelo Reactivo o Determinista</vt:lpstr>
      <vt:lpstr>El Modelo Determinista (Reactivo)</vt:lpstr>
      <vt:lpstr>Modelo Proactivo</vt:lpstr>
      <vt:lpstr>El Modelo Proactivo </vt:lpstr>
      <vt:lpstr>Los Círculos de Preocupación e Influencia</vt:lpstr>
      <vt:lpstr>Limitando nuestro Circulo de Influencia</vt:lpstr>
      <vt:lpstr>Ampliando nuestro Circulo de Influencia</vt:lpstr>
      <vt:lpstr>Dos Paradigmas</vt:lpstr>
      <vt:lpstr>Presentación de PowerPoint</vt:lpstr>
      <vt:lpstr>Presentación de PowerPoint</vt:lpstr>
      <vt:lpstr>La manera más rápida de alcanzar el liderazgo</vt:lpstr>
      <vt:lpstr>Los problemas nos presentan a nosotros mismos</vt:lpstr>
      <vt:lpstr>Los problemas nos presentan a otros</vt:lpstr>
      <vt:lpstr>Los problemas nos presentan a las oportunidades </vt:lpstr>
      <vt:lpstr>Valores</vt:lpstr>
      <vt:lpstr>Beneficios de los Valores</vt:lpstr>
      <vt:lpstr>Presentación de PowerPoint</vt:lpstr>
      <vt:lpstr>Presentación de PowerPoint</vt:lpstr>
      <vt:lpstr>Valores</vt:lpstr>
      <vt:lpstr>DECLARACION DE MISION EN BASE A VALORES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ÉTICA  PROFESIONAL</dc:title>
  <dc:creator>luis noya nemer</dc:creator>
  <cp:lastModifiedBy>Carlos Duran</cp:lastModifiedBy>
  <cp:revision>75</cp:revision>
  <dcterms:created xsi:type="dcterms:W3CDTF">2016-08-02T22:30:06Z</dcterms:created>
  <dcterms:modified xsi:type="dcterms:W3CDTF">2023-03-27T13:05:45Z</dcterms:modified>
</cp:coreProperties>
</file>