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46" r:id="rId2"/>
    <p:sldId id="548" r:id="rId3"/>
    <p:sldId id="544" r:id="rId4"/>
    <p:sldId id="549" r:id="rId5"/>
    <p:sldId id="551" r:id="rId6"/>
    <p:sldId id="550" r:id="rId7"/>
    <p:sldId id="552" r:id="rId8"/>
    <p:sldId id="553" r:id="rId9"/>
    <p:sldId id="554" r:id="rId10"/>
    <p:sldId id="5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23F4C-C5D3-427F-98CB-B73674E22C18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EF94C-3E68-47A8-92D4-72B600EFD6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91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9461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5977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2640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487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5901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5691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8056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8390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08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7876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8468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9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4B62E9-932A-4463-831D-890B303AC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r="13333"/>
          <a:stretch/>
        </p:blipFill>
        <p:spPr>
          <a:xfrm>
            <a:off x="1407942" y="-35600"/>
            <a:ext cx="9260058" cy="689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2621" y="3581400"/>
            <a:ext cx="61335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Cuando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aprendes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hacer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pausa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desarrollas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3C95D0-E50C-4321-AEC6-408813D8D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1"/>
          <a:stretch/>
        </p:blipFill>
        <p:spPr>
          <a:xfrm>
            <a:off x="1494692" y="2"/>
            <a:ext cx="9173308" cy="7010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4692" y="2438400"/>
            <a:ext cx="91733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spcAft>
                <a:spcPts val="30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tipo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introspección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inusual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228600">
              <a:spcAft>
                <a:spcPts val="30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 El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buscar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llegar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conocerse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mismo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clave para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alcanzar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potencial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228600">
              <a:spcAft>
                <a:spcPts val="30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Has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llegado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hasta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aquí</a:t>
            </a:r>
            <a:r>
              <a:rPr lang="is-I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…¡NO frenes el ritmo ahora!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6081346" y="30033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viaje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26C3CC-D070-41F8-AB7C-BB379A683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9865" r="13333"/>
          <a:stretch/>
        </p:blipFill>
        <p:spPr>
          <a:xfrm>
            <a:off x="1509932" y="1371600"/>
            <a:ext cx="9158068" cy="55327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8D8E1A0-3642-43AE-BB87-CC60F9730F51}"/>
              </a:ext>
            </a:extLst>
          </p:cNvPr>
          <p:cNvSpPr txBox="1"/>
          <p:nvPr/>
        </p:nvSpPr>
        <p:spPr>
          <a:xfrm>
            <a:off x="152400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Para una pausa autoimpuesta…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DB44D4-4B9F-4ADE-A8FF-8426A2CFDC26}"/>
              </a:ext>
            </a:extLst>
          </p:cNvPr>
          <p:cNvSpPr txBox="1"/>
          <p:nvPr/>
        </p:nvSpPr>
        <p:spPr>
          <a:xfrm>
            <a:off x="1676400" y="6046857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dirty="0">
                <a:solidFill>
                  <a:prstClr val="black"/>
                </a:solidFill>
                <a:latin typeface="Century Gothic" panose="020B0502020202020204" pitchFamily="34" charset="0"/>
              </a:rPr>
              <a:t>PRESIONA AHORA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171D81-29B2-4349-9D8D-268216E1E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3" r="12635" b="5534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115799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El </a:t>
            </a:r>
            <a:r>
              <a:rPr lang="en-US" sz="4000" b="1" dirty="0" err="1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poder</a:t>
            </a:r>
            <a:r>
              <a:rPr lang="en-US" sz="4000" b="1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 de </a:t>
            </a:r>
            <a:r>
              <a:rPr lang="en-US" sz="4000" b="1" dirty="0" err="1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hacer</a:t>
            </a:r>
            <a:r>
              <a:rPr lang="en-US" sz="4000" b="1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una</a:t>
            </a:r>
            <a:r>
              <a:rPr lang="en-US" sz="4000" b="1" dirty="0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empus Sans ITC" panose="04020404030D07020202" pitchFamily="82" charset="0"/>
                <a:cs typeface="Times New Roman" pitchFamily="18" charset="0"/>
              </a:rPr>
              <a:t>pausa</a:t>
            </a:r>
            <a:endParaRPr lang="en-US" sz="4000" b="1" dirty="0">
              <a:solidFill>
                <a:srgbClr val="92D050"/>
              </a:solidFill>
              <a:latin typeface="Tempus Sans ITC" panose="04020404030D07020202" pitchFamily="8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6571" y="2211548"/>
            <a:ext cx="6553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La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reflexión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convierte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a la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experiencia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en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vision.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Todos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necesitamos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un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tiempo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y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lugar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solas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Pausas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intencionales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expanden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los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pensamientos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Si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eres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un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líder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es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vital para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éxito</a:t>
            </a:r>
            <a:r>
              <a:rPr lang="en-US" sz="28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5943600" y="21572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Pausa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000" i="1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D30A37-9385-477F-8E9D-2101797AE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8" b="6608"/>
          <a:stretch/>
        </p:blipFill>
        <p:spPr>
          <a:xfrm>
            <a:off x="1524000" y="0"/>
            <a:ext cx="9144000" cy="6946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685802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en-US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letra</a:t>
            </a:r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3508" y="2087052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3600" b="1" dirty="0" err="1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nvestigación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Encuentra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significado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5E3BE8-7885-4AB3-86ED-CD883567071C}"/>
              </a:ext>
            </a:extLst>
          </p:cNvPr>
          <p:cNvSpPr txBox="1"/>
          <p:nvPr/>
        </p:nvSpPr>
        <p:spPr>
          <a:xfrm>
            <a:off x="3429000" y="1752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93A5B9-6203-48E9-97B1-CAC401EB0759}"/>
              </a:ext>
            </a:extLst>
          </p:cNvPr>
          <p:cNvSpPr txBox="1"/>
          <p:nvPr/>
        </p:nvSpPr>
        <p:spPr>
          <a:xfrm>
            <a:off x="2985374" y="3086358"/>
            <a:ext cx="6944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ncubación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Cocina 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fuego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lento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reflexión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C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F4F57F-B3DF-4FED-B5C6-66447D33CD54}"/>
              </a:ext>
            </a:extLst>
          </p:cNvPr>
          <p:cNvSpPr txBox="1"/>
          <p:nvPr/>
        </p:nvSpPr>
        <p:spPr>
          <a:xfrm>
            <a:off x="3013509" y="4003414"/>
            <a:ext cx="6604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luminación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Dale valor a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experiencias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C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C6ECDD5-363F-4454-83FE-C94254C8F490}"/>
              </a:ext>
            </a:extLst>
          </p:cNvPr>
          <p:cNvSpPr txBox="1"/>
          <p:nvPr/>
        </p:nvSpPr>
        <p:spPr>
          <a:xfrm>
            <a:off x="3013509" y="4943634"/>
            <a:ext cx="6604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F81BD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8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lustración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Expande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tus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experiencias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para que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sean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lecciones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48200" y="-762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Times New Roman" pitchFamily="18" charset="0"/>
              </a:rPr>
              <a:t>Pausa</a:t>
            </a:r>
            <a:endParaRPr lang="en-US" sz="2400" b="1" i="1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000" i="1" dirty="0">
              <a:solidFill>
                <a:prstClr val="black">
                  <a:lumMod val="85000"/>
                  <a:lumOff val="15000"/>
                </a:prst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535074-32ED-4F46-9085-F2942F75A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4" r="14166" b="5534"/>
          <a:stretch/>
        </p:blipFill>
        <p:spPr>
          <a:xfrm>
            <a:off x="1534551" y="0"/>
            <a:ext cx="912153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4552" y="152401"/>
            <a:ext cx="5018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4000" dirty="0" err="1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Quieres</a:t>
            </a:r>
            <a:r>
              <a:rPr lang="en-US" sz="4000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4000" dirty="0" err="1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respuesta</a:t>
            </a:r>
            <a:r>
              <a:rPr lang="en-US" sz="4000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correcta</a:t>
            </a:r>
            <a:r>
              <a:rPr lang="en-US" sz="4000" dirty="0">
                <a:solidFill>
                  <a:srgbClr val="EEECE1">
                    <a:lumMod val="1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00" y="597426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</a:t>
            </a: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4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pregunta</a:t>
            </a:r>
            <a:r>
              <a:rPr lang="en-US" sz="4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correcta</a:t>
            </a:r>
            <a:endParaRPr lang="en-US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EE3C64-D566-4019-861D-DC7B7E5D8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/>
          <a:stretch/>
        </p:blipFill>
        <p:spPr>
          <a:xfrm>
            <a:off x="1524000" y="1"/>
            <a:ext cx="9144000" cy="2515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476072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Preguntas</a:t>
            </a:r>
            <a:r>
              <a:rPr lang="en-US" sz="32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para la </a:t>
            </a:r>
          </a:p>
          <a:p>
            <a:r>
              <a:rPr lang="en-US" sz="4000" dirty="0" err="1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Conciencia</a:t>
            </a:r>
            <a:r>
              <a:rPr lang="en-US" sz="40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Personal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3829" y="2743200"/>
            <a:ext cx="81534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Cuál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mi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activo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más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valioso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	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Cuál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mi mayor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responsabilidad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		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Qué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que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me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hace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más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feliz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 			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     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Qué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que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más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me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entristece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788558" y="-1088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Preguntas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correctas</a:t>
            </a:r>
            <a:endParaRPr lang="en-US" sz="2400" b="1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66900" y="2515715"/>
            <a:ext cx="88011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Cuál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mis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emociones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vale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más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la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pena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	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Cuál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mis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emociones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menos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vale la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pena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		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Cuál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mi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mejor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hábito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			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Cuál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mi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peor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hábito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5F9A3A-F68A-4FD7-9AC7-F419CEA413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/>
          <a:stretch/>
        </p:blipFill>
        <p:spPr>
          <a:xfrm>
            <a:off x="1524000" y="1"/>
            <a:ext cx="9144000" cy="2515715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D2444EDB-403A-49F5-A3BA-F6635F62ECCE}"/>
              </a:ext>
            </a:extLst>
          </p:cNvPr>
          <p:cNvSpPr txBox="1"/>
          <p:nvPr/>
        </p:nvSpPr>
        <p:spPr>
          <a:xfrm>
            <a:off x="1638300" y="429162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Preguntas</a:t>
            </a:r>
            <a:r>
              <a:rPr lang="en-US" sz="32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para la </a:t>
            </a:r>
          </a:p>
          <a:p>
            <a:r>
              <a:rPr lang="en-US" sz="4000" dirty="0" err="1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Conciencia</a:t>
            </a:r>
            <a:r>
              <a:rPr lang="en-US" sz="40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Personal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788558" y="-1088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Preguntas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correctas</a:t>
            </a:r>
            <a:endParaRPr lang="en-US" sz="2400" b="1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2590800"/>
            <a:ext cx="8153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Qué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que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más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me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satisface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	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Cuál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mi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posesión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más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preciada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		¿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Qué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que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todavía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no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sé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de </a:t>
            </a:r>
            <a:r>
              <a:rPr lang="en-US" sz="36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mí</a:t>
            </a:r>
            <a:r>
              <a:rPr lang="en-US" sz="36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EE8FF1-517F-4C27-93E2-8A83642AE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"/>
          <a:stretch/>
        </p:blipFill>
        <p:spPr>
          <a:xfrm>
            <a:off x="1524000" y="1"/>
            <a:ext cx="9144000" cy="2515715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903D92C1-B440-4A16-ADC2-D617697E400A}"/>
              </a:ext>
            </a:extLst>
          </p:cNvPr>
          <p:cNvSpPr txBox="1"/>
          <p:nvPr/>
        </p:nvSpPr>
        <p:spPr>
          <a:xfrm>
            <a:off x="1718130" y="380440"/>
            <a:ext cx="529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Preguntas</a:t>
            </a:r>
            <a:r>
              <a:rPr lang="en-US" sz="3200" dirty="0">
                <a:solidFill>
                  <a:prstClr val="black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para la </a:t>
            </a:r>
          </a:p>
          <a:p>
            <a:r>
              <a:rPr lang="en-US" sz="4000" dirty="0" err="1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Conciencia</a:t>
            </a:r>
            <a:r>
              <a:rPr lang="en-US" sz="4000" dirty="0">
                <a:solidFill>
                  <a:prstClr val="black"/>
                </a:solidFill>
                <a:latin typeface="Gabriola" panose="04040605051002020D02" pitchFamily="82" charset="0"/>
                <a:cs typeface="Times New Roman" pitchFamily="18" charset="0"/>
              </a:rPr>
              <a:t> Personal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2788558" y="-1088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Preguntas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correctas</a:t>
            </a:r>
            <a:endParaRPr lang="en-US" sz="2400" b="1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A41F53-1FB2-4C79-947D-ED10789D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65823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Panorámica</PresentationFormat>
  <Paragraphs>43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Franklin Gothic Demi Cond</vt:lpstr>
      <vt:lpstr>Gabriola</vt:lpstr>
      <vt:lpstr>Impact</vt:lpstr>
      <vt:lpstr>Tahoma</vt:lpstr>
      <vt:lpstr>Tempus Sans ITC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2020-11-10T12:32:41Z</dcterms:created>
  <dcterms:modified xsi:type="dcterms:W3CDTF">2020-11-10T12:33:13Z</dcterms:modified>
</cp:coreProperties>
</file>