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5" r:id="rId16"/>
    <p:sldMasterId id="2147483857" r:id="rId17"/>
    <p:sldMasterId id="2147483869" r:id="rId18"/>
    <p:sldMasterId id="2147483884" r:id="rId19"/>
    <p:sldMasterId id="2147483896" r:id="rId20"/>
    <p:sldMasterId id="2147483908" r:id="rId21"/>
    <p:sldMasterId id="2147483988" r:id="rId22"/>
  </p:sldMasterIdLst>
  <p:notesMasterIdLst>
    <p:notesMasterId r:id="rId61"/>
  </p:notesMasterIdLst>
  <p:sldIdLst>
    <p:sldId id="273" r:id="rId23"/>
    <p:sldId id="274" r:id="rId24"/>
    <p:sldId id="275" r:id="rId25"/>
    <p:sldId id="285" r:id="rId26"/>
    <p:sldId id="271" r:id="rId27"/>
    <p:sldId id="286" r:id="rId28"/>
    <p:sldId id="287" r:id="rId29"/>
    <p:sldId id="258" r:id="rId30"/>
    <p:sldId id="276" r:id="rId31"/>
    <p:sldId id="277" r:id="rId32"/>
    <p:sldId id="278" r:id="rId33"/>
    <p:sldId id="279" r:id="rId34"/>
    <p:sldId id="280" r:id="rId35"/>
    <p:sldId id="281" r:id="rId36"/>
    <p:sldId id="282" r:id="rId37"/>
    <p:sldId id="283" r:id="rId38"/>
    <p:sldId id="284" r:id="rId39"/>
    <p:sldId id="297" r:id="rId40"/>
    <p:sldId id="272" r:id="rId41"/>
    <p:sldId id="257" r:id="rId42"/>
    <p:sldId id="259" r:id="rId43"/>
    <p:sldId id="260" r:id="rId44"/>
    <p:sldId id="261" r:id="rId45"/>
    <p:sldId id="262" r:id="rId46"/>
    <p:sldId id="288" r:id="rId47"/>
    <p:sldId id="289" r:id="rId48"/>
    <p:sldId id="290" r:id="rId49"/>
    <p:sldId id="291" r:id="rId50"/>
    <p:sldId id="292" r:id="rId51"/>
    <p:sldId id="293" r:id="rId52"/>
    <p:sldId id="294" r:id="rId53"/>
    <p:sldId id="295" r:id="rId54"/>
    <p:sldId id="296" r:id="rId55"/>
    <p:sldId id="298" r:id="rId56"/>
    <p:sldId id="299" r:id="rId57"/>
    <p:sldId id="300" r:id="rId58"/>
    <p:sldId id="301" r:id="rId59"/>
    <p:sldId id="308" r:id="rId6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96"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FC645-278C-4C46-8041-FA5153677361}" type="doc">
      <dgm:prSet loTypeId="urn:microsoft.com/office/officeart/2009/3/layout/StepUpProcess" loCatId="" qsTypeId="urn:microsoft.com/office/officeart/2005/8/quickstyle/simple1" qsCatId="simple" csTypeId="urn:microsoft.com/office/officeart/2005/8/colors/colorful1" csCatId="colorful" phldr="1"/>
      <dgm:spPr/>
      <dgm:t>
        <a:bodyPr/>
        <a:lstStyle/>
        <a:p>
          <a:endParaRPr lang="en-US"/>
        </a:p>
      </dgm:t>
    </dgm:pt>
    <dgm:pt modelId="{137C84D0-1DEE-3043-A04D-66BA7B2D51F9}">
      <dgm:prSet custT="1"/>
      <dgm:spPr/>
      <dgm:t>
        <a:bodyPr/>
        <a:lstStyle/>
        <a:p>
          <a:pPr algn="ctr" rtl="0"/>
          <a:r>
            <a:rPr lang="en-US" sz="1700" b="0" dirty="0" smtClean="0">
              <a:solidFill>
                <a:srgbClr val="008000"/>
              </a:solidFill>
              <a:latin typeface="Gill Sans MT"/>
              <a:cs typeface="Gill Sans MT"/>
            </a:rPr>
            <a:t>1.</a:t>
          </a:r>
          <a:r>
            <a:rPr lang="en-US" sz="1700" b="0" dirty="0" smtClean="0">
              <a:latin typeface="Gill Sans MT"/>
              <a:cs typeface="Gill Sans MT"/>
            </a:rPr>
            <a:t> </a:t>
          </a:r>
        </a:p>
        <a:p>
          <a:pPr algn="l" rtl="0"/>
          <a:r>
            <a:rPr lang="en-US" sz="1700" b="0" dirty="0" err="1" smtClean="0">
              <a:latin typeface="Gill Sans MT"/>
              <a:cs typeface="Gill Sans MT"/>
            </a:rPr>
            <a:t>Conciencia</a:t>
          </a:r>
          <a:r>
            <a:rPr lang="en-US" sz="1700" b="0" dirty="0" smtClean="0">
              <a:latin typeface="Gill Sans MT"/>
              <a:cs typeface="Gill Sans MT"/>
            </a:rPr>
            <a:t> de </a:t>
          </a:r>
          <a:r>
            <a:rPr lang="en-US" sz="1700" b="0" dirty="0" err="1" smtClean="0">
              <a:latin typeface="Gill Sans MT"/>
              <a:cs typeface="Gill Sans MT"/>
            </a:rPr>
            <a:t>si</a:t>
          </a:r>
          <a:r>
            <a:rPr lang="en-US" sz="1700" b="0" dirty="0" smtClean="0">
              <a:latin typeface="Gill Sans MT"/>
              <a:cs typeface="Gill Sans MT"/>
            </a:rPr>
            <a:t> </a:t>
          </a:r>
          <a:r>
            <a:rPr lang="en-US" sz="1700" b="0" dirty="0" err="1" smtClean="0">
              <a:latin typeface="Gill Sans MT"/>
              <a:cs typeface="Gill Sans MT"/>
            </a:rPr>
            <a:t>mismo</a:t>
          </a:r>
          <a:endParaRPr lang="en-US" sz="1700" b="0" dirty="0">
            <a:latin typeface="Gill Sans MT"/>
            <a:cs typeface="Gill Sans MT"/>
          </a:endParaRPr>
        </a:p>
      </dgm:t>
    </dgm:pt>
    <dgm:pt modelId="{25C19264-03A6-3048-B105-6E78A87D2B18}" type="parTrans" cxnId="{FC59F63A-1AE2-474B-A0D7-EC4A6A434A01}">
      <dgm:prSet/>
      <dgm:spPr/>
      <dgm:t>
        <a:bodyPr/>
        <a:lstStyle/>
        <a:p>
          <a:endParaRPr lang="en-US" sz="1700" b="0">
            <a:latin typeface="Gill Sans MT"/>
            <a:cs typeface="Gill Sans MT"/>
          </a:endParaRPr>
        </a:p>
      </dgm:t>
    </dgm:pt>
    <dgm:pt modelId="{BB4D9754-BD6B-7049-A39A-67408B9A2C20}" type="sibTrans" cxnId="{FC59F63A-1AE2-474B-A0D7-EC4A6A434A01}">
      <dgm:prSet/>
      <dgm:spPr/>
      <dgm:t>
        <a:bodyPr/>
        <a:lstStyle/>
        <a:p>
          <a:endParaRPr lang="en-US" sz="1700" b="0">
            <a:latin typeface="Gill Sans MT"/>
            <a:cs typeface="Gill Sans MT"/>
          </a:endParaRPr>
        </a:p>
      </dgm:t>
    </dgm:pt>
    <dgm:pt modelId="{8BB06F4F-9AF2-8243-999D-E40EAD6E042F}">
      <dgm:prSet custT="1"/>
      <dgm:spPr/>
      <dgm:t>
        <a:bodyPr/>
        <a:lstStyle/>
        <a:p>
          <a:pPr algn="ctr" rtl="0"/>
          <a:r>
            <a:rPr lang="en-US" sz="1700" b="0" dirty="0" smtClean="0">
              <a:solidFill>
                <a:srgbClr val="008000"/>
              </a:solidFill>
              <a:latin typeface="Gill Sans MT"/>
              <a:cs typeface="Gill Sans MT"/>
            </a:rPr>
            <a:t>2.</a:t>
          </a:r>
          <a:r>
            <a:rPr lang="en-US" sz="1700" b="0" dirty="0" smtClean="0">
              <a:latin typeface="Gill Sans MT"/>
              <a:cs typeface="Gill Sans MT"/>
            </a:rPr>
            <a:t> </a:t>
          </a:r>
        </a:p>
        <a:p>
          <a:pPr algn="l" rtl="0"/>
          <a:r>
            <a:rPr lang="en-US" sz="1700" b="0" dirty="0" err="1" smtClean="0">
              <a:latin typeface="Gill Sans MT"/>
              <a:cs typeface="Gill Sans MT"/>
            </a:rPr>
            <a:t>Aclarar</a:t>
          </a:r>
          <a:r>
            <a:rPr lang="en-US" sz="1700" b="0" dirty="0" smtClean="0">
              <a:latin typeface="Gill Sans MT"/>
              <a:cs typeface="Gill Sans MT"/>
            </a:rPr>
            <a:t> </a:t>
          </a:r>
          <a:r>
            <a:rPr lang="en-US" sz="1700" b="0" dirty="0" err="1" smtClean="0">
              <a:latin typeface="Gill Sans MT"/>
              <a:cs typeface="Gill Sans MT"/>
            </a:rPr>
            <a:t>comprensión</a:t>
          </a:r>
          <a:r>
            <a:rPr lang="en-US" sz="1700" b="0" dirty="0" smtClean="0">
              <a:latin typeface="Gill Sans MT"/>
              <a:cs typeface="Gill Sans MT"/>
            </a:rPr>
            <a:t> actual del </a:t>
          </a:r>
          <a:r>
            <a:rPr lang="en-US" sz="1700" b="0" dirty="0" err="1" smtClean="0">
              <a:latin typeface="Gill Sans MT"/>
              <a:cs typeface="Gill Sans MT"/>
            </a:rPr>
            <a:t>concepto</a:t>
          </a:r>
          <a:r>
            <a:rPr lang="en-US" sz="1700" b="0" dirty="0" smtClean="0">
              <a:latin typeface="Gill Sans MT"/>
              <a:cs typeface="Gill Sans MT"/>
            </a:rPr>
            <a:t> de la </a:t>
          </a:r>
          <a:r>
            <a:rPr lang="en-US" sz="1700" b="0" dirty="0" err="1" smtClean="0">
              <a:latin typeface="Gill Sans MT"/>
              <a:cs typeface="Gill Sans MT"/>
            </a:rPr>
            <a:t>formación</a:t>
          </a:r>
          <a:r>
            <a:rPr lang="en-US" sz="1700" b="0" dirty="0" smtClean="0">
              <a:latin typeface="Gill Sans MT"/>
              <a:cs typeface="Gill Sans MT"/>
            </a:rPr>
            <a:t> de </a:t>
          </a:r>
          <a:r>
            <a:rPr lang="en-US" sz="1700" b="0" dirty="0" err="1" smtClean="0">
              <a:latin typeface="Gill Sans MT"/>
              <a:cs typeface="Gill Sans MT"/>
            </a:rPr>
            <a:t>carácter</a:t>
          </a:r>
          <a:endParaRPr lang="en-US" sz="1700" b="0" dirty="0">
            <a:latin typeface="Gill Sans MT"/>
            <a:cs typeface="Gill Sans MT"/>
          </a:endParaRPr>
        </a:p>
      </dgm:t>
    </dgm:pt>
    <dgm:pt modelId="{740D04AB-5F7F-CE46-8EFF-FEFA3EE9D3A7}" type="parTrans" cxnId="{6DE4DB4F-B558-704D-A0B5-0EE2D08F4ADE}">
      <dgm:prSet/>
      <dgm:spPr/>
      <dgm:t>
        <a:bodyPr/>
        <a:lstStyle/>
        <a:p>
          <a:endParaRPr lang="en-US" sz="1700" b="0">
            <a:latin typeface="Gill Sans MT"/>
            <a:cs typeface="Gill Sans MT"/>
          </a:endParaRPr>
        </a:p>
      </dgm:t>
    </dgm:pt>
    <dgm:pt modelId="{D10B48CC-F6CA-0A47-91BB-18B416AF0C52}" type="sibTrans" cxnId="{6DE4DB4F-B558-704D-A0B5-0EE2D08F4ADE}">
      <dgm:prSet/>
      <dgm:spPr/>
      <dgm:t>
        <a:bodyPr/>
        <a:lstStyle/>
        <a:p>
          <a:endParaRPr lang="en-US" sz="1700" b="0">
            <a:latin typeface="Gill Sans MT"/>
            <a:cs typeface="Gill Sans MT"/>
          </a:endParaRPr>
        </a:p>
      </dgm:t>
    </dgm:pt>
    <dgm:pt modelId="{FEE11E3C-18EB-7D44-95A9-4C0E1FB401A4}">
      <dgm:prSet custT="1"/>
      <dgm:spPr/>
      <dgm:t>
        <a:bodyPr/>
        <a:lstStyle/>
        <a:p>
          <a:pPr algn="ctr" rtl="0"/>
          <a:r>
            <a:rPr lang="en-US" sz="1700" b="0" dirty="0" smtClean="0">
              <a:solidFill>
                <a:srgbClr val="008000"/>
              </a:solidFill>
              <a:latin typeface="Gill Sans MT"/>
              <a:cs typeface="Gill Sans MT"/>
            </a:rPr>
            <a:t>4. </a:t>
          </a:r>
        </a:p>
        <a:p>
          <a:pPr algn="l" rtl="0"/>
          <a:r>
            <a:rPr lang="en-US" sz="1700" b="0" dirty="0" err="1" smtClean="0">
              <a:latin typeface="Gill Sans MT"/>
              <a:cs typeface="Gill Sans MT"/>
            </a:rPr>
            <a:t>Usar</a:t>
          </a:r>
          <a:r>
            <a:rPr lang="en-US" sz="1700" b="0" dirty="0" smtClean="0">
              <a:latin typeface="Gill Sans MT"/>
              <a:cs typeface="Gill Sans MT"/>
            </a:rPr>
            <a:t> la </a:t>
          </a:r>
          <a:r>
            <a:rPr lang="en-US" sz="1700" b="0" dirty="0" err="1" smtClean="0">
              <a:latin typeface="Gill Sans MT"/>
              <a:cs typeface="Gill Sans MT"/>
            </a:rPr>
            <a:t>Verdad</a:t>
          </a:r>
          <a:r>
            <a:rPr lang="en-US" sz="1700" b="0" dirty="0" smtClean="0">
              <a:latin typeface="Gill Sans MT"/>
              <a:cs typeface="Gill Sans MT"/>
            </a:rPr>
            <a:t> con la </a:t>
          </a:r>
          <a:r>
            <a:rPr lang="en-US" sz="1700" b="0" dirty="0" err="1" smtClean="0">
              <a:latin typeface="Gill Sans MT"/>
              <a:cs typeface="Gill Sans MT"/>
            </a:rPr>
            <a:t>comprensión</a:t>
          </a:r>
          <a:r>
            <a:rPr lang="en-US" sz="1700" b="0" dirty="0" smtClean="0">
              <a:latin typeface="Gill Sans MT"/>
              <a:cs typeface="Gill Sans MT"/>
            </a:rPr>
            <a:t> actual del </a:t>
          </a:r>
          <a:r>
            <a:rPr lang="en-US" sz="1700" b="0" dirty="0" err="1" smtClean="0">
              <a:latin typeface="Gill Sans MT"/>
              <a:cs typeface="Gill Sans MT"/>
            </a:rPr>
            <a:t>concepto</a:t>
          </a:r>
          <a:endParaRPr lang="en-US" sz="1700" b="0" dirty="0">
            <a:latin typeface="Gill Sans MT"/>
            <a:cs typeface="Gill Sans MT"/>
          </a:endParaRPr>
        </a:p>
      </dgm:t>
    </dgm:pt>
    <dgm:pt modelId="{62D6C8FB-ADF7-5D48-AC00-892EE2288EE3}" type="parTrans" cxnId="{955E2DCC-46AC-C44F-B636-4B203B790908}">
      <dgm:prSet/>
      <dgm:spPr/>
      <dgm:t>
        <a:bodyPr/>
        <a:lstStyle/>
        <a:p>
          <a:endParaRPr lang="en-US" sz="1700" b="0">
            <a:latin typeface="Gill Sans MT"/>
            <a:cs typeface="Gill Sans MT"/>
          </a:endParaRPr>
        </a:p>
      </dgm:t>
    </dgm:pt>
    <dgm:pt modelId="{C6044FC7-8099-2047-8A93-CAAF296FC239}" type="sibTrans" cxnId="{955E2DCC-46AC-C44F-B636-4B203B790908}">
      <dgm:prSet/>
      <dgm:spPr/>
      <dgm:t>
        <a:bodyPr/>
        <a:lstStyle/>
        <a:p>
          <a:endParaRPr lang="en-US" sz="1700" b="0">
            <a:latin typeface="Gill Sans MT"/>
            <a:cs typeface="Gill Sans MT"/>
          </a:endParaRPr>
        </a:p>
      </dgm:t>
    </dgm:pt>
    <dgm:pt modelId="{C1776AC3-1F9A-F141-A700-ED49FDC05683}">
      <dgm:prSet custT="1"/>
      <dgm:spPr/>
      <dgm:t>
        <a:bodyPr/>
        <a:lstStyle/>
        <a:p>
          <a:pPr algn="ctr" rtl="0"/>
          <a:r>
            <a:rPr lang="en-US" sz="1700" b="0" dirty="0" smtClean="0">
              <a:solidFill>
                <a:srgbClr val="008000"/>
              </a:solidFill>
              <a:latin typeface="Gill Sans MT"/>
              <a:cs typeface="Gill Sans MT"/>
            </a:rPr>
            <a:t>5.</a:t>
          </a:r>
          <a:r>
            <a:rPr lang="en-US" sz="1700" b="0" dirty="0" smtClean="0">
              <a:latin typeface="Gill Sans MT"/>
              <a:cs typeface="Gill Sans MT"/>
            </a:rPr>
            <a:t> </a:t>
          </a:r>
        </a:p>
        <a:p>
          <a:pPr algn="l" rtl="0"/>
          <a:r>
            <a:rPr lang="en-US" sz="1700" b="0" dirty="0" err="1" smtClean="0">
              <a:latin typeface="Gill Sans MT"/>
              <a:cs typeface="Gill Sans MT"/>
            </a:rPr>
            <a:t>Alinear</a:t>
          </a:r>
          <a:r>
            <a:rPr lang="en-US" sz="1700" b="0" dirty="0" smtClean="0">
              <a:latin typeface="Gill Sans MT"/>
              <a:cs typeface="Gill Sans MT"/>
            </a:rPr>
            <a:t> </a:t>
          </a:r>
          <a:r>
            <a:rPr lang="en-US" sz="1700" b="0" dirty="0" err="1" smtClean="0">
              <a:latin typeface="Gill Sans MT"/>
              <a:cs typeface="Gill Sans MT"/>
            </a:rPr>
            <a:t>acciones</a:t>
          </a:r>
          <a:r>
            <a:rPr lang="en-US" sz="1700" b="0" dirty="0" smtClean="0">
              <a:latin typeface="Gill Sans MT"/>
              <a:cs typeface="Gill Sans MT"/>
            </a:rPr>
            <a:t> </a:t>
          </a:r>
          <a:r>
            <a:rPr lang="en-US" sz="1700" b="0" dirty="0" err="1" smtClean="0">
              <a:latin typeface="Gill Sans MT"/>
              <a:cs typeface="Gill Sans MT"/>
            </a:rPr>
            <a:t>para</a:t>
          </a:r>
          <a:r>
            <a:rPr lang="en-US" sz="1700" b="0" dirty="0" smtClean="0">
              <a:latin typeface="Gill Sans MT"/>
              <a:cs typeface="Gill Sans MT"/>
            </a:rPr>
            <a:t> la </a:t>
          </a:r>
          <a:r>
            <a:rPr lang="en-US" sz="1700" b="0" dirty="0" err="1" smtClean="0">
              <a:latin typeface="Gill Sans MT"/>
              <a:cs typeface="Gill Sans MT"/>
            </a:rPr>
            <a:t>correcta</a:t>
          </a:r>
          <a:r>
            <a:rPr lang="en-US" sz="1700" b="0" dirty="0" smtClean="0">
              <a:latin typeface="Gill Sans MT"/>
              <a:cs typeface="Gill Sans MT"/>
            </a:rPr>
            <a:t> </a:t>
          </a:r>
          <a:r>
            <a:rPr lang="en-US" sz="1700" b="0" dirty="0" err="1" smtClean="0">
              <a:latin typeface="Gill Sans MT"/>
              <a:cs typeface="Gill Sans MT"/>
            </a:rPr>
            <a:t>comprensión</a:t>
          </a:r>
          <a:r>
            <a:rPr lang="en-US" sz="1700" b="0" dirty="0" smtClean="0">
              <a:latin typeface="Gill Sans MT"/>
              <a:cs typeface="Gill Sans MT"/>
            </a:rPr>
            <a:t> del </a:t>
          </a:r>
          <a:r>
            <a:rPr lang="en-US" sz="1700" b="0" dirty="0" err="1" smtClean="0">
              <a:latin typeface="Gill Sans MT"/>
              <a:cs typeface="Gill Sans MT"/>
            </a:rPr>
            <a:t>concepto</a:t>
          </a:r>
          <a:endParaRPr lang="en-US" sz="1700" b="0" dirty="0">
            <a:latin typeface="Gill Sans MT"/>
            <a:cs typeface="Gill Sans MT"/>
          </a:endParaRPr>
        </a:p>
      </dgm:t>
    </dgm:pt>
    <dgm:pt modelId="{A55D8291-A550-2843-912A-46AB52C49A68}" type="parTrans" cxnId="{518DEF01-4DE5-DC49-8221-EB0EE285CF8A}">
      <dgm:prSet/>
      <dgm:spPr/>
      <dgm:t>
        <a:bodyPr/>
        <a:lstStyle/>
        <a:p>
          <a:endParaRPr lang="en-US" sz="1700" b="0">
            <a:latin typeface="Gill Sans MT"/>
            <a:cs typeface="Gill Sans MT"/>
          </a:endParaRPr>
        </a:p>
      </dgm:t>
    </dgm:pt>
    <dgm:pt modelId="{3FF866F3-B26E-4D46-8228-E72191ED719E}" type="sibTrans" cxnId="{518DEF01-4DE5-DC49-8221-EB0EE285CF8A}">
      <dgm:prSet/>
      <dgm:spPr/>
      <dgm:t>
        <a:bodyPr/>
        <a:lstStyle/>
        <a:p>
          <a:endParaRPr lang="en-US" sz="1700" b="0">
            <a:latin typeface="Gill Sans MT"/>
            <a:cs typeface="Gill Sans MT"/>
          </a:endParaRPr>
        </a:p>
      </dgm:t>
    </dgm:pt>
    <dgm:pt modelId="{6EDB57E0-B3FA-5549-A151-DEAFCC68FE8E}">
      <dgm:prSet custT="1"/>
      <dgm:spPr/>
      <dgm:t>
        <a:bodyPr/>
        <a:lstStyle/>
        <a:p>
          <a:pPr algn="ctr" rtl="0"/>
          <a:r>
            <a:rPr lang="en-US" sz="1700" b="0" dirty="0" smtClean="0">
              <a:solidFill>
                <a:srgbClr val="008000"/>
              </a:solidFill>
              <a:latin typeface="Gill Sans MT"/>
              <a:cs typeface="Gill Sans MT"/>
            </a:rPr>
            <a:t>6.</a:t>
          </a:r>
        </a:p>
        <a:p>
          <a:pPr algn="l" rtl="0"/>
          <a:r>
            <a:rPr lang="en-US" sz="1700" b="0" dirty="0" smtClean="0">
              <a:latin typeface="Gill Sans MT"/>
              <a:cs typeface="Gill Sans MT"/>
            </a:rPr>
            <a:t> </a:t>
          </a:r>
          <a:r>
            <a:rPr lang="en-US" sz="1700" b="0" dirty="0" err="1" smtClean="0">
              <a:latin typeface="Gill Sans MT"/>
              <a:cs typeface="Gill Sans MT"/>
            </a:rPr>
            <a:t>Proceder</a:t>
          </a:r>
          <a:r>
            <a:rPr lang="en-US" sz="1700" b="0" dirty="0" smtClean="0">
              <a:latin typeface="Gill Sans MT"/>
              <a:cs typeface="Gill Sans MT"/>
            </a:rPr>
            <a:t> en  </a:t>
          </a:r>
          <a:r>
            <a:rPr lang="en-US" sz="1700" b="0" dirty="0" err="1" smtClean="0">
              <a:latin typeface="Gill Sans MT"/>
              <a:cs typeface="Gill Sans MT"/>
            </a:rPr>
            <a:t>confianza</a:t>
          </a:r>
          <a:endParaRPr lang="en-US" sz="1700" b="0" dirty="0">
            <a:latin typeface="Gill Sans MT"/>
            <a:cs typeface="Gill Sans MT"/>
          </a:endParaRPr>
        </a:p>
      </dgm:t>
    </dgm:pt>
    <dgm:pt modelId="{26CA16A2-7D8D-B34A-8A40-21675BFC77CD}" type="parTrans" cxnId="{F2DEA568-A244-1640-93F6-B06737CAC4C8}">
      <dgm:prSet/>
      <dgm:spPr/>
      <dgm:t>
        <a:bodyPr/>
        <a:lstStyle/>
        <a:p>
          <a:endParaRPr lang="en-US" sz="1700" b="0">
            <a:latin typeface="Gill Sans MT"/>
            <a:cs typeface="Gill Sans MT"/>
          </a:endParaRPr>
        </a:p>
      </dgm:t>
    </dgm:pt>
    <dgm:pt modelId="{40FCDE63-99C1-1A46-BD0A-DEE7EDCC279E}" type="sibTrans" cxnId="{F2DEA568-A244-1640-93F6-B06737CAC4C8}">
      <dgm:prSet/>
      <dgm:spPr/>
      <dgm:t>
        <a:bodyPr/>
        <a:lstStyle/>
        <a:p>
          <a:endParaRPr lang="en-US" sz="1700" b="0">
            <a:latin typeface="Gill Sans MT"/>
            <a:cs typeface="Gill Sans MT"/>
          </a:endParaRPr>
        </a:p>
      </dgm:t>
    </dgm:pt>
    <dgm:pt modelId="{BF94FB74-4F16-B545-9BA2-917A1BED7238}">
      <dgm:prSet custT="1"/>
      <dgm:spPr/>
      <dgm:t>
        <a:bodyPr/>
        <a:lstStyle/>
        <a:p>
          <a:pPr algn="ctr" rtl="0"/>
          <a:r>
            <a:rPr lang="en-US" sz="1700" b="0" dirty="0" smtClean="0">
              <a:solidFill>
                <a:srgbClr val="008000"/>
              </a:solidFill>
              <a:latin typeface="Gill Sans MT"/>
              <a:cs typeface="Gill Sans MT"/>
            </a:rPr>
            <a:t>7.</a:t>
          </a:r>
          <a:r>
            <a:rPr lang="en-US" sz="1700" b="0" dirty="0" smtClean="0">
              <a:latin typeface="Gill Sans MT"/>
              <a:cs typeface="Gill Sans MT"/>
            </a:rPr>
            <a:t> </a:t>
          </a:r>
        </a:p>
        <a:p>
          <a:pPr algn="l" rtl="0"/>
          <a:r>
            <a:rPr lang="en-US" sz="1700" b="0" dirty="0" err="1" smtClean="0">
              <a:latin typeface="Gill Sans MT"/>
              <a:cs typeface="Gill Sans MT"/>
            </a:rPr>
            <a:t>Buscar</a:t>
          </a:r>
          <a:r>
            <a:rPr lang="en-US" sz="1700" b="0" dirty="0" smtClean="0">
              <a:latin typeface="Gill Sans MT"/>
              <a:cs typeface="Gill Sans MT"/>
            </a:rPr>
            <a:t> la </a:t>
          </a:r>
          <a:r>
            <a:rPr lang="en-US" sz="1700" b="0" dirty="0" err="1" smtClean="0">
              <a:latin typeface="Gill Sans MT"/>
              <a:cs typeface="Gill Sans MT"/>
            </a:rPr>
            <a:t>sabiduría</a:t>
          </a:r>
          <a:r>
            <a:rPr lang="en-US" sz="1700" b="0" dirty="0" smtClean="0">
              <a:latin typeface="Gill Sans MT"/>
              <a:cs typeface="Gill Sans MT"/>
            </a:rPr>
            <a:t> para </a:t>
          </a:r>
          <a:r>
            <a:rPr lang="en-US" sz="1700" b="0" dirty="0" err="1" smtClean="0">
              <a:latin typeface="Gill Sans MT"/>
              <a:cs typeface="Gill Sans MT"/>
            </a:rPr>
            <a:t>poder</a:t>
          </a:r>
          <a:r>
            <a:rPr lang="en-US" sz="1700" b="0" dirty="0" smtClean="0">
              <a:latin typeface="Gill Sans MT"/>
              <a:cs typeface="Gill Sans MT"/>
            </a:rPr>
            <a:t> </a:t>
          </a:r>
          <a:r>
            <a:rPr lang="en-US" sz="1700" b="0" dirty="0" err="1" smtClean="0">
              <a:latin typeface="Gill Sans MT"/>
              <a:cs typeface="Gill Sans MT"/>
            </a:rPr>
            <a:t>cambiar</a:t>
          </a:r>
          <a:endParaRPr lang="en-US" sz="1700" b="0" dirty="0">
            <a:latin typeface="Gill Sans MT"/>
            <a:cs typeface="Gill Sans MT"/>
          </a:endParaRPr>
        </a:p>
      </dgm:t>
    </dgm:pt>
    <dgm:pt modelId="{504E9214-45ED-7C4A-8F3D-1D49319D117E}" type="parTrans" cxnId="{727C1BE5-08A6-374D-A769-F6904E2D89E8}">
      <dgm:prSet/>
      <dgm:spPr/>
      <dgm:t>
        <a:bodyPr/>
        <a:lstStyle/>
        <a:p>
          <a:endParaRPr lang="en-US" sz="1700" b="0">
            <a:latin typeface="Gill Sans MT"/>
            <a:cs typeface="Gill Sans MT"/>
          </a:endParaRPr>
        </a:p>
      </dgm:t>
    </dgm:pt>
    <dgm:pt modelId="{33F61F08-B2C7-B547-83C0-D12510736898}" type="sibTrans" cxnId="{727C1BE5-08A6-374D-A769-F6904E2D89E8}">
      <dgm:prSet/>
      <dgm:spPr/>
      <dgm:t>
        <a:bodyPr/>
        <a:lstStyle/>
        <a:p>
          <a:endParaRPr lang="en-US" sz="1700" b="0">
            <a:latin typeface="Gill Sans MT"/>
            <a:cs typeface="Gill Sans MT"/>
          </a:endParaRPr>
        </a:p>
      </dgm:t>
    </dgm:pt>
    <dgm:pt modelId="{B393BCE1-7C3C-2749-82C3-93BBADBD846D}">
      <dgm:prSet custT="1"/>
      <dgm:spPr/>
      <dgm:t>
        <a:bodyPr/>
        <a:lstStyle/>
        <a:p>
          <a:pPr algn="l" rtl="0"/>
          <a:r>
            <a:rPr lang="en-US" sz="1700" b="0" dirty="0" smtClean="0">
              <a:solidFill>
                <a:srgbClr val="008000"/>
              </a:solidFill>
              <a:latin typeface="Gill Sans MT"/>
              <a:cs typeface="Gill Sans MT"/>
            </a:rPr>
            <a:t>3.</a:t>
          </a:r>
          <a:r>
            <a:rPr lang="en-US" sz="1700" b="0" dirty="0" smtClean="0">
              <a:latin typeface="Gill Sans MT"/>
              <a:cs typeface="Gill Sans MT"/>
            </a:rPr>
            <a:t> </a:t>
          </a:r>
          <a:r>
            <a:rPr lang="en-US" sz="1700" b="0" dirty="0" err="1" smtClean="0">
              <a:latin typeface="Gill Sans MT"/>
              <a:cs typeface="Gill Sans MT"/>
            </a:rPr>
            <a:t>Determinar</a:t>
          </a:r>
          <a:r>
            <a:rPr lang="en-US" sz="1700" b="0" dirty="0" smtClean="0">
              <a:latin typeface="Gill Sans MT"/>
              <a:cs typeface="Gill Sans MT"/>
            </a:rPr>
            <a:t> </a:t>
          </a:r>
          <a:r>
            <a:rPr lang="en-US" sz="1700" b="0" dirty="0" err="1" smtClean="0">
              <a:latin typeface="Gill Sans MT"/>
              <a:cs typeface="Gill Sans MT"/>
            </a:rPr>
            <a:t>correcta</a:t>
          </a:r>
          <a:r>
            <a:rPr lang="en-US" sz="1700" b="0" dirty="0" smtClean="0">
              <a:latin typeface="Gill Sans MT"/>
              <a:cs typeface="Gill Sans MT"/>
            </a:rPr>
            <a:t> </a:t>
          </a:r>
          <a:r>
            <a:rPr lang="en-US" sz="1700" b="0" dirty="0" err="1" smtClean="0">
              <a:latin typeface="Gill Sans MT"/>
              <a:cs typeface="Gill Sans MT"/>
            </a:rPr>
            <a:t>comprensión</a:t>
          </a:r>
          <a:r>
            <a:rPr lang="en-US" sz="1700" b="0" dirty="0" smtClean="0">
              <a:latin typeface="Gill Sans MT"/>
              <a:cs typeface="Gill Sans MT"/>
            </a:rPr>
            <a:t> del </a:t>
          </a:r>
          <a:r>
            <a:rPr lang="en-US" sz="1700" b="0" dirty="0" err="1" smtClean="0">
              <a:latin typeface="Gill Sans MT"/>
              <a:cs typeface="Gill Sans MT"/>
            </a:rPr>
            <a:t>concepto</a:t>
          </a:r>
          <a:r>
            <a:rPr lang="en-US" sz="1700" b="0" dirty="0" smtClean="0">
              <a:latin typeface="Gill Sans MT"/>
              <a:cs typeface="Gill Sans MT"/>
            </a:rPr>
            <a:t> (</a:t>
          </a:r>
          <a:r>
            <a:rPr lang="en-US" sz="1700" b="0" dirty="0" err="1" smtClean="0">
              <a:latin typeface="Gill Sans MT"/>
              <a:cs typeface="Gill Sans MT"/>
            </a:rPr>
            <a:t>Verdad</a:t>
          </a:r>
          <a:r>
            <a:rPr lang="en-US" sz="1700" b="0" dirty="0" smtClean="0">
              <a:latin typeface="Gill Sans MT"/>
              <a:cs typeface="Gill Sans MT"/>
            </a:rPr>
            <a:t>)</a:t>
          </a:r>
          <a:endParaRPr lang="en-US" sz="1700" b="0" dirty="0">
            <a:latin typeface="Gill Sans MT"/>
            <a:cs typeface="Gill Sans MT"/>
          </a:endParaRPr>
        </a:p>
      </dgm:t>
    </dgm:pt>
    <dgm:pt modelId="{AB3101ED-AD85-4C4F-84FB-B9E3DF91EC8A}" type="parTrans" cxnId="{5507BA83-FED6-AD4A-9702-9DA35AE20329}">
      <dgm:prSet/>
      <dgm:spPr/>
      <dgm:t>
        <a:bodyPr/>
        <a:lstStyle/>
        <a:p>
          <a:endParaRPr lang="en-US" sz="1700"/>
        </a:p>
      </dgm:t>
    </dgm:pt>
    <dgm:pt modelId="{497B0F5D-257E-9C47-B959-FFAD70A32A02}" type="sibTrans" cxnId="{5507BA83-FED6-AD4A-9702-9DA35AE20329}">
      <dgm:prSet/>
      <dgm:spPr/>
      <dgm:t>
        <a:bodyPr/>
        <a:lstStyle/>
        <a:p>
          <a:endParaRPr lang="en-US" sz="1700"/>
        </a:p>
      </dgm:t>
    </dgm:pt>
    <dgm:pt modelId="{681D128D-FEE6-B341-9620-EFA048C90327}" type="pres">
      <dgm:prSet presAssocID="{6EEFC645-278C-4C46-8041-FA5153677361}" presName="rootnode" presStyleCnt="0">
        <dgm:presLayoutVars>
          <dgm:chMax/>
          <dgm:chPref/>
          <dgm:dir/>
          <dgm:animLvl val="lvl"/>
        </dgm:presLayoutVars>
      </dgm:prSet>
      <dgm:spPr/>
      <dgm:t>
        <a:bodyPr/>
        <a:lstStyle/>
        <a:p>
          <a:endParaRPr lang="en-US"/>
        </a:p>
      </dgm:t>
    </dgm:pt>
    <dgm:pt modelId="{00EB9497-E91B-1B47-83CC-BEAC32D457D6}" type="pres">
      <dgm:prSet presAssocID="{137C84D0-1DEE-3043-A04D-66BA7B2D51F9}" presName="composite" presStyleCnt="0"/>
      <dgm:spPr/>
    </dgm:pt>
    <dgm:pt modelId="{2BD6D89C-56D3-064A-8F51-BCFF10836931}" type="pres">
      <dgm:prSet presAssocID="{137C84D0-1DEE-3043-A04D-66BA7B2D51F9}" presName="LShape" presStyleLbl="alignNode1" presStyleIdx="0" presStyleCnt="13"/>
      <dgm:spPr/>
    </dgm:pt>
    <dgm:pt modelId="{97D027DE-E168-8549-84A0-769BDD043709}" type="pres">
      <dgm:prSet presAssocID="{137C84D0-1DEE-3043-A04D-66BA7B2D51F9}" presName="ParentText" presStyleLbl="revTx" presStyleIdx="0" presStyleCnt="7" custScaleX="108186" custScaleY="144992" custLinFactNeighborY="21160">
        <dgm:presLayoutVars>
          <dgm:chMax val="0"/>
          <dgm:chPref val="0"/>
          <dgm:bulletEnabled val="1"/>
        </dgm:presLayoutVars>
      </dgm:prSet>
      <dgm:spPr/>
      <dgm:t>
        <a:bodyPr/>
        <a:lstStyle/>
        <a:p>
          <a:endParaRPr lang="en-US"/>
        </a:p>
      </dgm:t>
    </dgm:pt>
    <dgm:pt modelId="{F8444C4F-8814-8B42-AAC4-AEA5559EBDB1}" type="pres">
      <dgm:prSet presAssocID="{137C84D0-1DEE-3043-A04D-66BA7B2D51F9}" presName="Triangle" presStyleLbl="alignNode1" presStyleIdx="1" presStyleCnt="13"/>
      <dgm:spPr/>
    </dgm:pt>
    <dgm:pt modelId="{8F894739-64C1-7646-8A04-E66C34DCE121}" type="pres">
      <dgm:prSet presAssocID="{BB4D9754-BD6B-7049-A39A-67408B9A2C20}" presName="sibTrans" presStyleCnt="0"/>
      <dgm:spPr/>
    </dgm:pt>
    <dgm:pt modelId="{47240126-5D3E-F746-8E3B-53F43FB70BE6}" type="pres">
      <dgm:prSet presAssocID="{BB4D9754-BD6B-7049-A39A-67408B9A2C20}" presName="space" presStyleCnt="0"/>
      <dgm:spPr/>
    </dgm:pt>
    <dgm:pt modelId="{F0F9E461-E4B7-7741-8380-459D8C2CCCC5}" type="pres">
      <dgm:prSet presAssocID="{8BB06F4F-9AF2-8243-999D-E40EAD6E042F}" presName="composite" presStyleCnt="0"/>
      <dgm:spPr/>
    </dgm:pt>
    <dgm:pt modelId="{85217930-6311-6540-B898-73F1FD15C204}" type="pres">
      <dgm:prSet presAssocID="{8BB06F4F-9AF2-8243-999D-E40EAD6E042F}" presName="LShape" presStyleLbl="alignNode1" presStyleIdx="2" presStyleCnt="13" custLinFactNeighborY="-19502"/>
      <dgm:spPr/>
    </dgm:pt>
    <dgm:pt modelId="{CEE647BD-07B9-BF45-B36F-6AEC77425F9C}" type="pres">
      <dgm:prSet presAssocID="{8BB06F4F-9AF2-8243-999D-E40EAD6E042F}" presName="ParentText" presStyleLbl="revTx" presStyleIdx="1" presStyleCnt="7" custScaleX="131832" custScaleY="292517" custLinFactNeighborX="9275" custLinFactNeighborY="96496">
        <dgm:presLayoutVars>
          <dgm:chMax val="0"/>
          <dgm:chPref val="0"/>
          <dgm:bulletEnabled val="1"/>
        </dgm:presLayoutVars>
      </dgm:prSet>
      <dgm:spPr/>
      <dgm:t>
        <a:bodyPr/>
        <a:lstStyle/>
        <a:p>
          <a:endParaRPr lang="en-US"/>
        </a:p>
      </dgm:t>
    </dgm:pt>
    <dgm:pt modelId="{3C461261-908C-C14C-A96C-4A3F598C5EAB}" type="pres">
      <dgm:prSet presAssocID="{8BB06F4F-9AF2-8243-999D-E40EAD6E042F}" presName="Triangle" presStyleLbl="alignNode1" presStyleIdx="3" presStyleCnt="13"/>
      <dgm:spPr/>
    </dgm:pt>
    <dgm:pt modelId="{34D2AE59-DA31-6349-B04C-DECDFD467154}" type="pres">
      <dgm:prSet presAssocID="{D10B48CC-F6CA-0A47-91BB-18B416AF0C52}" presName="sibTrans" presStyleCnt="0"/>
      <dgm:spPr/>
    </dgm:pt>
    <dgm:pt modelId="{22D50233-D57D-F64B-BA56-ABB2293B3E60}" type="pres">
      <dgm:prSet presAssocID="{D10B48CC-F6CA-0A47-91BB-18B416AF0C52}" presName="space" presStyleCnt="0"/>
      <dgm:spPr/>
    </dgm:pt>
    <dgm:pt modelId="{952462E0-B118-2840-A596-91548C5E59E8}" type="pres">
      <dgm:prSet presAssocID="{B393BCE1-7C3C-2749-82C3-93BBADBD846D}" presName="composite" presStyleCnt="0"/>
      <dgm:spPr/>
    </dgm:pt>
    <dgm:pt modelId="{376E0895-2A35-7242-8682-434E438C6297}" type="pres">
      <dgm:prSet presAssocID="{B393BCE1-7C3C-2749-82C3-93BBADBD846D}" presName="LShape" presStyleLbl="alignNode1" presStyleIdx="4" presStyleCnt="13"/>
      <dgm:spPr/>
    </dgm:pt>
    <dgm:pt modelId="{973B98D4-95A4-FF45-A849-52FEA13D46FA}" type="pres">
      <dgm:prSet presAssocID="{B393BCE1-7C3C-2749-82C3-93BBADBD846D}" presName="ParentText" presStyleLbl="revTx" presStyleIdx="2" presStyleCnt="7" custScaleX="127344" custScaleY="177228" custLinFactNeighborX="12984" custLinFactNeighborY="83091">
        <dgm:presLayoutVars>
          <dgm:chMax val="0"/>
          <dgm:chPref val="0"/>
          <dgm:bulletEnabled val="1"/>
        </dgm:presLayoutVars>
      </dgm:prSet>
      <dgm:spPr/>
      <dgm:t>
        <a:bodyPr/>
        <a:lstStyle/>
        <a:p>
          <a:endParaRPr lang="en-US"/>
        </a:p>
      </dgm:t>
    </dgm:pt>
    <dgm:pt modelId="{AE4DCEC3-742F-5847-B109-0F13BF93E840}" type="pres">
      <dgm:prSet presAssocID="{B393BCE1-7C3C-2749-82C3-93BBADBD846D}" presName="Triangle" presStyleLbl="alignNode1" presStyleIdx="5" presStyleCnt="13"/>
      <dgm:spPr/>
    </dgm:pt>
    <dgm:pt modelId="{65E532FC-88E9-6145-BB87-29F2392C96C4}" type="pres">
      <dgm:prSet presAssocID="{497B0F5D-257E-9C47-B959-FFAD70A32A02}" presName="sibTrans" presStyleCnt="0"/>
      <dgm:spPr/>
    </dgm:pt>
    <dgm:pt modelId="{8414CAA8-F29B-354A-A2DF-716A7673D608}" type="pres">
      <dgm:prSet presAssocID="{497B0F5D-257E-9C47-B959-FFAD70A32A02}" presName="space" presStyleCnt="0"/>
      <dgm:spPr/>
    </dgm:pt>
    <dgm:pt modelId="{CEABF1A4-B26C-AB44-97BE-DEA665E61794}" type="pres">
      <dgm:prSet presAssocID="{FEE11E3C-18EB-7D44-95A9-4C0E1FB401A4}" presName="composite" presStyleCnt="0"/>
      <dgm:spPr/>
    </dgm:pt>
    <dgm:pt modelId="{FD2EDFBB-1324-EE43-BC16-F0587E3C7D88}" type="pres">
      <dgm:prSet presAssocID="{FEE11E3C-18EB-7D44-95A9-4C0E1FB401A4}" presName="LShape" presStyleLbl="alignNode1" presStyleIdx="6" presStyleCnt="13"/>
      <dgm:spPr/>
    </dgm:pt>
    <dgm:pt modelId="{72A6DBAE-1334-4744-BF6B-679AA9EE99CF}" type="pres">
      <dgm:prSet presAssocID="{FEE11E3C-18EB-7D44-95A9-4C0E1FB401A4}" presName="ParentText" presStyleLbl="revTx" presStyleIdx="3" presStyleCnt="7" custScaleX="122858" custLinFactNeighborX="9275">
        <dgm:presLayoutVars>
          <dgm:chMax val="0"/>
          <dgm:chPref val="0"/>
          <dgm:bulletEnabled val="1"/>
        </dgm:presLayoutVars>
      </dgm:prSet>
      <dgm:spPr/>
      <dgm:t>
        <a:bodyPr/>
        <a:lstStyle/>
        <a:p>
          <a:endParaRPr lang="en-US"/>
        </a:p>
      </dgm:t>
    </dgm:pt>
    <dgm:pt modelId="{E2161929-D52D-2042-8318-3AAE3DA7B2AC}" type="pres">
      <dgm:prSet presAssocID="{FEE11E3C-18EB-7D44-95A9-4C0E1FB401A4}" presName="Triangle" presStyleLbl="alignNode1" presStyleIdx="7" presStyleCnt="13"/>
      <dgm:spPr/>
    </dgm:pt>
    <dgm:pt modelId="{95273F19-8019-FB48-AC2E-06E802289B81}" type="pres">
      <dgm:prSet presAssocID="{C6044FC7-8099-2047-8A93-CAAF296FC239}" presName="sibTrans" presStyleCnt="0"/>
      <dgm:spPr/>
    </dgm:pt>
    <dgm:pt modelId="{F9EB7E8B-B2A7-3342-957A-C5EE4B1CD7BE}" type="pres">
      <dgm:prSet presAssocID="{C6044FC7-8099-2047-8A93-CAAF296FC239}" presName="space" presStyleCnt="0"/>
      <dgm:spPr/>
    </dgm:pt>
    <dgm:pt modelId="{3B1E384E-121A-984B-9A85-7716011C6B85}" type="pres">
      <dgm:prSet presAssocID="{C1776AC3-1F9A-F141-A700-ED49FDC05683}" presName="composite" presStyleCnt="0"/>
      <dgm:spPr/>
    </dgm:pt>
    <dgm:pt modelId="{1B3764FB-46BC-F040-9A3C-EB75DE3DDCB7}" type="pres">
      <dgm:prSet presAssocID="{C1776AC3-1F9A-F141-A700-ED49FDC05683}" presName="LShape" presStyleLbl="alignNode1" presStyleIdx="8" presStyleCnt="13"/>
      <dgm:spPr/>
    </dgm:pt>
    <dgm:pt modelId="{BEAC736E-BD3D-5F47-AA1A-A0E9D89B77EF}" type="pres">
      <dgm:prSet presAssocID="{C1776AC3-1F9A-F141-A700-ED49FDC05683}" presName="ParentText" presStyleLbl="revTx" presStyleIdx="4" presStyleCnt="7" custScaleX="144337" custLinFactNeighborX="11130" custLinFactNeighborY="31740">
        <dgm:presLayoutVars>
          <dgm:chMax val="0"/>
          <dgm:chPref val="0"/>
          <dgm:bulletEnabled val="1"/>
        </dgm:presLayoutVars>
      </dgm:prSet>
      <dgm:spPr/>
      <dgm:t>
        <a:bodyPr/>
        <a:lstStyle/>
        <a:p>
          <a:endParaRPr lang="en-US"/>
        </a:p>
      </dgm:t>
    </dgm:pt>
    <dgm:pt modelId="{A7F4C68B-D116-374A-BB95-3EEB77810674}" type="pres">
      <dgm:prSet presAssocID="{C1776AC3-1F9A-F141-A700-ED49FDC05683}" presName="Triangle" presStyleLbl="alignNode1" presStyleIdx="9" presStyleCnt="13"/>
      <dgm:spPr/>
    </dgm:pt>
    <dgm:pt modelId="{C534B243-B7CC-6A44-A150-0C309E744F6B}" type="pres">
      <dgm:prSet presAssocID="{3FF866F3-B26E-4D46-8228-E72191ED719E}" presName="sibTrans" presStyleCnt="0"/>
      <dgm:spPr/>
    </dgm:pt>
    <dgm:pt modelId="{34934A42-B392-584D-9F90-0084570761C4}" type="pres">
      <dgm:prSet presAssocID="{3FF866F3-B26E-4D46-8228-E72191ED719E}" presName="space" presStyleCnt="0"/>
      <dgm:spPr/>
    </dgm:pt>
    <dgm:pt modelId="{BB9C8275-7EBB-A349-9B98-FAF41C09AD7F}" type="pres">
      <dgm:prSet presAssocID="{6EDB57E0-B3FA-5549-A151-DEAFCC68FE8E}" presName="composite" presStyleCnt="0"/>
      <dgm:spPr/>
    </dgm:pt>
    <dgm:pt modelId="{151D4802-70AF-474B-9924-5F80BFA45617}" type="pres">
      <dgm:prSet presAssocID="{6EDB57E0-B3FA-5549-A151-DEAFCC68FE8E}" presName="LShape" presStyleLbl="alignNode1" presStyleIdx="10" presStyleCnt="13"/>
      <dgm:spPr/>
    </dgm:pt>
    <dgm:pt modelId="{0C0C29C3-7DA5-6641-9786-208D354B0966}" type="pres">
      <dgm:prSet presAssocID="{6EDB57E0-B3FA-5549-A151-DEAFCC68FE8E}" presName="ParentText" presStyleLbl="revTx" presStyleIdx="5" presStyleCnt="7">
        <dgm:presLayoutVars>
          <dgm:chMax val="0"/>
          <dgm:chPref val="0"/>
          <dgm:bulletEnabled val="1"/>
        </dgm:presLayoutVars>
      </dgm:prSet>
      <dgm:spPr/>
      <dgm:t>
        <a:bodyPr/>
        <a:lstStyle/>
        <a:p>
          <a:endParaRPr lang="en-US"/>
        </a:p>
      </dgm:t>
    </dgm:pt>
    <dgm:pt modelId="{DB376FCE-EFC5-1540-857E-D5D74F517A9E}" type="pres">
      <dgm:prSet presAssocID="{6EDB57E0-B3FA-5549-A151-DEAFCC68FE8E}" presName="Triangle" presStyleLbl="alignNode1" presStyleIdx="11" presStyleCnt="13"/>
      <dgm:spPr/>
    </dgm:pt>
    <dgm:pt modelId="{62A8BBCE-2399-5D48-A679-CBCE386D58F8}" type="pres">
      <dgm:prSet presAssocID="{40FCDE63-99C1-1A46-BD0A-DEE7EDCC279E}" presName="sibTrans" presStyleCnt="0"/>
      <dgm:spPr/>
    </dgm:pt>
    <dgm:pt modelId="{1BB929BE-7CA1-3C41-8747-1C801A0C53E6}" type="pres">
      <dgm:prSet presAssocID="{40FCDE63-99C1-1A46-BD0A-DEE7EDCC279E}" presName="space" presStyleCnt="0"/>
      <dgm:spPr/>
    </dgm:pt>
    <dgm:pt modelId="{58D15643-29F4-E742-9615-3FE5EEFA221A}" type="pres">
      <dgm:prSet presAssocID="{BF94FB74-4F16-B545-9BA2-917A1BED7238}" presName="composite" presStyleCnt="0"/>
      <dgm:spPr/>
    </dgm:pt>
    <dgm:pt modelId="{BC7EA985-4AB4-0A41-B6CB-70761678D042}" type="pres">
      <dgm:prSet presAssocID="{BF94FB74-4F16-B545-9BA2-917A1BED7238}" presName="LShape" presStyleLbl="alignNode1" presStyleIdx="12" presStyleCnt="13"/>
      <dgm:spPr/>
    </dgm:pt>
    <dgm:pt modelId="{93E761EB-1689-974C-AE87-2EE2AE095EDF}" type="pres">
      <dgm:prSet presAssocID="{BF94FB74-4F16-B545-9BA2-917A1BED7238}" presName="ParentText" presStyleLbl="revTx" presStyleIdx="6" presStyleCnt="7">
        <dgm:presLayoutVars>
          <dgm:chMax val="0"/>
          <dgm:chPref val="0"/>
          <dgm:bulletEnabled val="1"/>
        </dgm:presLayoutVars>
      </dgm:prSet>
      <dgm:spPr/>
      <dgm:t>
        <a:bodyPr/>
        <a:lstStyle/>
        <a:p>
          <a:endParaRPr lang="en-US"/>
        </a:p>
      </dgm:t>
    </dgm:pt>
  </dgm:ptLst>
  <dgm:cxnLst>
    <dgm:cxn modelId="{C1537666-8E71-492C-9EAD-0E36B6F7E7BE}" type="presOf" srcId="{6EEFC645-278C-4C46-8041-FA5153677361}" destId="{681D128D-FEE6-B341-9620-EFA048C90327}" srcOrd="0" destOrd="0" presId="urn:microsoft.com/office/officeart/2009/3/layout/StepUpProcess"/>
    <dgm:cxn modelId="{7320C87B-501A-4743-A0E2-A2260809A9A1}" type="presOf" srcId="{FEE11E3C-18EB-7D44-95A9-4C0E1FB401A4}" destId="{72A6DBAE-1334-4744-BF6B-679AA9EE99CF}" srcOrd="0" destOrd="0" presId="urn:microsoft.com/office/officeart/2009/3/layout/StepUpProcess"/>
    <dgm:cxn modelId="{FECE8710-F893-4D2A-9DCF-F982AA8FDA89}" type="presOf" srcId="{8BB06F4F-9AF2-8243-999D-E40EAD6E042F}" destId="{CEE647BD-07B9-BF45-B36F-6AEC77425F9C}" srcOrd="0" destOrd="0" presId="urn:microsoft.com/office/officeart/2009/3/layout/StepUpProcess"/>
    <dgm:cxn modelId="{5507BA83-FED6-AD4A-9702-9DA35AE20329}" srcId="{6EEFC645-278C-4C46-8041-FA5153677361}" destId="{B393BCE1-7C3C-2749-82C3-93BBADBD846D}" srcOrd="2" destOrd="0" parTransId="{AB3101ED-AD85-4C4F-84FB-B9E3DF91EC8A}" sibTransId="{497B0F5D-257E-9C47-B959-FFAD70A32A02}"/>
    <dgm:cxn modelId="{FC59F63A-1AE2-474B-A0D7-EC4A6A434A01}" srcId="{6EEFC645-278C-4C46-8041-FA5153677361}" destId="{137C84D0-1DEE-3043-A04D-66BA7B2D51F9}" srcOrd="0" destOrd="0" parTransId="{25C19264-03A6-3048-B105-6E78A87D2B18}" sibTransId="{BB4D9754-BD6B-7049-A39A-67408B9A2C20}"/>
    <dgm:cxn modelId="{6DE4DB4F-B558-704D-A0B5-0EE2D08F4ADE}" srcId="{6EEFC645-278C-4C46-8041-FA5153677361}" destId="{8BB06F4F-9AF2-8243-999D-E40EAD6E042F}" srcOrd="1" destOrd="0" parTransId="{740D04AB-5F7F-CE46-8EFF-FEFA3EE9D3A7}" sibTransId="{D10B48CC-F6CA-0A47-91BB-18B416AF0C52}"/>
    <dgm:cxn modelId="{F2DEA568-A244-1640-93F6-B06737CAC4C8}" srcId="{6EEFC645-278C-4C46-8041-FA5153677361}" destId="{6EDB57E0-B3FA-5549-A151-DEAFCC68FE8E}" srcOrd="5" destOrd="0" parTransId="{26CA16A2-7D8D-B34A-8A40-21675BFC77CD}" sibTransId="{40FCDE63-99C1-1A46-BD0A-DEE7EDCC279E}"/>
    <dgm:cxn modelId="{00A3E39D-E847-433B-874A-73440F9078C1}" type="presOf" srcId="{BF94FB74-4F16-B545-9BA2-917A1BED7238}" destId="{93E761EB-1689-974C-AE87-2EE2AE095EDF}" srcOrd="0" destOrd="0" presId="urn:microsoft.com/office/officeart/2009/3/layout/StepUpProcess"/>
    <dgm:cxn modelId="{0F4B7447-28D4-4C27-A4EB-2F6C9F372068}" type="presOf" srcId="{6EDB57E0-B3FA-5549-A151-DEAFCC68FE8E}" destId="{0C0C29C3-7DA5-6641-9786-208D354B0966}" srcOrd="0" destOrd="0" presId="urn:microsoft.com/office/officeart/2009/3/layout/StepUpProcess"/>
    <dgm:cxn modelId="{BE296F6F-3F20-4704-9D06-D0768AB6C3EA}" type="presOf" srcId="{B393BCE1-7C3C-2749-82C3-93BBADBD846D}" destId="{973B98D4-95A4-FF45-A849-52FEA13D46FA}" srcOrd="0" destOrd="0" presId="urn:microsoft.com/office/officeart/2009/3/layout/StepUpProcess"/>
    <dgm:cxn modelId="{2F5A97DC-BB8B-454F-BA8A-4218846A363E}" type="presOf" srcId="{C1776AC3-1F9A-F141-A700-ED49FDC05683}" destId="{BEAC736E-BD3D-5F47-AA1A-A0E9D89B77EF}" srcOrd="0" destOrd="0" presId="urn:microsoft.com/office/officeart/2009/3/layout/StepUpProcess"/>
    <dgm:cxn modelId="{0033B546-3CBD-415D-AAEB-9C3B82796C62}" type="presOf" srcId="{137C84D0-1DEE-3043-A04D-66BA7B2D51F9}" destId="{97D027DE-E168-8549-84A0-769BDD043709}" srcOrd="0" destOrd="0" presId="urn:microsoft.com/office/officeart/2009/3/layout/StepUpProcess"/>
    <dgm:cxn modelId="{955E2DCC-46AC-C44F-B636-4B203B790908}" srcId="{6EEFC645-278C-4C46-8041-FA5153677361}" destId="{FEE11E3C-18EB-7D44-95A9-4C0E1FB401A4}" srcOrd="3" destOrd="0" parTransId="{62D6C8FB-ADF7-5D48-AC00-892EE2288EE3}" sibTransId="{C6044FC7-8099-2047-8A93-CAAF296FC239}"/>
    <dgm:cxn modelId="{518DEF01-4DE5-DC49-8221-EB0EE285CF8A}" srcId="{6EEFC645-278C-4C46-8041-FA5153677361}" destId="{C1776AC3-1F9A-F141-A700-ED49FDC05683}" srcOrd="4" destOrd="0" parTransId="{A55D8291-A550-2843-912A-46AB52C49A68}" sibTransId="{3FF866F3-B26E-4D46-8228-E72191ED719E}"/>
    <dgm:cxn modelId="{727C1BE5-08A6-374D-A769-F6904E2D89E8}" srcId="{6EEFC645-278C-4C46-8041-FA5153677361}" destId="{BF94FB74-4F16-B545-9BA2-917A1BED7238}" srcOrd="6" destOrd="0" parTransId="{504E9214-45ED-7C4A-8F3D-1D49319D117E}" sibTransId="{33F61F08-B2C7-B547-83C0-D12510736898}"/>
    <dgm:cxn modelId="{0CBD9058-6D45-4CA1-9F4C-9843C3125FFF}" type="presParOf" srcId="{681D128D-FEE6-B341-9620-EFA048C90327}" destId="{00EB9497-E91B-1B47-83CC-BEAC32D457D6}" srcOrd="0" destOrd="0" presId="urn:microsoft.com/office/officeart/2009/3/layout/StepUpProcess"/>
    <dgm:cxn modelId="{91FADB67-9C85-4C68-B4F2-8D6DD249E94D}" type="presParOf" srcId="{00EB9497-E91B-1B47-83CC-BEAC32D457D6}" destId="{2BD6D89C-56D3-064A-8F51-BCFF10836931}" srcOrd="0" destOrd="0" presId="urn:microsoft.com/office/officeart/2009/3/layout/StepUpProcess"/>
    <dgm:cxn modelId="{443232A4-AE6A-48F8-99F7-01537535F7FD}" type="presParOf" srcId="{00EB9497-E91B-1B47-83CC-BEAC32D457D6}" destId="{97D027DE-E168-8549-84A0-769BDD043709}" srcOrd="1" destOrd="0" presId="urn:microsoft.com/office/officeart/2009/3/layout/StepUpProcess"/>
    <dgm:cxn modelId="{BE15423B-6CB7-44D4-A90B-DB68CC3F65CE}" type="presParOf" srcId="{00EB9497-E91B-1B47-83CC-BEAC32D457D6}" destId="{F8444C4F-8814-8B42-AAC4-AEA5559EBDB1}" srcOrd="2" destOrd="0" presId="urn:microsoft.com/office/officeart/2009/3/layout/StepUpProcess"/>
    <dgm:cxn modelId="{6C39FE4C-FB47-4AD5-943E-A0E3424EF930}" type="presParOf" srcId="{681D128D-FEE6-B341-9620-EFA048C90327}" destId="{8F894739-64C1-7646-8A04-E66C34DCE121}" srcOrd="1" destOrd="0" presId="urn:microsoft.com/office/officeart/2009/3/layout/StepUpProcess"/>
    <dgm:cxn modelId="{125CAD09-9F22-4E21-8BA3-514E03D56665}" type="presParOf" srcId="{8F894739-64C1-7646-8A04-E66C34DCE121}" destId="{47240126-5D3E-F746-8E3B-53F43FB70BE6}" srcOrd="0" destOrd="0" presId="urn:microsoft.com/office/officeart/2009/3/layout/StepUpProcess"/>
    <dgm:cxn modelId="{F4442C3F-E281-4CFD-90E1-B9A5DD595076}" type="presParOf" srcId="{681D128D-FEE6-B341-9620-EFA048C90327}" destId="{F0F9E461-E4B7-7741-8380-459D8C2CCCC5}" srcOrd="2" destOrd="0" presId="urn:microsoft.com/office/officeart/2009/3/layout/StepUpProcess"/>
    <dgm:cxn modelId="{6A5D1A88-A76B-46E6-B8BE-5AB49A6706A5}" type="presParOf" srcId="{F0F9E461-E4B7-7741-8380-459D8C2CCCC5}" destId="{85217930-6311-6540-B898-73F1FD15C204}" srcOrd="0" destOrd="0" presId="urn:microsoft.com/office/officeart/2009/3/layout/StepUpProcess"/>
    <dgm:cxn modelId="{DB74160E-57D7-4A4F-BBBD-B80BABACACB7}" type="presParOf" srcId="{F0F9E461-E4B7-7741-8380-459D8C2CCCC5}" destId="{CEE647BD-07B9-BF45-B36F-6AEC77425F9C}" srcOrd="1" destOrd="0" presId="urn:microsoft.com/office/officeart/2009/3/layout/StepUpProcess"/>
    <dgm:cxn modelId="{8FB500CD-D0D2-4BC3-BCCF-B82B5B4BD25B}" type="presParOf" srcId="{F0F9E461-E4B7-7741-8380-459D8C2CCCC5}" destId="{3C461261-908C-C14C-A96C-4A3F598C5EAB}" srcOrd="2" destOrd="0" presId="urn:microsoft.com/office/officeart/2009/3/layout/StepUpProcess"/>
    <dgm:cxn modelId="{FEB79F2C-34BD-4830-BECF-4D0941E9B2E6}" type="presParOf" srcId="{681D128D-FEE6-B341-9620-EFA048C90327}" destId="{34D2AE59-DA31-6349-B04C-DECDFD467154}" srcOrd="3" destOrd="0" presId="urn:microsoft.com/office/officeart/2009/3/layout/StepUpProcess"/>
    <dgm:cxn modelId="{4FE8C7FF-6FBB-40C8-BA19-D3E260BE2BFC}" type="presParOf" srcId="{34D2AE59-DA31-6349-B04C-DECDFD467154}" destId="{22D50233-D57D-F64B-BA56-ABB2293B3E60}" srcOrd="0" destOrd="0" presId="urn:microsoft.com/office/officeart/2009/3/layout/StepUpProcess"/>
    <dgm:cxn modelId="{587FC05A-9D79-4778-A691-9738308C891D}" type="presParOf" srcId="{681D128D-FEE6-B341-9620-EFA048C90327}" destId="{952462E0-B118-2840-A596-91548C5E59E8}" srcOrd="4" destOrd="0" presId="urn:microsoft.com/office/officeart/2009/3/layout/StepUpProcess"/>
    <dgm:cxn modelId="{6A5D5249-D821-4787-BBC2-FAFC94B7C9BD}" type="presParOf" srcId="{952462E0-B118-2840-A596-91548C5E59E8}" destId="{376E0895-2A35-7242-8682-434E438C6297}" srcOrd="0" destOrd="0" presId="urn:microsoft.com/office/officeart/2009/3/layout/StepUpProcess"/>
    <dgm:cxn modelId="{BA146D25-FDCA-44A9-BD9E-C3BEAFFD4CCA}" type="presParOf" srcId="{952462E0-B118-2840-A596-91548C5E59E8}" destId="{973B98D4-95A4-FF45-A849-52FEA13D46FA}" srcOrd="1" destOrd="0" presId="urn:microsoft.com/office/officeart/2009/3/layout/StepUpProcess"/>
    <dgm:cxn modelId="{D3B4FBFD-5D06-4D80-B49D-B139EE8A7595}" type="presParOf" srcId="{952462E0-B118-2840-A596-91548C5E59E8}" destId="{AE4DCEC3-742F-5847-B109-0F13BF93E840}" srcOrd="2" destOrd="0" presId="urn:microsoft.com/office/officeart/2009/3/layout/StepUpProcess"/>
    <dgm:cxn modelId="{E2F6AE8F-170E-415F-9F64-2592D03E2AD6}" type="presParOf" srcId="{681D128D-FEE6-B341-9620-EFA048C90327}" destId="{65E532FC-88E9-6145-BB87-29F2392C96C4}" srcOrd="5" destOrd="0" presId="urn:microsoft.com/office/officeart/2009/3/layout/StepUpProcess"/>
    <dgm:cxn modelId="{3E106EBE-C9AE-444E-B9DA-EB506FEADC08}" type="presParOf" srcId="{65E532FC-88E9-6145-BB87-29F2392C96C4}" destId="{8414CAA8-F29B-354A-A2DF-716A7673D608}" srcOrd="0" destOrd="0" presId="urn:microsoft.com/office/officeart/2009/3/layout/StepUpProcess"/>
    <dgm:cxn modelId="{3040F714-2F63-48A9-8BA1-52E13238AC66}" type="presParOf" srcId="{681D128D-FEE6-B341-9620-EFA048C90327}" destId="{CEABF1A4-B26C-AB44-97BE-DEA665E61794}" srcOrd="6" destOrd="0" presId="urn:microsoft.com/office/officeart/2009/3/layout/StepUpProcess"/>
    <dgm:cxn modelId="{A65AFAA6-2B69-4B16-B93B-D48C9D32BBBC}" type="presParOf" srcId="{CEABF1A4-B26C-AB44-97BE-DEA665E61794}" destId="{FD2EDFBB-1324-EE43-BC16-F0587E3C7D88}" srcOrd="0" destOrd="0" presId="urn:microsoft.com/office/officeart/2009/3/layout/StepUpProcess"/>
    <dgm:cxn modelId="{B50A443E-E8EB-4E88-AA59-AFDF8F07EDCD}" type="presParOf" srcId="{CEABF1A4-B26C-AB44-97BE-DEA665E61794}" destId="{72A6DBAE-1334-4744-BF6B-679AA9EE99CF}" srcOrd="1" destOrd="0" presId="urn:microsoft.com/office/officeart/2009/3/layout/StepUpProcess"/>
    <dgm:cxn modelId="{EBD56FBA-B740-475A-9BC7-015D6D99E644}" type="presParOf" srcId="{CEABF1A4-B26C-AB44-97BE-DEA665E61794}" destId="{E2161929-D52D-2042-8318-3AAE3DA7B2AC}" srcOrd="2" destOrd="0" presId="urn:microsoft.com/office/officeart/2009/3/layout/StepUpProcess"/>
    <dgm:cxn modelId="{2DD6583C-8DFF-4D77-8DF4-0915691FBFD3}" type="presParOf" srcId="{681D128D-FEE6-B341-9620-EFA048C90327}" destId="{95273F19-8019-FB48-AC2E-06E802289B81}" srcOrd="7" destOrd="0" presId="urn:microsoft.com/office/officeart/2009/3/layout/StepUpProcess"/>
    <dgm:cxn modelId="{A15A9309-F15F-450B-BEFC-0B3C5475A43A}" type="presParOf" srcId="{95273F19-8019-FB48-AC2E-06E802289B81}" destId="{F9EB7E8B-B2A7-3342-957A-C5EE4B1CD7BE}" srcOrd="0" destOrd="0" presId="urn:microsoft.com/office/officeart/2009/3/layout/StepUpProcess"/>
    <dgm:cxn modelId="{A872C46A-7076-44B5-AE3C-15200219AC12}" type="presParOf" srcId="{681D128D-FEE6-B341-9620-EFA048C90327}" destId="{3B1E384E-121A-984B-9A85-7716011C6B85}" srcOrd="8" destOrd="0" presId="urn:microsoft.com/office/officeart/2009/3/layout/StepUpProcess"/>
    <dgm:cxn modelId="{982BCEEC-CF11-4B74-84B6-C401A8A20975}" type="presParOf" srcId="{3B1E384E-121A-984B-9A85-7716011C6B85}" destId="{1B3764FB-46BC-F040-9A3C-EB75DE3DDCB7}" srcOrd="0" destOrd="0" presId="urn:microsoft.com/office/officeart/2009/3/layout/StepUpProcess"/>
    <dgm:cxn modelId="{02F732B3-A2D1-45A9-A03F-E9C1D5E159DE}" type="presParOf" srcId="{3B1E384E-121A-984B-9A85-7716011C6B85}" destId="{BEAC736E-BD3D-5F47-AA1A-A0E9D89B77EF}" srcOrd="1" destOrd="0" presId="urn:microsoft.com/office/officeart/2009/3/layout/StepUpProcess"/>
    <dgm:cxn modelId="{2D4EDA42-BF93-49C1-8D7F-1A1375E05532}" type="presParOf" srcId="{3B1E384E-121A-984B-9A85-7716011C6B85}" destId="{A7F4C68B-D116-374A-BB95-3EEB77810674}" srcOrd="2" destOrd="0" presId="urn:microsoft.com/office/officeart/2009/3/layout/StepUpProcess"/>
    <dgm:cxn modelId="{B34F1715-3F19-47B4-9584-ECFB7636BACC}" type="presParOf" srcId="{681D128D-FEE6-B341-9620-EFA048C90327}" destId="{C534B243-B7CC-6A44-A150-0C309E744F6B}" srcOrd="9" destOrd="0" presId="urn:microsoft.com/office/officeart/2009/3/layout/StepUpProcess"/>
    <dgm:cxn modelId="{81831A61-F40A-4748-9FDE-2A19DF92B7E7}" type="presParOf" srcId="{C534B243-B7CC-6A44-A150-0C309E744F6B}" destId="{34934A42-B392-584D-9F90-0084570761C4}" srcOrd="0" destOrd="0" presId="urn:microsoft.com/office/officeart/2009/3/layout/StepUpProcess"/>
    <dgm:cxn modelId="{A01669A6-A64D-44B9-A94E-4204B6AD7721}" type="presParOf" srcId="{681D128D-FEE6-B341-9620-EFA048C90327}" destId="{BB9C8275-7EBB-A349-9B98-FAF41C09AD7F}" srcOrd="10" destOrd="0" presId="urn:microsoft.com/office/officeart/2009/3/layout/StepUpProcess"/>
    <dgm:cxn modelId="{3CABD3CF-8C89-445A-BC5C-148DE9AE3B01}" type="presParOf" srcId="{BB9C8275-7EBB-A349-9B98-FAF41C09AD7F}" destId="{151D4802-70AF-474B-9924-5F80BFA45617}" srcOrd="0" destOrd="0" presId="urn:microsoft.com/office/officeart/2009/3/layout/StepUpProcess"/>
    <dgm:cxn modelId="{8312A1C1-E15D-43DF-B43D-6D640F44E44C}" type="presParOf" srcId="{BB9C8275-7EBB-A349-9B98-FAF41C09AD7F}" destId="{0C0C29C3-7DA5-6641-9786-208D354B0966}" srcOrd="1" destOrd="0" presId="urn:microsoft.com/office/officeart/2009/3/layout/StepUpProcess"/>
    <dgm:cxn modelId="{9B7032AC-92FA-4720-850D-8124FB95D0C2}" type="presParOf" srcId="{BB9C8275-7EBB-A349-9B98-FAF41C09AD7F}" destId="{DB376FCE-EFC5-1540-857E-D5D74F517A9E}" srcOrd="2" destOrd="0" presId="urn:microsoft.com/office/officeart/2009/3/layout/StepUpProcess"/>
    <dgm:cxn modelId="{8D045689-2B0D-4DF2-8D9E-F7E4EEFFF254}" type="presParOf" srcId="{681D128D-FEE6-B341-9620-EFA048C90327}" destId="{62A8BBCE-2399-5D48-A679-CBCE386D58F8}" srcOrd="11" destOrd="0" presId="urn:microsoft.com/office/officeart/2009/3/layout/StepUpProcess"/>
    <dgm:cxn modelId="{9A115F64-436A-4F85-9A95-006F617ECD75}" type="presParOf" srcId="{62A8BBCE-2399-5D48-A679-CBCE386D58F8}" destId="{1BB929BE-7CA1-3C41-8747-1C801A0C53E6}" srcOrd="0" destOrd="0" presId="urn:microsoft.com/office/officeart/2009/3/layout/StepUpProcess"/>
    <dgm:cxn modelId="{770846EF-A025-44CC-B53C-5CF74CA096FA}" type="presParOf" srcId="{681D128D-FEE6-B341-9620-EFA048C90327}" destId="{58D15643-29F4-E742-9615-3FE5EEFA221A}" srcOrd="12" destOrd="0" presId="urn:microsoft.com/office/officeart/2009/3/layout/StepUpProcess"/>
    <dgm:cxn modelId="{23246147-5241-4161-A99B-C5247F24B1C3}" type="presParOf" srcId="{58D15643-29F4-E742-9615-3FE5EEFA221A}" destId="{BC7EA985-4AB4-0A41-B6CB-70761678D042}" srcOrd="0" destOrd="0" presId="urn:microsoft.com/office/officeart/2009/3/layout/StepUpProcess"/>
    <dgm:cxn modelId="{9579913D-CF93-4B26-B4A3-BC34C48B2203}" type="presParOf" srcId="{58D15643-29F4-E742-9615-3FE5EEFA221A}" destId="{93E761EB-1689-974C-AE87-2EE2AE095ED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6D89C-56D3-064A-8F51-BCFF10836931}">
      <dsp:nvSpPr>
        <dsp:cNvPr id="0" name=""/>
        <dsp:cNvSpPr/>
      </dsp:nvSpPr>
      <dsp:spPr>
        <a:xfrm rot="5400000">
          <a:off x="239005" y="3574177"/>
          <a:ext cx="698246" cy="1161866"/>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027DE-E168-8549-84A0-769BDD043709}">
      <dsp:nvSpPr>
        <dsp:cNvPr id="0" name=""/>
        <dsp:cNvSpPr/>
      </dsp:nvSpPr>
      <dsp:spPr>
        <a:xfrm>
          <a:off x="79518" y="3909040"/>
          <a:ext cx="1134805" cy="133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ctr" defTabSz="755650" rtl="0">
            <a:lnSpc>
              <a:spcPct val="90000"/>
            </a:lnSpc>
            <a:spcBef>
              <a:spcPct val="0"/>
            </a:spcBef>
            <a:spcAft>
              <a:spcPct val="35000"/>
            </a:spcAft>
          </a:pPr>
          <a:r>
            <a:rPr lang="en-US" sz="1700" b="0" kern="1200" dirty="0" smtClean="0">
              <a:solidFill>
                <a:srgbClr val="008000"/>
              </a:solidFill>
              <a:latin typeface="Gill Sans MT"/>
              <a:cs typeface="Gill Sans MT"/>
            </a:rPr>
            <a:t>1.</a:t>
          </a:r>
          <a:r>
            <a:rPr lang="en-US" sz="1700" b="0" kern="1200" dirty="0" smtClean="0">
              <a:latin typeface="Gill Sans MT"/>
              <a:cs typeface="Gill Sans MT"/>
            </a:rPr>
            <a:t> </a:t>
          </a:r>
        </a:p>
        <a:p>
          <a:pPr lvl="0" algn="l" defTabSz="755650" rtl="0">
            <a:lnSpc>
              <a:spcPct val="90000"/>
            </a:lnSpc>
            <a:spcBef>
              <a:spcPct val="0"/>
            </a:spcBef>
            <a:spcAft>
              <a:spcPct val="35000"/>
            </a:spcAft>
          </a:pPr>
          <a:r>
            <a:rPr lang="en-US" sz="1700" b="0" kern="1200" dirty="0" err="1" smtClean="0">
              <a:latin typeface="Gill Sans MT"/>
              <a:cs typeface="Gill Sans MT"/>
            </a:rPr>
            <a:t>Conciencia</a:t>
          </a:r>
          <a:r>
            <a:rPr lang="en-US" sz="1700" b="0" kern="1200" dirty="0" smtClean="0">
              <a:latin typeface="Gill Sans MT"/>
              <a:cs typeface="Gill Sans MT"/>
            </a:rPr>
            <a:t> de </a:t>
          </a:r>
          <a:r>
            <a:rPr lang="en-US" sz="1700" b="0" kern="1200" dirty="0" err="1" smtClean="0">
              <a:latin typeface="Gill Sans MT"/>
              <a:cs typeface="Gill Sans MT"/>
            </a:rPr>
            <a:t>si</a:t>
          </a:r>
          <a:r>
            <a:rPr lang="en-US" sz="1700" b="0" kern="1200" dirty="0" smtClean="0">
              <a:latin typeface="Gill Sans MT"/>
              <a:cs typeface="Gill Sans MT"/>
            </a:rPr>
            <a:t> </a:t>
          </a:r>
          <a:r>
            <a:rPr lang="en-US" sz="1700" b="0" kern="1200" dirty="0" err="1" smtClean="0">
              <a:latin typeface="Gill Sans MT"/>
              <a:cs typeface="Gill Sans MT"/>
            </a:rPr>
            <a:t>mismo</a:t>
          </a:r>
          <a:endParaRPr lang="en-US" sz="1700" b="0" kern="1200" dirty="0">
            <a:latin typeface="Gill Sans MT"/>
            <a:cs typeface="Gill Sans MT"/>
          </a:endParaRPr>
        </a:p>
      </dsp:txBody>
      <dsp:txXfrm>
        <a:off x="79518" y="3909040"/>
        <a:ext cx="1134805" cy="1333138"/>
      </dsp:txXfrm>
    </dsp:sp>
    <dsp:sp modelId="{F8444C4F-8814-8B42-AAC4-AEA5559EBDB1}">
      <dsp:nvSpPr>
        <dsp:cNvPr id="0" name=""/>
        <dsp:cNvSpPr/>
      </dsp:nvSpPr>
      <dsp:spPr>
        <a:xfrm>
          <a:off x="973477" y="3488639"/>
          <a:ext cx="197913" cy="197913"/>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217930-6311-6540-B898-73F1FD15C204}">
      <dsp:nvSpPr>
        <dsp:cNvPr id="0" name=""/>
        <dsp:cNvSpPr/>
      </dsp:nvSpPr>
      <dsp:spPr>
        <a:xfrm rot="5400000">
          <a:off x="1617739" y="2235196"/>
          <a:ext cx="698246" cy="1161866"/>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E647BD-07B9-BF45-B36F-6AEC77425F9C}">
      <dsp:nvSpPr>
        <dsp:cNvPr id="0" name=""/>
        <dsp:cNvSpPr/>
      </dsp:nvSpPr>
      <dsp:spPr>
        <a:xfrm>
          <a:off x="1431524" y="2565057"/>
          <a:ext cx="1382837" cy="2689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ctr" defTabSz="755650" rtl="0">
            <a:lnSpc>
              <a:spcPct val="90000"/>
            </a:lnSpc>
            <a:spcBef>
              <a:spcPct val="0"/>
            </a:spcBef>
            <a:spcAft>
              <a:spcPct val="35000"/>
            </a:spcAft>
          </a:pPr>
          <a:r>
            <a:rPr lang="en-US" sz="1700" b="0" kern="1200" dirty="0" smtClean="0">
              <a:solidFill>
                <a:srgbClr val="008000"/>
              </a:solidFill>
              <a:latin typeface="Gill Sans MT"/>
              <a:cs typeface="Gill Sans MT"/>
            </a:rPr>
            <a:t>2.</a:t>
          </a:r>
          <a:r>
            <a:rPr lang="en-US" sz="1700" b="0" kern="1200" dirty="0" smtClean="0">
              <a:latin typeface="Gill Sans MT"/>
              <a:cs typeface="Gill Sans MT"/>
            </a:rPr>
            <a:t> </a:t>
          </a:r>
        </a:p>
        <a:p>
          <a:pPr lvl="0" algn="l" defTabSz="755650" rtl="0">
            <a:lnSpc>
              <a:spcPct val="90000"/>
            </a:lnSpc>
            <a:spcBef>
              <a:spcPct val="0"/>
            </a:spcBef>
            <a:spcAft>
              <a:spcPct val="35000"/>
            </a:spcAft>
          </a:pPr>
          <a:r>
            <a:rPr lang="en-US" sz="1700" b="0" kern="1200" dirty="0" err="1" smtClean="0">
              <a:latin typeface="Gill Sans MT"/>
              <a:cs typeface="Gill Sans MT"/>
            </a:rPr>
            <a:t>Aclarar</a:t>
          </a:r>
          <a:r>
            <a:rPr lang="en-US" sz="1700" b="0" kern="1200" dirty="0" smtClean="0">
              <a:latin typeface="Gill Sans MT"/>
              <a:cs typeface="Gill Sans MT"/>
            </a:rPr>
            <a:t> </a:t>
          </a:r>
          <a:r>
            <a:rPr lang="en-US" sz="1700" b="0" kern="1200" dirty="0" err="1" smtClean="0">
              <a:latin typeface="Gill Sans MT"/>
              <a:cs typeface="Gill Sans MT"/>
            </a:rPr>
            <a:t>comprensión</a:t>
          </a:r>
          <a:r>
            <a:rPr lang="en-US" sz="1700" b="0" kern="1200" dirty="0" smtClean="0">
              <a:latin typeface="Gill Sans MT"/>
              <a:cs typeface="Gill Sans MT"/>
            </a:rPr>
            <a:t> actual del </a:t>
          </a:r>
          <a:r>
            <a:rPr lang="en-US" sz="1700" b="0" kern="1200" dirty="0" err="1" smtClean="0">
              <a:latin typeface="Gill Sans MT"/>
              <a:cs typeface="Gill Sans MT"/>
            </a:rPr>
            <a:t>concepto</a:t>
          </a:r>
          <a:r>
            <a:rPr lang="en-US" sz="1700" b="0" kern="1200" dirty="0" smtClean="0">
              <a:latin typeface="Gill Sans MT"/>
              <a:cs typeface="Gill Sans MT"/>
            </a:rPr>
            <a:t> de la </a:t>
          </a:r>
          <a:r>
            <a:rPr lang="en-US" sz="1700" b="0" kern="1200" dirty="0" err="1" smtClean="0">
              <a:latin typeface="Gill Sans MT"/>
              <a:cs typeface="Gill Sans MT"/>
            </a:rPr>
            <a:t>formación</a:t>
          </a:r>
          <a:r>
            <a:rPr lang="en-US" sz="1700" b="0" kern="1200" dirty="0" smtClean="0">
              <a:latin typeface="Gill Sans MT"/>
              <a:cs typeface="Gill Sans MT"/>
            </a:rPr>
            <a:t> de </a:t>
          </a:r>
          <a:r>
            <a:rPr lang="en-US" sz="1700" b="0" kern="1200" dirty="0" err="1" smtClean="0">
              <a:latin typeface="Gill Sans MT"/>
              <a:cs typeface="Gill Sans MT"/>
            </a:rPr>
            <a:t>carácter</a:t>
          </a:r>
          <a:endParaRPr lang="en-US" sz="1700" b="0" kern="1200" dirty="0">
            <a:latin typeface="Gill Sans MT"/>
            <a:cs typeface="Gill Sans MT"/>
          </a:endParaRPr>
        </a:p>
      </dsp:txBody>
      <dsp:txXfrm>
        <a:off x="1431524" y="2565057"/>
        <a:ext cx="1382837" cy="2689567"/>
      </dsp:txXfrm>
    </dsp:sp>
    <dsp:sp modelId="{3C461261-908C-C14C-A96C-4A3F598C5EAB}">
      <dsp:nvSpPr>
        <dsp:cNvPr id="0" name=""/>
        <dsp:cNvSpPr/>
      </dsp:nvSpPr>
      <dsp:spPr>
        <a:xfrm>
          <a:off x="2352210" y="2285830"/>
          <a:ext cx="197913" cy="197913"/>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6E0895-2A35-7242-8682-434E438C6297}">
      <dsp:nvSpPr>
        <dsp:cNvPr id="0" name=""/>
        <dsp:cNvSpPr/>
      </dsp:nvSpPr>
      <dsp:spPr>
        <a:xfrm rot="5400000">
          <a:off x="2921240" y="1246206"/>
          <a:ext cx="698246" cy="1161866"/>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3B98D4-95A4-FF45-A849-52FEA13D46FA}">
      <dsp:nvSpPr>
        <dsp:cNvPr id="0" name=""/>
        <dsp:cNvSpPr/>
      </dsp:nvSpPr>
      <dsp:spPr>
        <a:xfrm>
          <a:off x="2797469" y="2002300"/>
          <a:ext cx="1335761" cy="1629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b="0" kern="1200" dirty="0" smtClean="0">
              <a:solidFill>
                <a:srgbClr val="008000"/>
              </a:solidFill>
              <a:latin typeface="Gill Sans MT"/>
              <a:cs typeface="Gill Sans MT"/>
            </a:rPr>
            <a:t>3.</a:t>
          </a:r>
          <a:r>
            <a:rPr lang="en-US" sz="1700" b="0" kern="1200" dirty="0" smtClean="0">
              <a:latin typeface="Gill Sans MT"/>
              <a:cs typeface="Gill Sans MT"/>
            </a:rPr>
            <a:t> </a:t>
          </a:r>
          <a:r>
            <a:rPr lang="en-US" sz="1700" b="0" kern="1200" dirty="0" err="1" smtClean="0">
              <a:latin typeface="Gill Sans MT"/>
              <a:cs typeface="Gill Sans MT"/>
            </a:rPr>
            <a:t>Determinar</a:t>
          </a:r>
          <a:r>
            <a:rPr lang="en-US" sz="1700" b="0" kern="1200" dirty="0" smtClean="0">
              <a:latin typeface="Gill Sans MT"/>
              <a:cs typeface="Gill Sans MT"/>
            </a:rPr>
            <a:t> </a:t>
          </a:r>
          <a:r>
            <a:rPr lang="en-US" sz="1700" b="0" kern="1200" dirty="0" err="1" smtClean="0">
              <a:latin typeface="Gill Sans MT"/>
              <a:cs typeface="Gill Sans MT"/>
            </a:rPr>
            <a:t>correcta</a:t>
          </a:r>
          <a:r>
            <a:rPr lang="en-US" sz="1700" b="0" kern="1200" dirty="0" smtClean="0">
              <a:latin typeface="Gill Sans MT"/>
              <a:cs typeface="Gill Sans MT"/>
            </a:rPr>
            <a:t> </a:t>
          </a:r>
          <a:r>
            <a:rPr lang="en-US" sz="1700" b="0" kern="1200" dirty="0" err="1" smtClean="0">
              <a:latin typeface="Gill Sans MT"/>
              <a:cs typeface="Gill Sans MT"/>
            </a:rPr>
            <a:t>comprensión</a:t>
          </a:r>
          <a:r>
            <a:rPr lang="en-US" sz="1700" b="0" kern="1200" dirty="0" smtClean="0">
              <a:latin typeface="Gill Sans MT"/>
              <a:cs typeface="Gill Sans MT"/>
            </a:rPr>
            <a:t> del </a:t>
          </a:r>
          <a:r>
            <a:rPr lang="en-US" sz="1700" b="0" kern="1200" dirty="0" err="1" smtClean="0">
              <a:latin typeface="Gill Sans MT"/>
              <a:cs typeface="Gill Sans MT"/>
            </a:rPr>
            <a:t>concepto</a:t>
          </a:r>
          <a:r>
            <a:rPr lang="en-US" sz="1700" b="0" kern="1200" dirty="0" smtClean="0">
              <a:latin typeface="Gill Sans MT"/>
              <a:cs typeface="Gill Sans MT"/>
            </a:rPr>
            <a:t> (</a:t>
          </a:r>
          <a:r>
            <a:rPr lang="en-US" sz="1700" b="0" kern="1200" dirty="0" err="1" smtClean="0">
              <a:latin typeface="Gill Sans MT"/>
              <a:cs typeface="Gill Sans MT"/>
            </a:rPr>
            <a:t>Verdad</a:t>
          </a:r>
          <a:r>
            <a:rPr lang="en-US" sz="1700" b="0" kern="1200" dirty="0" smtClean="0">
              <a:latin typeface="Gill Sans MT"/>
              <a:cs typeface="Gill Sans MT"/>
            </a:rPr>
            <a:t>)</a:t>
          </a:r>
          <a:endParaRPr lang="en-US" sz="1700" b="0" kern="1200" dirty="0">
            <a:latin typeface="Gill Sans MT"/>
            <a:cs typeface="Gill Sans MT"/>
          </a:endParaRPr>
        </a:p>
      </dsp:txBody>
      <dsp:txXfrm>
        <a:off x="2797469" y="2002300"/>
        <a:ext cx="1335761" cy="1629534"/>
      </dsp:txXfrm>
    </dsp:sp>
    <dsp:sp modelId="{AE4DCEC3-742F-5847-B109-0F13BF93E840}">
      <dsp:nvSpPr>
        <dsp:cNvPr id="0" name=""/>
        <dsp:cNvSpPr/>
      </dsp:nvSpPr>
      <dsp:spPr>
        <a:xfrm>
          <a:off x="3655712" y="1160668"/>
          <a:ext cx="197913" cy="197913"/>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2EDFBB-1324-EE43-BC16-F0587E3C7D88}">
      <dsp:nvSpPr>
        <dsp:cNvPr id="0" name=""/>
        <dsp:cNvSpPr/>
      </dsp:nvSpPr>
      <dsp:spPr>
        <a:xfrm rot="5400000">
          <a:off x="4224752" y="928452"/>
          <a:ext cx="698246" cy="1161866"/>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A6DBAE-1334-4744-BF6B-679AA9EE99CF}">
      <dsp:nvSpPr>
        <dsp:cNvPr id="0" name=""/>
        <dsp:cNvSpPr/>
      </dsp:nvSpPr>
      <dsp:spPr>
        <a:xfrm>
          <a:off x="4085603" y="1275600"/>
          <a:ext cx="1288705" cy="91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ctr" defTabSz="755650" rtl="0">
            <a:lnSpc>
              <a:spcPct val="90000"/>
            </a:lnSpc>
            <a:spcBef>
              <a:spcPct val="0"/>
            </a:spcBef>
            <a:spcAft>
              <a:spcPct val="35000"/>
            </a:spcAft>
          </a:pPr>
          <a:r>
            <a:rPr lang="en-US" sz="1700" b="0" kern="1200" dirty="0" smtClean="0">
              <a:solidFill>
                <a:srgbClr val="008000"/>
              </a:solidFill>
              <a:latin typeface="Gill Sans MT"/>
              <a:cs typeface="Gill Sans MT"/>
            </a:rPr>
            <a:t>4. </a:t>
          </a:r>
        </a:p>
        <a:p>
          <a:pPr lvl="0" algn="l" defTabSz="755650" rtl="0">
            <a:lnSpc>
              <a:spcPct val="90000"/>
            </a:lnSpc>
            <a:spcBef>
              <a:spcPct val="0"/>
            </a:spcBef>
            <a:spcAft>
              <a:spcPct val="35000"/>
            </a:spcAft>
          </a:pPr>
          <a:r>
            <a:rPr lang="en-US" sz="1700" b="0" kern="1200" dirty="0" err="1" smtClean="0">
              <a:latin typeface="Gill Sans MT"/>
              <a:cs typeface="Gill Sans MT"/>
            </a:rPr>
            <a:t>Usar</a:t>
          </a:r>
          <a:r>
            <a:rPr lang="en-US" sz="1700" b="0" kern="1200" dirty="0" smtClean="0">
              <a:latin typeface="Gill Sans MT"/>
              <a:cs typeface="Gill Sans MT"/>
            </a:rPr>
            <a:t> la </a:t>
          </a:r>
          <a:r>
            <a:rPr lang="en-US" sz="1700" b="0" kern="1200" dirty="0" err="1" smtClean="0">
              <a:latin typeface="Gill Sans MT"/>
              <a:cs typeface="Gill Sans MT"/>
            </a:rPr>
            <a:t>Verdad</a:t>
          </a:r>
          <a:r>
            <a:rPr lang="en-US" sz="1700" b="0" kern="1200" dirty="0" smtClean="0">
              <a:latin typeface="Gill Sans MT"/>
              <a:cs typeface="Gill Sans MT"/>
            </a:rPr>
            <a:t> con la </a:t>
          </a:r>
          <a:r>
            <a:rPr lang="en-US" sz="1700" b="0" kern="1200" dirty="0" err="1" smtClean="0">
              <a:latin typeface="Gill Sans MT"/>
              <a:cs typeface="Gill Sans MT"/>
            </a:rPr>
            <a:t>comprensión</a:t>
          </a:r>
          <a:r>
            <a:rPr lang="en-US" sz="1700" b="0" kern="1200" dirty="0" smtClean="0">
              <a:latin typeface="Gill Sans MT"/>
              <a:cs typeface="Gill Sans MT"/>
            </a:rPr>
            <a:t> actual del </a:t>
          </a:r>
          <a:r>
            <a:rPr lang="en-US" sz="1700" b="0" kern="1200" dirty="0" err="1" smtClean="0">
              <a:latin typeface="Gill Sans MT"/>
              <a:cs typeface="Gill Sans MT"/>
            </a:rPr>
            <a:t>concepto</a:t>
          </a:r>
          <a:endParaRPr lang="en-US" sz="1700" b="0" kern="1200" dirty="0">
            <a:latin typeface="Gill Sans MT"/>
            <a:cs typeface="Gill Sans MT"/>
          </a:endParaRPr>
        </a:p>
      </dsp:txBody>
      <dsp:txXfrm>
        <a:off x="4085603" y="1275600"/>
        <a:ext cx="1288705" cy="919456"/>
      </dsp:txXfrm>
    </dsp:sp>
    <dsp:sp modelId="{E2161929-D52D-2042-8318-3AAE3DA7B2AC}">
      <dsp:nvSpPr>
        <dsp:cNvPr id="0" name=""/>
        <dsp:cNvSpPr/>
      </dsp:nvSpPr>
      <dsp:spPr>
        <a:xfrm>
          <a:off x="4959224" y="842914"/>
          <a:ext cx="197913" cy="197913"/>
        </a:xfrm>
        <a:prstGeom prst="triangle">
          <a:avLst>
            <a:gd name="adj" fmla="val 10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3764FB-46BC-F040-9A3C-EB75DE3DDCB7}">
      <dsp:nvSpPr>
        <dsp:cNvPr id="0" name=""/>
        <dsp:cNvSpPr/>
      </dsp:nvSpPr>
      <dsp:spPr>
        <a:xfrm rot="5400000">
          <a:off x="5664443" y="610699"/>
          <a:ext cx="698246" cy="1161866"/>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AC736E-BD3D-5F47-AA1A-A0E9D89B77EF}">
      <dsp:nvSpPr>
        <dsp:cNvPr id="0" name=""/>
        <dsp:cNvSpPr/>
      </dsp:nvSpPr>
      <dsp:spPr>
        <a:xfrm>
          <a:off x="5432101" y="1249682"/>
          <a:ext cx="1514007" cy="91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ctr" defTabSz="755650" rtl="0">
            <a:lnSpc>
              <a:spcPct val="90000"/>
            </a:lnSpc>
            <a:spcBef>
              <a:spcPct val="0"/>
            </a:spcBef>
            <a:spcAft>
              <a:spcPct val="35000"/>
            </a:spcAft>
          </a:pPr>
          <a:r>
            <a:rPr lang="en-US" sz="1700" b="0" kern="1200" dirty="0" smtClean="0">
              <a:solidFill>
                <a:srgbClr val="008000"/>
              </a:solidFill>
              <a:latin typeface="Gill Sans MT"/>
              <a:cs typeface="Gill Sans MT"/>
            </a:rPr>
            <a:t>5.</a:t>
          </a:r>
          <a:r>
            <a:rPr lang="en-US" sz="1700" b="0" kern="1200" dirty="0" smtClean="0">
              <a:latin typeface="Gill Sans MT"/>
              <a:cs typeface="Gill Sans MT"/>
            </a:rPr>
            <a:t> </a:t>
          </a:r>
        </a:p>
        <a:p>
          <a:pPr lvl="0" algn="l" defTabSz="755650" rtl="0">
            <a:lnSpc>
              <a:spcPct val="90000"/>
            </a:lnSpc>
            <a:spcBef>
              <a:spcPct val="0"/>
            </a:spcBef>
            <a:spcAft>
              <a:spcPct val="35000"/>
            </a:spcAft>
          </a:pPr>
          <a:r>
            <a:rPr lang="en-US" sz="1700" b="0" kern="1200" dirty="0" err="1" smtClean="0">
              <a:latin typeface="Gill Sans MT"/>
              <a:cs typeface="Gill Sans MT"/>
            </a:rPr>
            <a:t>Alinear</a:t>
          </a:r>
          <a:r>
            <a:rPr lang="en-US" sz="1700" b="0" kern="1200" dirty="0" smtClean="0">
              <a:latin typeface="Gill Sans MT"/>
              <a:cs typeface="Gill Sans MT"/>
            </a:rPr>
            <a:t> </a:t>
          </a:r>
          <a:r>
            <a:rPr lang="en-US" sz="1700" b="0" kern="1200" dirty="0" err="1" smtClean="0">
              <a:latin typeface="Gill Sans MT"/>
              <a:cs typeface="Gill Sans MT"/>
            </a:rPr>
            <a:t>acciones</a:t>
          </a:r>
          <a:r>
            <a:rPr lang="en-US" sz="1700" b="0" kern="1200" dirty="0" smtClean="0">
              <a:latin typeface="Gill Sans MT"/>
              <a:cs typeface="Gill Sans MT"/>
            </a:rPr>
            <a:t> </a:t>
          </a:r>
          <a:r>
            <a:rPr lang="en-US" sz="1700" b="0" kern="1200" dirty="0" err="1" smtClean="0">
              <a:latin typeface="Gill Sans MT"/>
              <a:cs typeface="Gill Sans MT"/>
            </a:rPr>
            <a:t>para</a:t>
          </a:r>
          <a:r>
            <a:rPr lang="en-US" sz="1700" b="0" kern="1200" dirty="0" smtClean="0">
              <a:latin typeface="Gill Sans MT"/>
              <a:cs typeface="Gill Sans MT"/>
            </a:rPr>
            <a:t> la </a:t>
          </a:r>
          <a:r>
            <a:rPr lang="en-US" sz="1700" b="0" kern="1200" dirty="0" err="1" smtClean="0">
              <a:latin typeface="Gill Sans MT"/>
              <a:cs typeface="Gill Sans MT"/>
            </a:rPr>
            <a:t>correcta</a:t>
          </a:r>
          <a:r>
            <a:rPr lang="en-US" sz="1700" b="0" kern="1200" dirty="0" smtClean="0">
              <a:latin typeface="Gill Sans MT"/>
              <a:cs typeface="Gill Sans MT"/>
            </a:rPr>
            <a:t> </a:t>
          </a:r>
          <a:r>
            <a:rPr lang="en-US" sz="1700" b="0" kern="1200" dirty="0" err="1" smtClean="0">
              <a:latin typeface="Gill Sans MT"/>
              <a:cs typeface="Gill Sans MT"/>
            </a:rPr>
            <a:t>comprensión</a:t>
          </a:r>
          <a:r>
            <a:rPr lang="en-US" sz="1700" b="0" kern="1200" dirty="0" smtClean="0">
              <a:latin typeface="Gill Sans MT"/>
              <a:cs typeface="Gill Sans MT"/>
            </a:rPr>
            <a:t> del </a:t>
          </a:r>
          <a:r>
            <a:rPr lang="en-US" sz="1700" b="0" kern="1200" dirty="0" err="1" smtClean="0">
              <a:latin typeface="Gill Sans MT"/>
              <a:cs typeface="Gill Sans MT"/>
            </a:rPr>
            <a:t>concepto</a:t>
          </a:r>
          <a:endParaRPr lang="en-US" sz="1700" b="0" kern="1200" dirty="0">
            <a:latin typeface="Gill Sans MT"/>
            <a:cs typeface="Gill Sans MT"/>
          </a:endParaRPr>
        </a:p>
      </dsp:txBody>
      <dsp:txXfrm>
        <a:off x="5432101" y="1249682"/>
        <a:ext cx="1514007" cy="919456"/>
      </dsp:txXfrm>
    </dsp:sp>
    <dsp:sp modelId="{A7F4C68B-D116-374A-BB95-3EEB77810674}">
      <dsp:nvSpPr>
        <dsp:cNvPr id="0" name=""/>
        <dsp:cNvSpPr/>
      </dsp:nvSpPr>
      <dsp:spPr>
        <a:xfrm>
          <a:off x="6398914" y="525161"/>
          <a:ext cx="197913" cy="197913"/>
        </a:xfrm>
        <a:prstGeom prst="triangle">
          <a:avLst>
            <a:gd name="adj" fmla="val 10000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1D4802-70AF-474B-9924-5F80BFA45617}">
      <dsp:nvSpPr>
        <dsp:cNvPr id="0" name=""/>
        <dsp:cNvSpPr/>
      </dsp:nvSpPr>
      <dsp:spPr>
        <a:xfrm rot="5400000">
          <a:off x="6874203" y="292945"/>
          <a:ext cx="698246" cy="1161866"/>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0C29C3-7DA5-6641-9786-208D354B0966}">
      <dsp:nvSpPr>
        <dsp:cNvPr id="0" name=""/>
        <dsp:cNvSpPr/>
      </dsp:nvSpPr>
      <dsp:spPr>
        <a:xfrm>
          <a:off x="6757649" y="640093"/>
          <a:ext cx="1048939" cy="91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ctr" defTabSz="755650" rtl="0">
            <a:lnSpc>
              <a:spcPct val="90000"/>
            </a:lnSpc>
            <a:spcBef>
              <a:spcPct val="0"/>
            </a:spcBef>
            <a:spcAft>
              <a:spcPct val="35000"/>
            </a:spcAft>
          </a:pPr>
          <a:r>
            <a:rPr lang="en-US" sz="1700" b="0" kern="1200" dirty="0" smtClean="0">
              <a:solidFill>
                <a:srgbClr val="008000"/>
              </a:solidFill>
              <a:latin typeface="Gill Sans MT"/>
              <a:cs typeface="Gill Sans MT"/>
            </a:rPr>
            <a:t>6.</a:t>
          </a:r>
        </a:p>
        <a:p>
          <a:pPr lvl="0" algn="l" defTabSz="755650" rtl="0">
            <a:lnSpc>
              <a:spcPct val="90000"/>
            </a:lnSpc>
            <a:spcBef>
              <a:spcPct val="0"/>
            </a:spcBef>
            <a:spcAft>
              <a:spcPct val="35000"/>
            </a:spcAft>
          </a:pPr>
          <a:r>
            <a:rPr lang="en-US" sz="1700" b="0" kern="1200" dirty="0" smtClean="0">
              <a:latin typeface="Gill Sans MT"/>
              <a:cs typeface="Gill Sans MT"/>
            </a:rPr>
            <a:t> </a:t>
          </a:r>
          <a:r>
            <a:rPr lang="en-US" sz="1700" b="0" kern="1200" dirty="0" err="1" smtClean="0">
              <a:latin typeface="Gill Sans MT"/>
              <a:cs typeface="Gill Sans MT"/>
            </a:rPr>
            <a:t>Proceder</a:t>
          </a:r>
          <a:r>
            <a:rPr lang="en-US" sz="1700" b="0" kern="1200" dirty="0" smtClean="0">
              <a:latin typeface="Gill Sans MT"/>
              <a:cs typeface="Gill Sans MT"/>
            </a:rPr>
            <a:t> en  </a:t>
          </a:r>
          <a:r>
            <a:rPr lang="en-US" sz="1700" b="0" kern="1200" dirty="0" err="1" smtClean="0">
              <a:latin typeface="Gill Sans MT"/>
              <a:cs typeface="Gill Sans MT"/>
            </a:rPr>
            <a:t>confianza</a:t>
          </a:r>
          <a:endParaRPr lang="en-US" sz="1700" b="0" kern="1200" dirty="0">
            <a:latin typeface="Gill Sans MT"/>
            <a:cs typeface="Gill Sans MT"/>
          </a:endParaRPr>
        </a:p>
      </dsp:txBody>
      <dsp:txXfrm>
        <a:off x="6757649" y="640093"/>
        <a:ext cx="1048939" cy="919456"/>
      </dsp:txXfrm>
    </dsp:sp>
    <dsp:sp modelId="{DB376FCE-EFC5-1540-857E-D5D74F517A9E}">
      <dsp:nvSpPr>
        <dsp:cNvPr id="0" name=""/>
        <dsp:cNvSpPr/>
      </dsp:nvSpPr>
      <dsp:spPr>
        <a:xfrm>
          <a:off x="7608675" y="207408"/>
          <a:ext cx="197913" cy="197913"/>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7EA985-4AB4-0A41-B6CB-70761678D042}">
      <dsp:nvSpPr>
        <dsp:cNvPr id="0" name=""/>
        <dsp:cNvSpPr/>
      </dsp:nvSpPr>
      <dsp:spPr>
        <a:xfrm rot="5400000">
          <a:off x="8201243" y="-24807"/>
          <a:ext cx="698246" cy="1161866"/>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E761EB-1689-974C-AE87-2EE2AE095EDF}">
      <dsp:nvSpPr>
        <dsp:cNvPr id="0" name=""/>
        <dsp:cNvSpPr/>
      </dsp:nvSpPr>
      <dsp:spPr>
        <a:xfrm>
          <a:off x="8084688" y="322340"/>
          <a:ext cx="1048939" cy="919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ctr" defTabSz="755650" rtl="0">
            <a:lnSpc>
              <a:spcPct val="90000"/>
            </a:lnSpc>
            <a:spcBef>
              <a:spcPct val="0"/>
            </a:spcBef>
            <a:spcAft>
              <a:spcPct val="35000"/>
            </a:spcAft>
          </a:pPr>
          <a:r>
            <a:rPr lang="en-US" sz="1700" b="0" kern="1200" dirty="0" smtClean="0">
              <a:solidFill>
                <a:srgbClr val="008000"/>
              </a:solidFill>
              <a:latin typeface="Gill Sans MT"/>
              <a:cs typeface="Gill Sans MT"/>
            </a:rPr>
            <a:t>7.</a:t>
          </a:r>
          <a:r>
            <a:rPr lang="en-US" sz="1700" b="0" kern="1200" dirty="0" smtClean="0">
              <a:latin typeface="Gill Sans MT"/>
              <a:cs typeface="Gill Sans MT"/>
            </a:rPr>
            <a:t> </a:t>
          </a:r>
        </a:p>
        <a:p>
          <a:pPr lvl="0" algn="l" defTabSz="755650" rtl="0">
            <a:lnSpc>
              <a:spcPct val="90000"/>
            </a:lnSpc>
            <a:spcBef>
              <a:spcPct val="0"/>
            </a:spcBef>
            <a:spcAft>
              <a:spcPct val="35000"/>
            </a:spcAft>
          </a:pPr>
          <a:r>
            <a:rPr lang="en-US" sz="1700" b="0" kern="1200" dirty="0" err="1" smtClean="0">
              <a:latin typeface="Gill Sans MT"/>
              <a:cs typeface="Gill Sans MT"/>
            </a:rPr>
            <a:t>Buscar</a:t>
          </a:r>
          <a:r>
            <a:rPr lang="en-US" sz="1700" b="0" kern="1200" dirty="0" smtClean="0">
              <a:latin typeface="Gill Sans MT"/>
              <a:cs typeface="Gill Sans MT"/>
            </a:rPr>
            <a:t> la </a:t>
          </a:r>
          <a:r>
            <a:rPr lang="en-US" sz="1700" b="0" kern="1200" dirty="0" err="1" smtClean="0">
              <a:latin typeface="Gill Sans MT"/>
              <a:cs typeface="Gill Sans MT"/>
            </a:rPr>
            <a:t>sabiduría</a:t>
          </a:r>
          <a:r>
            <a:rPr lang="en-US" sz="1700" b="0" kern="1200" dirty="0" smtClean="0">
              <a:latin typeface="Gill Sans MT"/>
              <a:cs typeface="Gill Sans MT"/>
            </a:rPr>
            <a:t> para </a:t>
          </a:r>
          <a:r>
            <a:rPr lang="en-US" sz="1700" b="0" kern="1200" dirty="0" err="1" smtClean="0">
              <a:latin typeface="Gill Sans MT"/>
              <a:cs typeface="Gill Sans MT"/>
            </a:rPr>
            <a:t>poder</a:t>
          </a:r>
          <a:r>
            <a:rPr lang="en-US" sz="1700" b="0" kern="1200" dirty="0" smtClean="0">
              <a:latin typeface="Gill Sans MT"/>
              <a:cs typeface="Gill Sans MT"/>
            </a:rPr>
            <a:t> </a:t>
          </a:r>
          <a:r>
            <a:rPr lang="en-US" sz="1700" b="0" kern="1200" dirty="0" err="1" smtClean="0">
              <a:latin typeface="Gill Sans MT"/>
              <a:cs typeface="Gill Sans MT"/>
            </a:rPr>
            <a:t>cambiar</a:t>
          </a:r>
          <a:endParaRPr lang="en-US" sz="1700" b="0" kern="1200" dirty="0">
            <a:latin typeface="Gill Sans MT"/>
            <a:cs typeface="Gill Sans MT"/>
          </a:endParaRPr>
        </a:p>
      </dsp:txBody>
      <dsp:txXfrm>
        <a:off x="8084688" y="322340"/>
        <a:ext cx="1048939" cy="91945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162DF-065E-4FD2-9F50-993936DAC9F4}" type="datetimeFigureOut">
              <a:rPr lang="es-CO" smtClean="0"/>
              <a:t>19/05/2020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90C2F-083B-4DD9-AA6C-9E01F892CC05}" type="slidenum">
              <a:rPr lang="es-CO" smtClean="0"/>
              <a:t>‹Nº›</a:t>
            </a:fld>
            <a:endParaRPr lang="es-CO"/>
          </a:p>
        </p:txBody>
      </p:sp>
    </p:spTree>
    <p:extLst>
      <p:ext uri="{BB962C8B-B14F-4D97-AF65-F5344CB8AC3E}">
        <p14:creationId xmlns:p14="http://schemas.microsoft.com/office/powerpoint/2010/main" val="215609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F450AB-0C40-43AA-A8A7-1C85A0137D68}" type="slidenum">
              <a:rPr lang="en-US">
                <a:solidFill>
                  <a:prstClr val="black"/>
                </a:solidFill>
              </a:rPr>
              <a:pPr/>
              <a:t>7</a:t>
            </a:fld>
            <a:endParaRPr lang="en-US">
              <a:solidFill>
                <a:prstClr val="black"/>
              </a:solidFill>
            </a:endParaRPr>
          </a:p>
        </p:txBody>
      </p:sp>
      <p:sp>
        <p:nvSpPr>
          <p:cNvPr id="204802"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4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
          </a:p>
        </p:txBody>
      </p:sp>
    </p:spTree>
    <p:extLst>
      <p:ext uri="{BB962C8B-B14F-4D97-AF65-F5344CB8AC3E}">
        <p14:creationId xmlns:p14="http://schemas.microsoft.com/office/powerpoint/2010/main" val="344693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dirty="0"/>
              <a:t>Aumentar su influencia equivale a aumentar su liderazgo.</a:t>
            </a:r>
            <a:endParaRPr lang="es-US" dirty="0"/>
          </a:p>
        </p:txBody>
      </p:sp>
      <p:sp>
        <p:nvSpPr>
          <p:cNvPr id="4" name="Slide Number Placeholder 3"/>
          <p:cNvSpPr>
            <a:spLocks noGrp="1"/>
          </p:cNvSpPr>
          <p:nvPr>
            <p:ph type="sldNum" sz="quarter" idx="10"/>
          </p:nvPr>
        </p:nvSpPr>
        <p:spPr/>
        <p:txBody>
          <a:bodyPr/>
          <a:lstStyle/>
          <a:p>
            <a:fld id="{1D319E8B-7AA2-42A1-A2A4-F888E33CBC07}" type="slidenum">
              <a:rPr lang="en-US" smtClean="0">
                <a:solidFill>
                  <a:prstClr val="black"/>
                </a:solidFill>
              </a:rPr>
              <a:pPr/>
              <a:t>8</a:t>
            </a:fld>
            <a:endParaRPr lang="es-US">
              <a:solidFill>
                <a:prstClr val="black"/>
              </a:solidFill>
            </a:endParaRPr>
          </a:p>
        </p:txBody>
      </p:sp>
    </p:spTree>
    <p:extLst>
      <p:ext uri="{BB962C8B-B14F-4D97-AF65-F5344CB8AC3E}">
        <p14:creationId xmlns:p14="http://schemas.microsoft.com/office/powerpoint/2010/main" val="91289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10"/>
          </p:nvPr>
        </p:nvSpPr>
        <p:spPr/>
        <p:txBody>
          <a:bodyPr/>
          <a:lstStyle/>
          <a:p>
            <a:fld id="{07DA6B0D-CE62-B946-89C1-58889C415A0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10685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Sólo los líderes que han seguido bien saben cómo dirigir a otros bien. </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FA25BB3-53A7-4836-AA08-429076E5BD50}" type="slidenum">
              <a:rPr lang="en-US" altLang="en-US">
                <a:solidFill>
                  <a:prstClr val="black"/>
                </a:solidFill>
              </a:rPr>
              <a:pPr fontAlgn="base">
                <a:spcBef>
                  <a:spcPct val="0"/>
                </a:spcBef>
                <a:spcAft>
                  <a:spcPct val="0"/>
                </a:spcAft>
              </a:pPr>
              <a:t>20</a:t>
            </a:fld>
            <a:endParaRPr lang="es-US" altLang="en-US">
              <a:solidFill>
                <a:prstClr val="black"/>
              </a:solidFill>
            </a:endParaRPr>
          </a:p>
        </p:txBody>
      </p:sp>
    </p:spTree>
    <p:extLst>
      <p:ext uri="{BB962C8B-B14F-4D97-AF65-F5344CB8AC3E}">
        <p14:creationId xmlns:p14="http://schemas.microsoft.com/office/powerpoint/2010/main" val="405058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A74CE5B-2EF1-487E-B7D1-319B2D34B610}" type="datetimeFigureOut">
              <a:rPr lang="en-US">
                <a:solidFill>
                  <a:prstClr val="black">
                    <a:tint val="75000"/>
                  </a:prstClr>
                </a:solidFill>
              </a:rPr>
              <a:pPr>
                <a:def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7A5980-AD04-44A8-9A82-3ABE1C0A782B}"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20279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02EF696-AA21-4FC1-8F14-CB94B6052126}" type="datetimeFigureOut">
              <a:rPr lang="en-US">
                <a:solidFill>
                  <a:prstClr val="black">
                    <a:tint val="75000"/>
                  </a:prstClr>
                </a:solidFill>
              </a:rPr>
              <a:pPr>
                <a:def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F94867-146D-4BA0-ACEA-57C9FA451E4E}"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9245576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E3F4F7-BEBC-403B-8DDE-9A85FCB61ED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xmlns="" id="{B6F01F7C-7A45-4A3D-9C7A-54AB96863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xmlns="" id="{425E9D10-4418-4E73-9ED1-6B18D75A9BE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383D1679-14E6-420A-865A-3EF2C5B53D3D}"/>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D3C9D4C-8E18-47F6-B9A2-44FF38B0411F}"/>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8827825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1F3B5A-AFDF-4170-AF2C-B76042019145}"/>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AE7CE458-CBEA-495C-B191-F9BA45A604D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59171CCA-114A-4231-ACE8-37F1C02C2B0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E187A77A-9E37-49BC-8ACD-51F737BA492A}"/>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F78B26B-892C-4121-AA2E-FF03FE79206E}"/>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134299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9CFC9A-9605-40BC-8CB6-6622499633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3521F84C-8956-42A3-8F4C-BEC4B8902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6E42715E-C44B-4667-A4AB-43DF825D01F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889EBAF2-A03A-479F-8BE3-0363F284C525}"/>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4D9A702-0C96-4366-ADEA-4C6670BF3E5F}"/>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158407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01E112-2DE8-430F-B837-73EDE0ED9E0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6FE90323-EE42-41C6-8E94-020AA7B0BFFF}"/>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xmlns="" id="{9F46553A-E82A-4E71-93D5-6E2599030A71}"/>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xmlns="" id="{3DD8DC4A-41F7-42A2-8A78-35D0FBECB956}"/>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E009DA7D-38D5-4019-AA8A-159F0C7CDDA9}"/>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17E73CBA-1837-41A7-9891-A45BF1C2981D}"/>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2923373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084382-B724-4B00-8400-043F65D593D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E2565D64-021B-4EF5-813B-CF2F5339A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EE72DE00-CF1E-4369-9B15-B8EAA93CD4C1}"/>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xmlns="" id="{0AF9064B-4991-4DFE-A697-947C1E2C3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075F1C06-8D3C-4AA2-AB7A-0EC076483613}"/>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xmlns="" id="{7F6DF17C-E634-4F6E-933F-6FF58DE5CFDE}"/>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8" name="Marcador de pie de página 7">
            <a:extLst>
              <a:ext uri="{FF2B5EF4-FFF2-40B4-BE49-F238E27FC236}">
                <a16:creationId xmlns:a16="http://schemas.microsoft.com/office/drawing/2014/main" xmlns="" id="{0D4E73AA-9CC7-435D-8CA7-1BD9649C4708}"/>
              </a:ext>
            </a:extLst>
          </p:cNvPr>
          <p:cNvSpPr>
            <a:spLocks noGrp="1"/>
          </p:cNvSpPr>
          <p:nvPr>
            <p:ph type="ftr" sz="quarter" idx="11"/>
          </p:nvPr>
        </p:nvSpPr>
        <p:spPr/>
        <p:txBody>
          <a:bodyPr/>
          <a:lstStyle/>
          <a:p>
            <a:endParaRPr lang="es-CR">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6DDC48F1-4A1E-4DE1-A310-BBDE236A573E}"/>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473063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FA5E77A-C41F-4A2F-86F5-1579B238C3FC}"/>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xmlns="" id="{3F869E97-9AE1-4A48-B4EE-DDE1FD99C8B1}"/>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4" name="Marcador de pie de página 3">
            <a:extLst>
              <a:ext uri="{FF2B5EF4-FFF2-40B4-BE49-F238E27FC236}">
                <a16:creationId xmlns:a16="http://schemas.microsoft.com/office/drawing/2014/main" xmlns="" id="{51180CAE-B14B-4E94-9BD1-04A8638FC104}"/>
              </a:ext>
            </a:extLst>
          </p:cNvPr>
          <p:cNvSpPr>
            <a:spLocks noGrp="1"/>
          </p:cNvSpPr>
          <p:nvPr>
            <p:ph type="ftr" sz="quarter" idx="11"/>
          </p:nvPr>
        </p:nvSpPr>
        <p:spPr/>
        <p:txBody>
          <a:bodyPr/>
          <a:lstStyle/>
          <a:p>
            <a:endParaRPr lang="es-CR">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EFB39417-6532-4F61-B59C-59ABC05FA905}"/>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2403988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3078C24F-040E-42CD-B0DF-B0774CC5177D}"/>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3" name="Marcador de pie de página 2">
            <a:extLst>
              <a:ext uri="{FF2B5EF4-FFF2-40B4-BE49-F238E27FC236}">
                <a16:creationId xmlns:a16="http://schemas.microsoft.com/office/drawing/2014/main" xmlns="" id="{BAADE241-CABE-49EF-9CE6-8CAE1181B4E4}"/>
              </a:ext>
            </a:extLst>
          </p:cNvPr>
          <p:cNvSpPr>
            <a:spLocks noGrp="1"/>
          </p:cNvSpPr>
          <p:nvPr>
            <p:ph type="ftr" sz="quarter" idx="11"/>
          </p:nvPr>
        </p:nvSpPr>
        <p:spPr/>
        <p:txBody>
          <a:bodyPr/>
          <a:lstStyle/>
          <a:p>
            <a:endParaRPr lang="es-CR">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1B167D8F-7B3C-4BE1-AC6E-A658D456B476}"/>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7883913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F14320-DB0A-40A8-BAF1-94382A1838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1164D403-805D-4B5C-BF7D-C9A260554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xmlns="" id="{560CE5BD-06EF-47AA-A2A7-A762E4574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5DB27107-E3DB-4775-8A62-482646F3C5D7}"/>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4A70235D-A87A-4B1D-8224-F1F2781AD0B0}"/>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E2EE1E65-1376-467D-871F-E4AEDAB2231C}"/>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5376466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AA4DFF-A360-4BEA-8365-A1EFB2C1E9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xmlns="" id="{68E6FF27-C7C7-4C91-AA17-7D19A9FD8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xmlns="" id="{34F3B9C8-DA9A-4288-8B53-7185220D2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EC6309E3-3B2A-4C38-834B-1825F44D9921}"/>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27822A98-0E8A-4BE0-AC59-D5F59170A66B}"/>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80E140D3-36BA-4AE9-A03D-3B4D938EF099}"/>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7173765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897727-7AF1-44DE-BAFB-1C0FE4652C87}"/>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xmlns="" id="{D17F92C3-C491-487F-BD6E-9F7FD6FD255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E94BAB7E-D669-4862-8C1B-AEEEA9C84DC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D3E43F9B-01FF-4412-9F1B-CB33B0D059ED}"/>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A5DB9C2D-C2B6-4901-A269-5B309D3DC717}"/>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04214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ECE8F2-72DE-482C-88B9-D15E61C3A8E6}" type="datetimeFigureOut">
              <a:rPr lang="en-US">
                <a:solidFill>
                  <a:prstClr val="black">
                    <a:tint val="75000"/>
                  </a:prstClr>
                </a:solidFill>
              </a:rPr>
              <a:pPr>
                <a:def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F2F713-FB35-409E-9F45-682278318B65}"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8316381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B28796C7-3D47-4C15-88F1-D7D29C95A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xmlns="" id="{C057369B-0EF1-4830-8C43-DEDA5414682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E75F055B-137A-4C38-B2AA-F80A2E1C0247}"/>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88FF3797-10F9-4096-BCCE-169CBE04767C}"/>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367CE01-7F60-4721-9653-00F6B5E71773}"/>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0187008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E3F4F7-BEBC-403B-8DDE-9A85FCB61ED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xmlns="" id="{B6F01F7C-7A45-4A3D-9C7A-54AB96863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xmlns="" id="{425E9D10-4418-4E73-9ED1-6B18D75A9BE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383D1679-14E6-420A-865A-3EF2C5B53D3D}"/>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D3C9D4C-8E18-47F6-B9A2-44FF38B0411F}"/>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6584265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1F3B5A-AFDF-4170-AF2C-B76042019145}"/>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AE7CE458-CBEA-495C-B191-F9BA45A604D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59171CCA-114A-4231-ACE8-37F1C02C2B0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E187A77A-9E37-49BC-8ACD-51F737BA492A}"/>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F78B26B-892C-4121-AA2E-FF03FE79206E}"/>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81099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9CFC9A-9605-40BC-8CB6-6622499633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3521F84C-8956-42A3-8F4C-BEC4B8902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6E42715E-C44B-4667-A4AB-43DF825D01F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889EBAF2-A03A-479F-8BE3-0363F284C525}"/>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4D9A702-0C96-4366-ADEA-4C6670BF3E5F}"/>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617128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01E112-2DE8-430F-B837-73EDE0ED9E0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6FE90323-EE42-41C6-8E94-020AA7B0BFFF}"/>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xmlns="" id="{9F46553A-E82A-4E71-93D5-6E2599030A71}"/>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xmlns="" id="{3DD8DC4A-41F7-42A2-8A78-35D0FBECB956}"/>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E009DA7D-38D5-4019-AA8A-159F0C7CDDA9}"/>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17E73CBA-1837-41A7-9891-A45BF1C2981D}"/>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5356343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084382-B724-4B00-8400-043F65D593D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E2565D64-021B-4EF5-813B-CF2F5339A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EE72DE00-CF1E-4369-9B15-B8EAA93CD4C1}"/>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xmlns="" id="{0AF9064B-4991-4DFE-A697-947C1E2C3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075F1C06-8D3C-4AA2-AB7A-0EC076483613}"/>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xmlns="" id="{7F6DF17C-E634-4F6E-933F-6FF58DE5CFDE}"/>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8" name="Marcador de pie de página 7">
            <a:extLst>
              <a:ext uri="{FF2B5EF4-FFF2-40B4-BE49-F238E27FC236}">
                <a16:creationId xmlns:a16="http://schemas.microsoft.com/office/drawing/2014/main" xmlns="" id="{0D4E73AA-9CC7-435D-8CA7-1BD9649C4708}"/>
              </a:ext>
            </a:extLst>
          </p:cNvPr>
          <p:cNvSpPr>
            <a:spLocks noGrp="1"/>
          </p:cNvSpPr>
          <p:nvPr>
            <p:ph type="ftr" sz="quarter" idx="11"/>
          </p:nvPr>
        </p:nvSpPr>
        <p:spPr/>
        <p:txBody>
          <a:bodyPr/>
          <a:lstStyle/>
          <a:p>
            <a:endParaRPr lang="es-CR">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6DDC48F1-4A1E-4DE1-A310-BBDE236A573E}"/>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9737292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FA5E77A-C41F-4A2F-86F5-1579B238C3FC}"/>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xmlns="" id="{3F869E97-9AE1-4A48-B4EE-DDE1FD99C8B1}"/>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4" name="Marcador de pie de página 3">
            <a:extLst>
              <a:ext uri="{FF2B5EF4-FFF2-40B4-BE49-F238E27FC236}">
                <a16:creationId xmlns:a16="http://schemas.microsoft.com/office/drawing/2014/main" xmlns="" id="{51180CAE-B14B-4E94-9BD1-04A8638FC104}"/>
              </a:ext>
            </a:extLst>
          </p:cNvPr>
          <p:cNvSpPr>
            <a:spLocks noGrp="1"/>
          </p:cNvSpPr>
          <p:nvPr>
            <p:ph type="ftr" sz="quarter" idx="11"/>
          </p:nvPr>
        </p:nvSpPr>
        <p:spPr/>
        <p:txBody>
          <a:bodyPr/>
          <a:lstStyle/>
          <a:p>
            <a:endParaRPr lang="es-CR">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EFB39417-6532-4F61-B59C-59ABC05FA905}"/>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379374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3078C24F-040E-42CD-B0DF-B0774CC5177D}"/>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3" name="Marcador de pie de página 2">
            <a:extLst>
              <a:ext uri="{FF2B5EF4-FFF2-40B4-BE49-F238E27FC236}">
                <a16:creationId xmlns:a16="http://schemas.microsoft.com/office/drawing/2014/main" xmlns="" id="{BAADE241-CABE-49EF-9CE6-8CAE1181B4E4}"/>
              </a:ext>
            </a:extLst>
          </p:cNvPr>
          <p:cNvSpPr>
            <a:spLocks noGrp="1"/>
          </p:cNvSpPr>
          <p:nvPr>
            <p:ph type="ftr" sz="quarter" idx="11"/>
          </p:nvPr>
        </p:nvSpPr>
        <p:spPr/>
        <p:txBody>
          <a:bodyPr/>
          <a:lstStyle/>
          <a:p>
            <a:endParaRPr lang="es-CR">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1B167D8F-7B3C-4BE1-AC6E-A658D456B476}"/>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220282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F14320-DB0A-40A8-BAF1-94382A1838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1164D403-805D-4B5C-BF7D-C9A260554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xmlns="" id="{560CE5BD-06EF-47AA-A2A7-A762E4574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5DB27107-E3DB-4775-8A62-482646F3C5D7}"/>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4A70235D-A87A-4B1D-8224-F1F2781AD0B0}"/>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E2EE1E65-1376-467D-871F-E4AEDAB2231C}"/>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913924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AA4DFF-A360-4BEA-8365-A1EFB2C1E9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xmlns="" id="{68E6FF27-C7C7-4C91-AA17-7D19A9FD8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xmlns="" id="{34F3B9C8-DA9A-4288-8B53-7185220D2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EC6309E3-3B2A-4C38-834B-1825F44D9921}"/>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27822A98-0E8A-4BE0-AC59-D5F59170A66B}"/>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80E140D3-36BA-4AE9-A03D-3B4D938EF099}"/>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69229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593720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897727-7AF1-44DE-BAFB-1C0FE4652C87}"/>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xmlns="" id="{D17F92C3-C491-487F-BD6E-9F7FD6FD255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E94BAB7E-D669-4862-8C1B-AEEEA9C84DC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D3E43F9B-01FF-4412-9F1B-CB33B0D059ED}"/>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A5DB9C2D-C2B6-4901-A269-5B309D3DC717}"/>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7542563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B28796C7-3D47-4C15-88F1-D7D29C95A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xmlns="" id="{C057369B-0EF1-4830-8C43-DEDA5414682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E75F055B-137A-4C38-B2AA-F80A2E1C0247}"/>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88FF3797-10F9-4096-BCCE-169CBE04767C}"/>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367CE01-7F60-4721-9653-00F6B5E71773}"/>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1450740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E3F4F7-BEBC-403B-8DDE-9A85FCB61ED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xmlns="" id="{B6F01F7C-7A45-4A3D-9C7A-54AB96863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xmlns="" id="{425E9D10-4418-4E73-9ED1-6B18D75A9BE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383D1679-14E6-420A-865A-3EF2C5B53D3D}"/>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D3C9D4C-8E18-47F6-B9A2-44FF38B0411F}"/>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5519208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1F3B5A-AFDF-4170-AF2C-B76042019145}"/>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AE7CE458-CBEA-495C-B191-F9BA45A604D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59171CCA-114A-4231-ACE8-37F1C02C2B0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E187A77A-9E37-49BC-8ACD-51F737BA492A}"/>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F78B26B-892C-4121-AA2E-FF03FE79206E}"/>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4154235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9CFC9A-9605-40BC-8CB6-6622499633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3521F84C-8956-42A3-8F4C-BEC4B8902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6E42715E-C44B-4667-A4AB-43DF825D01F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889EBAF2-A03A-479F-8BE3-0363F284C525}"/>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4D9A702-0C96-4366-ADEA-4C6670BF3E5F}"/>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8429827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01E112-2DE8-430F-B837-73EDE0ED9E0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6FE90323-EE42-41C6-8E94-020AA7B0BFFF}"/>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xmlns="" id="{9F46553A-E82A-4E71-93D5-6E2599030A71}"/>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xmlns="" id="{3DD8DC4A-41F7-42A2-8A78-35D0FBECB956}"/>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E009DA7D-38D5-4019-AA8A-159F0C7CDDA9}"/>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17E73CBA-1837-41A7-9891-A45BF1C2981D}"/>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495375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084382-B724-4B00-8400-043F65D593D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E2565D64-021B-4EF5-813B-CF2F5339A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EE72DE00-CF1E-4369-9B15-B8EAA93CD4C1}"/>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xmlns="" id="{0AF9064B-4991-4DFE-A697-947C1E2C3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075F1C06-8D3C-4AA2-AB7A-0EC076483613}"/>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xmlns="" id="{7F6DF17C-E634-4F6E-933F-6FF58DE5CFDE}"/>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8" name="Marcador de pie de página 7">
            <a:extLst>
              <a:ext uri="{FF2B5EF4-FFF2-40B4-BE49-F238E27FC236}">
                <a16:creationId xmlns:a16="http://schemas.microsoft.com/office/drawing/2014/main" xmlns="" id="{0D4E73AA-9CC7-435D-8CA7-1BD9649C4708}"/>
              </a:ext>
            </a:extLst>
          </p:cNvPr>
          <p:cNvSpPr>
            <a:spLocks noGrp="1"/>
          </p:cNvSpPr>
          <p:nvPr>
            <p:ph type="ftr" sz="quarter" idx="11"/>
          </p:nvPr>
        </p:nvSpPr>
        <p:spPr/>
        <p:txBody>
          <a:bodyPr/>
          <a:lstStyle/>
          <a:p>
            <a:endParaRPr lang="es-CR">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6DDC48F1-4A1E-4DE1-A310-BBDE236A573E}"/>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7719864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FA5E77A-C41F-4A2F-86F5-1579B238C3FC}"/>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xmlns="" id="{3F869E97-9AE1-4A48-B4EE-DDE1FD99C8B1}"/>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4" name="Marcador de pie de página 3">
            <a:extLst>
              <a:ext uri="{FF2B5EF4-FFF2-40B4-BE49-F238E27FC236}">
                <a16:creationId xmlns:a16="http://schemas.microsoft.com/office/drawing/2014/main" xmlns="" id="{51180CAE-B14B-4E94-9BD1-04A8638FC104}"/>
              </a:ext>
            </a:extLst>
          </p:cNvPr>
          <p:cNvSpPr>
            <a:spLocks noGrp="1"/>
          </p:cNvSpPr>
          <p:nvPr>
            <p:ph type="ftr" sz="quarter" idx="11"/>
          </p:nvPr>
        </p:nvSpPr>
        <p:spPr/>
        <p:txBody>
          <a:bodyPr/>
          <a:lstStyle/>
          <a:p>
            <a:endParaRPr lang="es-CR">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EFB39417-6532-4F61-B59C-59ABC05FA905}"/>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6372570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3078C24F-040E-42CD-B0DF-B0774CC5177D}"/>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3" name="Marcador de pie de página 2">
            <a:extLst>
              <a:ext uri="{FF2B5EF4-FFF2-40B4-BE49-F238E27FC236}">
                <a16:creationId xmlns:a16="http://schemas.microsoft.com/office/drawing/2014/main" xmlns="" id="{BAADE241-CABE-49EF-9CE6-8CAE1181B4E4}"/>
              </a:ext>
            </a:extLst>
          </p:cNvPr>
          <p:cNvSpPr>
            <a:spLocks noGrp="1"/>
          </p:cNvSpPr>
          <p:nvPr>
            <p:ph type="ftr" sz="quarter" idx="11"/>
          </p:nvPr>
        </p:nvSpPr>
        <p:spPr/>
        <p:txBody>
          <a:bodyPr/>
          <a:lstStyle/>
          <a:p>
            <a:endParaRPr lang="es-CR">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1B167D8F-7B3C-4BE1-AC6E-A658D456B476}"/>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40048114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F14320-DB0A-40A8-BAF1-94382A1838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1164D403-805D-4B5C-BF7D-C9A260554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xmlns="" id="{560CE5BD-06EF-47AA-A2A7-A762E4574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5DB27107-E3DB-4775-8A62-482646F3C5D7}"/>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4A70235D-A87A-4B1D-8224-F1F2781AD0B0}"/>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E2EE1E65-1376-467D-871F-E4AEDAB2231C}"/>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998264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423086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AA4DFF-A360-4BEA-8365-A1EFB2C1E9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xmlns="" id="{68E6FF27-C7C7-4C91-AA17-7D19A9FD8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xmlns="" id="{34F3B9C8-DA9A-4288-8B53-7185220D2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EC6309E3-3B2A-4C38-834B-1825F44D9921}"/>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27822A98-0E8A-4BE0-AC59-D5F59170A66B}"/>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80E140D3-36BA-4AE9-A03D-3B4D938EF099}"/>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4671337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897727-7AF1-44DE-BAFB-1C0FE4652C87}"/>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xmlns="" id="{D17F92C3-C491-487F-BD6E-9F7FD6FD255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E94BAB7E-D669-4862-8C1B-AEEEA9C84DC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D3E43F9B-01FF-4412-9F1B-CB33B0D059ED}"/>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A5DB9C2D-C2B6-4901-A269-5B309D3DC717}"/>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5615238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B28796C7-3D47-4C15-88F1-D7D29C95A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xmlns="" id="{C057369B-0EF1-4830-8C43-DEDA5414682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E75F055B-137A-4C38-B2AA-F80A2E1C0247}"/>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88FF3797-10F9-4096-BCCE-169CBE04767C}"/>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367CE01-7F60-4721-9653-00F6B5E71773}"/>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530279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E3F4F7-BEBC-403B-8DDE-9A85FCB61ED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xmlns="" id="{B6F01F7C-7A45-4A3D-9C7A-54AB968632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xmlns="" id="{425E9D10-4418-4E73-9ED1-6B18D75A9BE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383D1679-14E6-420A-865A-3EF2C5B53D3D}"/>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D3C9D4C-8E18-47F6-B9A2-44FF38B0411F}"/>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5248302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1F3B5A-AFDF-4170-AF2C-B76042019145}"/>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AE7CE458-CBEA-495C-B191-F9BA45A604D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59171CCA-114A-4231-ACE8-37F1C02C2B0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E187A77A-9E37-49BC-8ACD-51F737BA492A}"/>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F78B26B-892C-4121-AA2E-FF03FE79206E}"/>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2793805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9CFC9A-9605-40BC-8CB6-6622499633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3521F84C-8956-42A3-8F4C-BEC4B8902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6E42715E-C44B-4667-A4AB-43DF825D01F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889EBAF2-A03A-479F-8BE3-0363F284C525}"/>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24D9A702-0C96-4366-ADEA-4C6670BF3E5F}"/>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5170420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01E112-2DE8-430F-B837-73EDE0ED9E0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6FE90323-EE42-41C6-8E94-020AA7B0BFFF}"/>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xmlns="" id="{9F46553A-E82A-4E71-93D5-6E2599030A71}"/>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xmlns="" id="{3DD8DC4A-41F7-42A2-8A78-35D0FBECB956}"/>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E009DA7D-38D5-4019-AA8A-159F0C7CDDA9}"/>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17E73CBA-1837-41A7-9891-A45BF1C2981D}"/>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8435388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084382-B724-4B00-8400-043F65D593D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E2565D64-021B-4EF5-813B-CF2F5339A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EE72DE00-CF1E-4369-9B15-B8EAA93CD4C1}"/>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xmlns="" id="{0AF9064B-4991-4DFE-A697-947C1E2C3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075F1C06-8D3C-4AA2-AB7A-0EC076483613}"/>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xmlns="" id="{7F6DF17C-E634-4F6E-933F-6FF58DE5CFDE}"/>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8" name="Marcador de pie de página 7">
            <a:extLst>
              <a:ext uri="{FF2B5EF4-FFF2-40B4-BE49-F238E27FC236}">
                <a16:creationId xmlns:a16="http://schemas.microsoft.com/office/drawing/2014/main" xmlns="" id="{0D4E73AA-9CC7-435D-8CA7-1BD9649C4708}"/>
              </a:ext>
            </a:extLst>
          </p:cNvPr>
          <p:cNvSpPr>
            <a:spLocks noGrp="1"/>
          </p:cNvSpPr>
          <p:nvPr>
            <p:ph type="ftr" sz="quarter" idx="11"/>
          </p:nvPr>
        </p:nvSpPr>
        <p:spPr/>
        <p:txBody>
          <a:bodyPr/>
          <a:lstStyle/>
          <a:p>
            <a:endParaRPr lang="es-CR">
              <a:solidFill>
                <a:prstClr val="black">
                  <a:tint val="75000"/>
                </a:prstClr>
              </a:solidFill>
            </a:endParaRPr>
          </a:p>
        </p:txBody>
      </p:sp>
      <p:sp>
        <p:nvSpPr>
          <p:cNvPr id="9" name="Marcador de número de diapositiva 8">
            <a:extLst>
              <a:ext uri="{FF2B5EF4-FFF2-40B4-BE49-F238E27FC236}">
                <a16:creationId xmlns:a16="http://schemas.microsoft.com/office/drawing/2014/main" xmlns="" id="{6DDC48F1-4A1E-4DE1-A310-BBDE236A573E}"/>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0492584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FA5E77A-C41F-4A2F-86F5-1579B238C3FC}"/>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xmlns="" id="{3F869E97-9AE1-4A48-B4EE-DDE1FD99C8B1}"/>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4" name="Marcador de pie de página 3">
            <a:extLst>
              <a:ext uri="{FF2B5EF4-FFF2-40B4-BE49-F238E27FC236}">
                <a16:creationId xmlns:a16="http://schemas.microsoft.com/office/drawing/2014/main" xmlns="" id="{51180CAE-B14B-4E94-9BD1-04A8638FC104}"/>
              </a:ext>
            </a:extLst>
          </p:cNvPr>
          <p:cNvSpPr>
            <a:spLocks noGrp="1"/>
          </p:cNvSpPr>
          <p:nvPr>
            <p:ph type="ftr" sz="quarter" idx="11"/>
          </p:nvPr>
        </p:nvSpPr>
        <p:spPr/>
        <p:txBody>
          <a:bodyPr/>
          <a:lstStyle/>
          <a:p>
            <a:endParaRPr lang="es-CR">
              <a:solidFill>
                <a:prstClr val="black">
                  <a:tint val="75000"/>
                </a:prstClr>
              </a:solidFill>
            </a:endParaRPr>
          </a:p>
        </p:txBody>
      </p:sp>
      <p:sp>
        <p:nvSpPr>
          <p:cNvPr id="5" name="Marcador de número de diapositiva 4">
            <a:extLst>
              <a:ext uri="{FF2B5EF4-FFF2-40B4-BE49-F238E27FC236}">
                <a16:creationId xmlns:a16="http://schemas.microsoft.com/office/drawing/2014/main" xmlns="" id="{EFB39417-6532-4F61-B59C-59ABC05FA905}"/>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2935991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3078C24F-040E-42CD-B0DF-B0774CC5177D}"/>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3" name="Marcador de pie de página 2">
            <a:extLst>
              <a:ext uri="{FF2B5EF4-FFF2-40B4-BE49-F238E27FC236}">
                <a16:creationId xmlns:a16="http://schemas.microsoft.com/office/drawing/2014/main" xmlns="" id="{BAADE241-CABE-49EF-9CE6-8CAE1181B4E4}"/>
              </a:ext>
            </a:extLst>
          </p:cNvPr>
          <p:cNvSpPr>
            <a:spLocks noGrp="1"/>
          </p:cNvSpPr>
          <p:nvPr>
            <p:ph type="ftr" sz="quarter" idx="11"/>
          </p:nvPr>
        </p:nvSpPr>
        <p:spPr/>
        <p:txBody>
          <a:bodyPr/>
          <a:lstStyle/>
          <a:p>
            <a:endParaRPr lang="es-CR">
              <a:solidFill>
                <a:prstClr val="black">
                  <a:tint val="75000"/>
                </a:prstClr>
              </a:solidFill>
            </a:endParaRPr>
          </a:p>
        </p:txBody>
      </p:sp>
      <p:sp>
        <p:nvSpPr>
          <p:cNvPr id="4" name="Marcador de número de diapositiva 3">
            <a:extLst>
              <a:ext uri="{FF2B5EF4-FFF2-40B4-BE49-F238E27FC236}">
                <a16:creationId xmlns:a16="http://schemas.microsoft.com/office/drawing/2014/main" xmlns="" id="{1B167D8F-7B3C-4BE1-AC6E-A658D456B476}"/>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132193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977898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F14320-DB0A-40A8-BAF1-94382A1838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xmlns="" id="{1164D403-805D-4B5C-BF7D-C9A260554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xmlns="" id="{560CE5BD-06EF-47AA-A2A7-A762E4574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5DB27107-E3DB-4775-8A62-482646F3C5D7}"/>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4A70235D-A87A-4B1D-8224-F1F2781AD0B0}"/>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E2EE1E65-1376-467D-871F-E4AEDAB2231C}"/>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5135332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AA4DFF-A360-4BEA-8365-A1EFB2C1E9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xmlns="" id="{68E6FF27-C7C7-4C91-AA17-7D19A9FD8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xmlns="" id="{34F3B9C8-DA9A-4288-8B53-7185220D2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EC6309E3-3B2A-4C38-834B-1825F44D9921}"/>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6" name="Marcador de pie de página 5">
            <a:extLst>
              <a:ext uri="{FF2B5EF4-FFF2-40B4-BE49-F238E27FC236}">
                <a16:creationId xmlns:a16="http://schemas.microsoft.com/office/drawing/2014/main" xmlns="" id="{27822A98-0E8A-4BE0-AC59-D5F59170A66B}"/>
              </a:ext>
            </a:extLst>
          </p:cNvPr>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a:extLst>
              <a:ext uri="{FF2B5EF4-FFF2-40B4-BE49-F238E27FC236}">
                <a16:creationId xmlns:a16="http://schemas.microsoft.com/office/drawing/2014/main" xmlns="" id="{80E140D3-36BA-4AE9-A03D-3B4D938EF099}"/>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2779533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897727-7AF1-44DE-BAFB-1C0FE4652C87}"/>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xmlns="" id="{D17F92C3-C491-487F-BD6E-9F7FD6FD255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E94BAB7E-D669-4862-8C1B-AEEEA9C84DC9}"/>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D3E43F9B-01FF-4412-9F1B-CB33B0D059ED}"/>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A5DB9C2D-C2B6-4901-A269-5B309D3DC717}"/>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9049200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B28796C7-3D47-4C15-88F1-D7D29C95A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xmlns="" id="{C057369B-0EF1-4830-8C43-DEDA5414682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E75F055B-137A-4C38-B2AA-F80A2E1C0247}"/>
              </a:ext>
            </a:extLst>
          </p:cNvPr>
          <p:cNvSpPr>
            <a:spLocks noGrp="1"/>
          </p:cNvSpPr>
          <p:nvPr>
            <p:ph type="dt" sz="half" idx="10"/>
          </p:nvPr>
        </p:nvSpPr>
        <p:spPr/>
        <p:txBody>
          <a:body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88FF3797-10F9-4096-BCCE-169CBE04767C}"/>
              </a:ext>
            </a:extLst>
          </p:cNvPr>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6367CE01-7F60-4721-9653-00F6B5E71773}"/>
              </a:ext>
            </a:extLst>
          </p:cNvPr>
          <p:cNvSpPr>
            <a:spLocks noGrp="1"/>
          </p:cNvSpPr>
          <p:nvPr>
            <p:ph type="sldNum" sz="quarter" idx="12"/>
          </p:nvPr>
        </p:nvSpPr>
        <p:spPr/>
        <p:txBody>
          <a:body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25050892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837915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2361944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9112833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7455788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O">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2696506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581858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599192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O">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8347934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8746278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O">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3302840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6731981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O">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5612591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204853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41365255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4427344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9138834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45127" y="2507552"/>
            <a:ext cx="5156200" cy="3680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1" y="2507552"/>
            <a:ext cx="5181601" cy="3680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s-UY">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2726048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24334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s-UY">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
        <p:nvSpPr>
          <p:cNvPr id="6" name="Title 5"/>
          <p:cNvSpPr>
            <a:spLocks noGrp="1"/>
          </p:cNvSpPr>
          <p:nvPr>
            <p:ph type="title"/>
          </p:nvPr>
        </p:nvSpPr>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17048273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s-UY">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4001523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8648254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s-UY">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42302824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6850216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s-UY">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1385505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2734733" y="866776"/>
            <a:ext cx="9457267" cy="1662113"/>
          </a:xfrm>
        </p:spPr>
        <p:txBody>
          <a:bodyPr/>
          <a:lstStyle/>
          <a:p>
            <a:r>
              <a:rPr lang="es-ES" smtClean="0"/>
              <a:t>Haga clic para modificar el estilo de título del patrón</a:t>
            </a:r>
            <a:endParaRPr lang="es-UY"/>
          </a:p>
        </p:txBody>
      </p:sp>
      <p:sp>
        <p:nvSpPr>
          <p:cNvPr id="3" name="2 Marcador de texto"/>
          <p:cNvSpPr>
            <a:spLocks noGrp="1"/>
          </p:cNvSpPr>
          <p:nvPr>
            <p:ph type="body" sz="half" idx="1"/>
          </p:nvPr>
        </p:nvSpPr>
        <p:spPr>
          <a:xfrm>
            <a:off x="46568" y="2349501"/>
            <a:ext cx="5922433"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6172201" y="2349501"/>
            <a:ext cx="5922433"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fld id="{5FB2E0F4-29A3-47C9-A088-B21167F2024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190846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609600" y="457200"/>
            <a:ext cx="10972800" cy="1371600"/>
          </a:xfrm>
        </p:spPr>
        <p:txBody>
          <a:bodyPr/>
          <a:lstStyle/>
          <a:p>
            <a:r>
              <a:rPr lang="es-ES" smtClean="0"/>
              <a:t>Haga clic para modificar el estilo de título del patrón</a:t>
            </a:r>
            <a:endParaRPr lang="es-CO"/>
          </a:p>
        </p:txBody>
      </p:sp>
      <p:sp>
        <p:nvSpPr>
          <p:cNvPr id="3" name="Marcador de SmartArt 2"/>
          <p:cNvSpPr>
            <a:spLocks noGrp="1"/>
          </p:cNvSpPr>
          <p:nvPr>
            <p:ph type="dgm" idx="1"/>
          </p:nvPr>
        </p:nvSpPr>
        <p:spPr>
          <a:xfrm>
            <a:off x="609600" y="1981200"/>
            <a:ext cx="10972800" cy="3886200"/>
          </a:xfrm>
        </p:spPr>
        <p:txBody>
          <a:bodyPr/>
          <a:lstStyle/>
          <a:p>
            <a:endParaRPr lang="es-CO"/>
          </a:p>
        </p:txBody>
      </p:sp>
      <p:sp>
        <p:nvSpPr>
          <p:cNvPr id="4" name="Marcador de pie de página 3"/>
          <p:cNvSpPr>
            <a:spLocks noGrp="1"/>
          </p:cNvSpPr>
          <p:nvPr>
            <p:ph type="ftr" sz="quarter" idx="10"/>
          </p:nvPr>
        </p:nvSpPr>
        <p:spPr>
          <a:xfrm>
            <a:off x="4165600" y="6248400"/>
            <a:ext cx="3860800" cy="457200"/>
          </a:xfrm>
        </p:spPr>
        <p:txBody>
          <a:bodyPr/>
          <a:lstStyle>
            <a:lvl1pPr>
              <a:defRPr/>
            </a:lvl1pPr>
          </a:lstStyle>
          <a:p>
            <a:r>
              <a:rPr lang="es-ES" altLang="es-CO">
                <a:solidFill>
                  <a:prstClr val="black">
                    <a:lumMod val="65000"/>
                    <a:lumOff val="35000"/>
                  </a:prstClr>
                </a:solidFill>
              </a:rPr>
              <a:t>Carmen Mellado. Prof de FOL</a:t>
            </a:r>
          </a:p>
        </p:txBody>
      </p:sp>
      <p:sp>
        <p:nvSpPr>
          <p:cNvPr id="5" name="Marcador de número de diapositiva 4"/>
          <p:cNvSpPr>
            <a:spLocks noGrp="1"/>
          </p:cNvSpPr>
          <p:nvPr>
            <p:ph type="sldNum" sz="quarter" idx="11"/>
          </p:nvPr>
        </p:nvSpPr>
        <p:spPr>
          <a:xfrm>
            <a:off x="8737600" y="6248400"/>
            <a:ext cx="2844800" cy="457200"/>
          </a:xfrm>
        </p:spPr>
        <p:txBody>
          <a:bodyPr/>
          <a:lstStyle>
            <a:lvl1pPr>
              <a:defRPr/>
            </a:lvl1pPr>
          </a:lstStyle>
          <a:p>
            <a:fld id="{90E5CDE5-0162-4F7A-83B5-51016CA38188}" type="slidenum">
              <a:rPr lang="es-ES" altLang="es-CO">
                <a:solidFill>
                  <a:prstClr val="black">
                    <a:tint val="75000"/>
                  </a:prstClr>
                </a:solidFill>
              </a:rPr>
              <a:pPr/>
              <a:t>‹Nº›</a:t>
            </a:fld>
            <a:endParaRPr lang="es-ES" altLang="es-CO">
              <a:solidFill>
                <a:prstClr val="black">
                  <a:tint val="75000"/>
                </a:prstClr>
              </a:solidFill>
            </a:endParaRPr>
          </a:p>
        </p:txBody>
      </p:sp>
      <p:sp>
        <p:nvSpPr>
          <p:cNvPr id="6" name="Marcador de fecha 5"/>
          <p:cNvSpPr>
            <a:spLocks noGrp="1"/>
          </p:cNvSpPr>
          <p:nvPr>
            <p:ph type="dt" sz="half" idx="12"/>
          </p:nvPr>
        </p:nvSpPr>
        <p:spPr>
          <a:xfrm>
            <a:off x="609600" y="6245225"/>
            <a:ext cx="2844800" cy="476250"/>
          </a:xfrm>
        </p:spPr>
        <p:txBody>
          <a:bodyPr/>
          <a:lstStyle>
            <a:lvl1pPr>
              <a:defRPr/>
            </a:lvl1pPr>
          </a:lstStyle>
          <a:p>
            <a:endParaRPr lang="es-ES" altLang="es-CO">
              <a:solidFill>
                <a:prstClr val="black">
                  <a:lumMod val="65000"/>
                  <a:lumOff val="35000"/>
                </a:prstClr>
              </a:solidFill>
            </a:endParaRPr>
          </a:p>
        </p:txBody>
      </p:sp>
    </p:spTree>
    <p:extLst>
      <p:ext uri="{BB962C8B-B14F-4D97-AF65-F5344CB8AC3E}">
        <p14:creationId xmlns:p14="http://schemas.microsoft.com/office/powerpoint/2010/main" val="536156689"/>
      </p:ext>
    </p:extLst>
  </p:cSld>
  <p:clrMapOvr>
    <a:masterClrMapping/>
  </p:clrMapOvr>
  <p:transition>
    <p:wipe dir="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09600" y="1600200"/>
            <a:ext cx="5384800" cy="4495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imágenes prediseñadas"/>
          <p:cNvSpPr>
            <a:spLocks noGrp="1"/>
          </p:cNvSpPr>
          <p:nvPr>
            <p:ph type="clipArt" sz="half" idx="2"/>
          </p:nvPr>
        </p:nvSpPr>
        <p:spPr>
          <a:xfrm>
            <a:off x="6197600" y="1600200"/>
            <a:ext cx="5384800" cy="4495800"/>
          </a:xfrm>
        </p:spPr>
        <p:txBody>
          <a:bodyPr/>
          <a:lstStyle/>
          <a:p>
            <a:pPr lvl="0"/>
            <a:endParaRPr lang="es-ES" noProof="0" smtClean="0"/>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156D61BD-B6D4-44D3-B687-BFFE42075BD3}" type="slidenum">
              <a:rPr lang="en-US" altLang="es-CO">
                <a:solidFill>
                  <a:srgbClr val="FFFFFF"/>
                </a:solidFill>
              </a:rPr>
              <a:pPr/>
              <a:t>‹Nº›</a:t>
            </a:fld>
            <a:endParaRPr lang="en-US" altLang="es-CO">
              <a:solidFill>
                <a:srgbClr val="FFFFFF"/>
              </a:solidFill>
            </a:endParaRPr>
          </a:p>
        </p:txBody>
      </p:sp>
    </p:spTree>
    <p:extLst>
      <p:ext uri="{BB962C8B-B14F-4D97-AF65-F5344CB8AC3E}">
        <p14:creationId xmlns:p14="http://schemas.microsoft.com/office/powerpoint/2010/main" val="34927803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verTx">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0"/>
            <a:ext cx="10972800" cy="21717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0" y="3924300"/>
            <a:ext cx="10972800" cy="21717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CAFD92DE-CDEE-43AC-9EE5-EFA508E65219}" type="slidenum">
              <a:rPr lang="en-US" altLang="es-CO">
                <a:solidFill>
                  <a:srgbClr val="FFFFFF"/>
                </a:solidFill>
              </a:rPr>
              <a:pPr/>
              <a:t>‹Nº›</a:t>
            </a:fld>
            <a:endParaRPr lang="en-US" altLang="es-CO">
              <a:solidFill>
                <a:srgbClr val="FFFFFF"/>
              </a:solidFill>
            </a:endParaRPr>
          </a:p>
        </p:txBody>
      </p:sp>
    </p:spTree>
    <p:extLst>
      <p:ext uri="{BB962C8B-B14F-4D97-AF65-F5344CB8AC3E}">
        <p14:creationId xmlns:p14="http://schemas.microsoft.com/office/powerpoint/2010/main" val="408556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003479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C9D18721-C88D-4EF7-B788-4B354E654E52}" type="slidenum">
              <a:rPr lang="en-US" altLang="es-CO">
                <a:solidFill>
                  <a:prstClr val="black">
                    <a:tint val="75000"/>
                  </a:prstClr>
                </a:solidFill>
              </a:rPr>
              <a:pPr/>
              <a:t>‹Nº›</a:t>
            </a:fld>
            <a:endParaRPr lang="en-US" altLang="es-CO">
              <a:solidFill>
                <a:prstClr val="black">
                  <a:tint val="75000"/>
                </a:prstClr>
              </a:solidFill>
            </a:endParaRPr>
          </a:p>
        </p:txBody>
      </p:sp>
    </p:spTree>
    <p:extLst>
      <p:ext uri="{BB962C8B-B14F-4D97-AF65-F5344CB8AC3E}">
        <p14:creationId xmlns:p14="http://schemas.microsoft.com/office/powerpoint/2010/main" val="21342062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UY"/>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UY"/>
          </a:p>
        </p:txBody>
      </p:sp>
      <p:sp>
        <p:nvSpPr>
          <p:cNvPr id="4" name="Marcador de fecha 3"/>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UY">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8306566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UY"/>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Marcador de fecha 3"/>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UY">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523659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UY"/>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UY">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2371267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UY"/>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Marcador de fecha 4"/>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UY">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0139532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UY"/>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7" name="Marcador de fecha 6"/>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UY">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7033193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UY"/>
          </a:p>
        </p:txBody>
      </p:sp>
      <p:sp>
        <p:nvSpPr>
          <p:cNvPr id="3" name="Marcador de fecha 2"/>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UY">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9682882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UY">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7267517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UY"/>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UY">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21630611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UY"/>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UY">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290562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303060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UY"/>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Marcador de fecha 3"/>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UY">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3405317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UY"/>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Marcador de fecha 3"/>
          <p:cNvSpPr>
            <a:spLocks noGrp="1"/>
          </p:cNvSpPr>
          <p:nvPr>
            <p:ph type="dt" sz="half" idx="10"/>
          </p:nvPr>
        </p:nvSpPr>
        <p:spPr/>
        <p:txBody>
          <a:body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UY">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3032216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F6F11-553C-B34D-88F7-5E0CC421CEB1}"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877771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CD9153-598A-A74F-B5D8-E8B7E9337DB0}"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793138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16C84-486C-9744-BBC4-31090A9267EC}"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472948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B5F6B-F622-D94B-A947-D97DDBACD55A}"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559194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BDF85A-C16A-5F40-90A3-4C5922C4555D}" type="datetime1">
              <a:rPr lang="en-US" smtClean="0">
                <a:solidFill>
                  <a:prstClr val="black">
                    <a:tint val="75000"/>
                  </a:prstClr>
                </a:solidFill>
              </a:rPr>
              <a:pPr/>
              <a:t>5/19/2020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308844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34165A-836D-554F-B647-5A0D28002E3E}" type="datetime1">
              <a:rPr lang="en-US" smtClean="0">
                <a:solidFill>
                  <a:prstClr val="black">
                    <a:tint val="75000"/>
                  </a:prstClr>
                </a:solidFill>
              </a:rPr>
              <a:pPr/>
              <a:t>5/19/2020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290380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84BE6-C7C5-634B-BD12-C421C616B972}" type="datetime1">
              <a:rPr lang="en-US" smtClean="0">
                <a:solidFill>
                  <a:prstClr val="black">
                    <a:tint val="75000"/>
                  </a:prstClr>
                </a:solidFill>
              </a:rPr>
              <a:pPr/>
              <a:t>5/19/2020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496113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22ADB-E024-8242-BCB6-25E40B66346C}"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51713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042151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B946E-A85A-694C-9942-BE32DADE49D8}"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010293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81850-E136-B747-A302-B9F0BCFAC10D}"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182680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92D18-B722-1642-8273-895E3DBF8DF3}"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593495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4" name="19 Rectángulo"/>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5" name="20 Rectángulo"/>
          <p:cNvSpPr>
            <a:spLocks noChangeArrowheads="1"/>
          </p:cNvSpPr>
          <p:nvPr/>
        </p:nvSpPr>
        <p:spPr bwMode="white">
          <a:xfrm>
            <a:off x="11988800" y="3175"/>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6" name="21 Rectángulo"/>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7" name="23 Rectángulo"/>
          <p:cNvSpPr>
            <a:spLocks noChangeArrowheads="1"/>
          </p:cNvSpPr>
          <p:nvPr/>
        </p:nvSpPr>
        <p:spPr bwMode="white">
          <a:xfrm>
            <a:off x="0" y="0"/>
            <a:ext cx="12192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10" name="9 Rectángulo"/>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1" name="10 Conector recto"/>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2" name="11 Rectángulo"/>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dirty="0">
              <a:solidFill>
                <a:prstClr val="black"/>
              </a:solidFill>
              <a:latin typeface="Verdana" pitchFamily="34" charset="0"/>
              <a:cs typeface="Arial" charset="0"/>
            </a:endParaRPr>
          </a:p>
        </p:txBody>
      </p:sp>
      <p:sp>
        <p:nvSpPr>
          <p:cNvPr id="13" name="12 Elipse"/>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13 Elipse"/>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8 Subtítulo"/>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8" name="7 Título"/>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s-ES" smtClean="0"/>
              <a:t>Haga clic para modificar el estilo de título del patrón</a:t>
            </a:r>
            <a:endParaRPr lang="en-US"/>
          </a:p>
        </p:txBody>
      </p:sp>
      <p:sp>
        <p:nvSpPr>
          <p:cNvPr id="15" name="27 Marcador de fecha"/>
          <p:cNvSpPr>
            <a:spLocks noGrp="1"/>
          </p:cNvSpPr>
          <p:nvPr>
            <p:ph type="dt" sz="half" idx="10"/>
          </p:nvPr>
        </p:nvSpPr>
        <p:spPr/>
        <p:txBody>
          <a:bodyPr/>
          <a:lstStyle>
            <a:lvl1pPr>
              <a:defRPr/>
            </a:lvl1pPr>
          </a:lstStyle>
          <a:p>
            <a:pPr>
              <a:defRPr/>
            </a:pPr>
            <a:endParaRPr lang="en-US"/>
          </a:p>
        </p:txBody>
      </p:sp>
      <p:sp>
        <p:nvSpPr>
          <p:cNvPr id="16" name="16 Marcador de pie de página"/>
          <p:cNvSpPr>
            <a:spLocks noGrp="1"/>
          </p:cNvSpPr>
          <p:nvPr>
            <p:ph type="ftr" sz="quarter" idx="11"/>
          </p:nvPr>
        </p:nvSpPr>
        <p:spPr/>
        <p:txBody>
          <a:bodyPr/>
          <a:lstStyle>
            <a:lvl1pPr>
              <a:defRPr/>
            </a:lvl1pPr>
          </a:lstStyle>
          <a:p>
            <a:pPr>
              <a:defRPr/>
            </a:pPr>
            <a:endParaRPr lang="en-US"/>
          </a:p>
        </p:txBody>
      </p:sp>
      <p:sp>
        <p:nvSpPr>
          <p:cNvPr id="17" name="28 Marcador de número de diapositiva"/>
          <p:cNvSpPr>
            <a:spLocks noGrp="1"/>
          </p:cNvSpPr>
          <p:nvPr>
            <p:ph type="sldNum" sz="quarter" idx="12"/>
          </p:nvPr>
        </p:nvSpPr>
        <p:spPr>
          <a:xfrm>
            <a:off x="5791200" y="2198689"/>
            <a:ext cx="609600" cy="441325"/>
          </a:xfrm>
        </p:spPr>
        <p:txBody>
          <a:bodyPr/>
          <a:lstStyle>
            <a:lvl1pPr>
              <a:defRPr>
                <a:solidFill>
                  <a:srgbClr val="8CADAE">
                    <a:shade val="75000"/>
                  </a:srgbClr>
                </a:solidFill>
              </a:defRPr>
            </a:lvl1pPr>
          </a:lstStyle>
          <a:p>
            <a:pPr>
              <a:defRPr/>
            </a:pPr>
            <a:fld id="{91BC3DC6-0E7A-4E82-A55A-69D8C2C35138}" type="slidenum">
              <a:rPr lang="en-US"/>
              <a:pPr>
                <a:defRPr/>
              </a:pPr>
              <a:t>‹Nº›</a:t>
            </a:fld>
            <a:endParaRPr lang="en-US"/>
          </a:p>
        </p:txBody>
      </p:sp>
    </p:spTree>
    <p:extLst>
      <p:ext uri="{BB962C8B-B14F-4D97-AF65-F5344CB8AC3E}">
        <p14:creationId xmlns:p14="http://schemas.microsoft.com/office/powerpoint/2010/main" val="2509172702"/>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ítulo y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accent3">
                    <a:shade val="75000"/>
                  </a:schemeClr>
                </a:solidFill>
              </a:defRPr>
            </a:lvl1p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402336" y="1527048"/>
            <a:ext cx="1133856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a:xfrm>
            <a:off x="5816600" y="1027114"/>
            <a:ext cx="609600" cy="441325"/>
          </a:xfrm>
        </p:spPr>
        <p:txBody>
          <a:bodyPr/>
          <a:lstStyle>
            <a:lvl1pPr>
              <a:defRPr/>
            </a:lvl1pPr>
          </a:lstStyle>
          <a:p>
            <a:pPr>
              <a:defRPr/>
            </a:pPr>
            <a:fld id="{EA388825-2F89-4CC4-A6B3-DD6088606E3D}" type="slidenum">
              <a:rPr lang="en-US"/>
              <a:pPr>
                <a:defRPr/>
              </a:pPr>
              <a:t>‹Nº›</a:t>
            </a:fld>
            <a:endParaRPr lang="en-US"/>
          </a:p>
        </p:txBody>
      </p:sp>
    </p:spTree>
    <p:extLst>
      <p:ext uri="{BB962C8B-B14F-4D97-AF65-F5344CB8AC3E}">
        <p14:creationId xmlns:p14="http://schemas.microsoft.com/office/powerpoint/2010/main" val="946725591"/>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19 Rectángulo"/>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5" name="20 Rectángulo"/>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6" name="21 Rectángulo"/>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7" name="23 Rectángulo"/>
          <p:cNvSpPr>
            <a:spLocks noChangeArrowheads="1"/>
          </p:cNvSpPr>
          <p:nvPr/>
        </p:nvSpPr>
        <p:spPr bwMode="white">
          <a:xfrm>
            <a:off x="11988800" y="1905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8" name="24 Rectángulo"/>
          <p:cNvSpPr>
            <a:spLocks noChangeArrowheads="1"/>
          </p:cNvSpPr>
          <p:nvPr/>
        </p:nvSpPr>
        <p:spPr bwMode="white">
          <a:xfrm>
            <a:off x="203200" y="2286000"/>
            <a:ext cx="11777133"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9" name="25 Rectángulo"/>
          <p:cNvSpPr>
            <a:spLocks noChangeArrowheads="1"/>
          </p:cNvSpPr>
          <p:nvPr/>
        </p:nvSpPr>
        <p:spPr bwMode="auto">
          <a:xfrm>
            <a:off x="207434" y="142875"/>
            <a:ext cx="11777133"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10" name="9 Rectángulo"/>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1" name="10 Rectángulo"/>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dirty="0">
              <a:solidFill>
                <a:prstClr val="black"/>
              </a:solidFill>
              <a:latin typeface="Verdana" pitchFamily="34" charset="0"/>
              <a:cs typeface="Arial" charset="0"/>
            </a:endParaRPr>
          </a:p>
        </p:txBody>
      </p:sp>
      <p:sp>
        <p:nvSpPr>
          <p:cNvPr id="12" name="11 Conector recto"/>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3" name="12 Elipse"/>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13 Elipse"/>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2 Marcador de texto"/>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2" name="1 Título"/>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s-ES" smtClean="0"/>
              <a:t>Haga clic para modificar el estilo de título del patrón</a:t>
            </a:r>
            <a:endParaRPr lang="en-US"/>
          </a:p>
        </p:txBody>
      </p:sp>
      <p:sp>
        <p:nvSpPr>
          <p:cNvPr id="15" name="4 Marcador de pie de página"/>
          <p:cNvSpPr>
            <a:spLocks noGrp="1"/>
          </p:cNvSpPr>
          <p:nvPr>
            <p:ph type="ftr" sz="quarter" idx="10"/>
          </p:nvPr>
        </p:nvSpPr>
        <p:spPr/>
        <p:txBody>
          <a:bodyPr/>
          <a:lstStyle>
            <a:lvl1pPr>
              <a:defRPr/>
            </a:lvl1pPr>
          </a:lstStyle>
          <a:p>
            <a:pPr>
              <a:defRPr/>
            </a:pPr>
            <a:endParaRPr lang="en-US"/>
          </a:p>
        </p:txBody>
      </p:sp>
      <p:sp>
        <p:nvSpPr>
          <p:cNvPr id="16" name="3 Marcador de fecha"/>
          <p:cNvSpPr>
            <a:spLocks noGrp="1"/>
          </p:cNvSpPr>
          <p:nvPr>
            <p:ph type="dt" sz="half" idx="11"/>
          </p:nvPr>
        </p:nvSpPr>
        <p:spPr/>
        <p:txBody>
          <a:bodyPr/>
          <a:lstStyle>
            <a:lvl1pPr>
              <a:defRPr/>
            </a:lvl1pPr>
          </a:lstStyle>
          <a:p>
            <a:pPr>
              <a:defRPr/>
            </a:pPr>
            <a:endParaRPr lang="en-US"/>
          </a:p>
        </p:txBody>
      </p:sp>
      <p:sp>
        <p:nvSpPr>
          <p:cNvPr id="17" name="5 Marcador de número de diapositiva"/>
          <p:cNvSpPr>
            <a:spLocks noGrp="1"/>
          </p:cNvSpPr>
          <p:nvPr>
            <p:ph type="sldNum" sz="quarter" idx="12"/>
          </p:nvPr>
        </p:nvSpPr>
        <p:spPr>
          <a:xfrm>
            <a:off x="5791200" y="2198689"/>
            <a:ext cx="609600" cy="441325"/>
          </a:xfrm>
        </p:spPr>
        <p:txBody>
          <a:bodyPr/>
          <a:lstStyle>
            <a:lvl1pPr>
              <a:defRPr>
                <a:solidFill>
                  <a:srgbClr val="8CADAE">
                    <a:shade val="75000"/>
                  </a:srgbClr>
                </a:solidFill>
              </a:defRPr>
            </a:lvl1pPr>
          </a:lstStyle>
          <a:p>
            <a:pPr>
              <a:defRPr/>
            </a:pPr>
            <a:fld id="{7D89C80E-CC53-43DF-9CB9-7AFAE7688178}" type="slidenum">
              <a:rPr lang="en-US"/>
              <a:pPr>
                <a:defRPr/>
              </a:pPr>
              <a:t>‹Nº›</a:t>
            </a:fld>
            <a:endParaRPr lang="en-US"/>
          </a:p>
        </p:txBody>
      </p:sp>
    </p:spTree>
    <p:extLst>
      <p:ext uri="{BB962C8B-B14F-4D97-AF65-F5344CB8AC3E}">
        <p14:creationId xmlns:p14="http://schemas.microsoft.com/office/powerpoint/2010/main" val="3801669167"/>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os objetos">
    <p:bg>
      <p:bgRef idx="1001">
        <a:schemeClr val="bg2"/>
      </p:bgRef>
    </p:bg>
    <p:spTree>
      <p:nvGrpSpPr>
        <p:cNvPr id="1" name=""/>
        <p:cNvGrpSpPr/>
        <p:nvPr/>
      </p:nvGrpSpPr>
      <p:grpSpPr>
        <a:xfrm>
          <a:off x="0" y="0"/>
          <a:ext cx="0" cy="0"/>
          <a:chOff x="0" y="0"/>
          <a:chExt cx="0" cy="0"/>
        </a:xfrm>
      </p:grpSpPr>
      <p:sp>
        <p:nvSpPr>
          <p:cNvPr id="5" name="19 Conector recto"/>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UY">
              <a:solidFill>
                <a:prstClr val="black"/>
              </a:solidFill>
              <a:latin typeface="Verdana" pitchFamily="34" charset="0"/>
              <a:cs typeface="Arial" charset="0"/>
            </a:endParaRPr>
          </a:p>
        </p:txBody>
      </p:sp>
      <p:sp>
        <p:nvSpPr>
          <p:cNvPr id="2" name="1 Título"/>
          <p:cNvSpPr>
            <a:spLocks noGrp="1"/>
          </p:cNvSpPr>
          <p:nvPr>
            <p:ph type="title"/>
          </p:nvPr>
        </p:nvSpPr>
        <p:spPr>
          <a:xfrm>
            <a:off x="402336" y="228600"/>
            <a:ext cx="11379200" cy="758952"/>
          </a:xfrm>
        </p:spPr>
        <p:txBody>
          <a:bodyPr/>
          <a:lstStyle/>
          <a:p>
            <a:r>
              <a:rPr lang="es-ES" smtClean="0"/>
              <a:t>Haga clic para modificar el estilo de título del patrón</a:t>
            </a:r>
            <a:endParaRPr lang="en-US"/>
          </a:p>
        </p:txBody>
      </p:sp>
      <p:sp>
        <p:nvSpPr>
          <p:cNvPr id="10" name="9 Marcador de contenido"/>
          <p:cNvSpPr>
            <a:spLocks noGrp="1"/>
          </p:cNvSpPr>
          <p:nvPr>
            <p:ph sz="half" idx="1"/>
          </p:nvPr>
        </p:nvSpPr>
        <p:spPr>
          <a:xfrm>
            <a:off x="402336" y="1371600"/>
            <a:ext cx="5384800" cy="4681728"/>
          </a:xfrm>
        </p:spPr>
        <p:txBody>
          <a:bodyPr/>
          <a:lstStyle>
            <a:lvl1pPr>
              <a:defRPr sz="2500"/>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2" name="11 Marcador de contenido"/>
          <p:cNvSpPr>
            <a:spLocks noGrp="1"/>
          </p:cNvSpPr>
          <p:nvPr>
            <p:ph sz="half" idx="2"/>
          </p:nvPr>
        </p:nvSpPr>
        <p:spPr>
          <a:xfrm>
            <a:off x="6400800" y="1371600"/>
            <a:ext cx="5384800" cy="4681728"/>
          </a:xfrm>
        </p:spPr>
        <p:txBody>
          <a:bodyPr/>
          <a:lstStyle>
            <a:lvl1pPr>
              <a:defRPr sz="2500"/>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4 Marcador de fecha"/>
          <p:cNvSpPr>
            <a:spLocks noGrp="1"/>
          </p:cNvSpPr>
          <p:nvPr>
            <p:ph type="dt" sz="half" idx="10"/>
          </p:nvPr>
        </p:nvSpPr>
        <p:spPr>
          <a:xfrm>
            <a:off x="7721601" y="6410326"/>
            <a:ext cx="4059767" cy="365125"/>
          </a:xfrm>
        </p:spPr>
        <p:txBody>
          <a:bodyPr/>
          <a:lstStyle>
            <a:lvl1pPr>
              <a:defRPr/>
            </a:lvl1pPr>
          </a:lstStyle>
          <a:p>
            <a:pPr>
              <a:defRPr/>
            </a:pPr>
            <a:endParaRPr lang="en-US"/>
          </a:p>
        </p:txBody>
      </p:sp>
      <p:sp>
        <p:nvSpPr>
          <p:cNvPr id="7" name="5 Marcador de pie de página"/>
          <p:cNvSpPr>
            <a:spLocks noGrp="1"/>
          </p:cNvSpPr>
          <p:nvPr>
            <p:ph type="ftr" sz="quarter" idx="11"/>
          </p:nvPr>
        </p:nvSpPr>
        <p:spPr/>
        <p:txBody>
          <a:bodyPr/>
          <a:lstStyle>
            <a:lvl1pPr>
              <a:defRPr/>
            </a:lvl1pPr>
          </a:lstStyle>
          <a:p>
            <a:pPr>
              <a:defRPr/>
            </a:pPr>
            <a:endParaRPr lang="en-US"/>
          </a:p>
        </p:txBody>
      </p:sp>
      <p:sp>
        <p:nvSpPr>
          <p:cNvPr id="8" name="6 Marcador de número de diapositiva"/>
          <p:cNvSpPr>
            <a:spLocks noGrp="1"/>
          </p:cNvSpPr>
          <p:nvPr>
            <p:ph type="sldNum" sz="quarter" idx="12"/>
          </p:nvPr>
        </p:nvSpPr>
        <p:spPr/>
        <p:txBody>
          <a:bodyPr/>
          <a:lstStyle>
            <a:lvl1pPr>
              <a:defRPr/>
            </a:lvl1pPr>
          </a:lstStyle>
          <a:p>
            <a:pPr>
              <a:defRPr/>
            </a:pPr>
            <a:fld id="{CF870288-CF30-457E-88C5-75A410E58F6F}" type="slidenum">
              <a:rPr lang="en-US"/>
              <a:pPr>
                <a:defRPr/>
              </a:pPr>
              <a:t>‹Nº›</a:t>
            </a:fld>
            <a:endParaRPr lang="en-US"/>
          </a:p>
        </p:txBody>
      </p:sp>
    </p:spTree>
    <p:extLst>
      <p:ext uri="{BB962C8B-B14F-4D97-AF65-F5344CB8AC3E}">
        <p14:creationId xmlns:p14="http://schemas.microsoft.com/office/powerpoint/2010/main" val="50189904"/>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1">
        <a:schemeClr val="bg2"/>
      </p:bgRef>
    </p:bg>
    <p:spTree>
      <p:nvGrpSpPr>
        <p:cNvPr id="1" name=""/>
        <p:cNvGrpSpPr/>
        <p:nvPr/>
      </p:nvGrpSpPr>
      <p:grpSpPr>
        <a:xfrm>
          <a:off x="0" y="0"/>
          <a:ext cx="0" cy="0"/>
          <a:chOff x="0" y="0"/>
          <a:chExt cx="0" cy="0"/>
        </a:xfrm>
      </p:grpSpPr>
      <p:sp>
        <p:nvSpPr>
          <p:cNvPr id="7" name="19 Conector recto"/>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s-UY">
              <a:solidFill>
                <a:prstClr val="black"/>
              </a:solidFill>
              <a:latin typeface="Verdana" pitchFamily="34" charset="0"/>
              <a:cs typeface="Arial" charset="0"/>
            </a:endParaRPr>
          </a:p>
        </p:txBody>
      </p:sp>
      <p:sp>
        <p:nvSpPr>
          <p:cNvPr id="8" name="20 Rectángulo"/>
          <p:cNvSpPr>
            <a:spLocks noChangeArrowheads="1"/>
          </p:cNvSpPr>
          <p:nvPr/>
        </p:nvSpPr>
        <p:spPr bwMode="white">
          <a:xfrm>
            <a:off x="0" y="0"/>
            <a:ext cx="12192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9" name="21 Rectángulo"/>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10" name="23 Rectángulo"/>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11" name="24 Rectángulo"/>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12" name="11 Rectángulo"/>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3" name="12 Rectángulo"/>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4" name="13 Conector recto"/>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5" name="14 Rectángulo"/>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dirty="0">
              <a:solidFill>
                <a:prstClr val="black"/>
              </a:solidFill>
              <a:latin typeface="Verdana" pitchFamily="34" charset="0"/>
              <a:cs typeface="Arial" charset="0"/>
            </a:endParaRPr>
          </a:p>
        </p:txBody>
      </p:sp>
      <p:sp>
        <p:nvSpPr>
          <p:cNvPr id="16" name="15 Elipse"/>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7" name="16 Elipse"/>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2 Marcador de texto"/>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24" name="23 Marcador de contenido"/>
          <p:cNvSpPr>
            <a:spLocks noGrp="1"/>
          </p:cNvSpPr>
          <p:nvPr>
            <p:ph sz="quarter" idx="2"/>
          </p:nvPr>
        </p:nvSpPr>
        <p:spPr>
          <a:xfrm>
            <a:off x="402336" y="2471383"/>
            <a:ext cx="5388864" cy="38184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6" name="25 Marcador de contenido"/>
          <p:cNvSpPr>
            <a:spLocks noGrp="1"/>
          </p:cNvSpPr>
          <p:nvPr>
            <p:ph sz="quarter" idx="4"/>
          </p:nvPr>
        </p:nvSpPr>
        <p:spPr>
          <a:xfrm>
            <a:off x="6400800" y="2471383"/>
            <a:ext cx="5384800" cy="382219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3" name="22 Título"/>
          <p:cNvSpPr>
            <a:spLocks noGrp="1"/>
          </p:cNvSpPr>
          <p:nvPr>
            <p:ph type="title"/>
          </p:nvPr>
        </p:nvSpPr>
        <p:spPr/>
        <p:txBody>
          <a:bodyPr rtlCol="0"/>
          <a:lstStyle/>
          <a:p>
            <a:r>
              <a:rPr lang="es-ES" smtClean="0"/>
              <a:t>Haga clic para modificar el estilo de título del patrón</a:t>
            </a:r>
            <a:endParaRPr lang="en-US"/>
          </a:p>
        </p:txBody>
      </p:sp>
      <p:sp>
        <p:nvSpPr>
          <p:cNvPr id="18" name="6 Marcador de fecha"/>
          <p:cNvSpPr>
            <a:spLocks noGrp="1"/>
          </p:cNvSpPr>
          <p:nvPr>
            <p:ph type="dt" sz="half" idx="10"/>
          </p:nvPr>
        </p:nvSpPr>
        <p:spPr/>
        <p:txBody>
          <a:bodyPr/>
          <a:lstStyle>
            <a:lvl1pPr>
              <a:defRPr/>
            </a:lvl1pPr>
          </a:lstStyle>
          <a:p>
            <a:pPr>
              <a:defRPr/>
            </a:pPr>
            <a:endParaRPr lang="en-US"/>
          </a:p>
        </p:txBody>
      </p:sp>
      <p:sp>
        <p:nvSpPr>
          <p:cNvPr id="19" name="7 Marcador de pie de página"/>
          <p:cNvSpPr>
            <a:spLocks noGrp="1"/>
          </p:cNvSpPr>
          <p:nvPr>
            <p:ph type="ftr" sz="quarter" idx="11"/>
          </p:nvPr>
        </p:nvSpPr>
        <p:spPr>
          <a:xfrm>
            <a:off x="406400" y="6410326"/>
            <a:ext cx="4775200" cy="365125"/>
          </a:xfrm>
        </p:spPr>
        <p:txBody>
          <a:bodyPr/>
          <a:lstStyle>
            <a:lvl1pPr>
              <a:defRPr/>
            </a:lvl1pPr>
          </a:lstStyle>
          <a:p>
            <a:pPr>
              <a:defRPr/>
            </a:pPr>
            <a:endParaRPr lang="en-US"/>
          </a:p>
        </p:txBody>
      </p:sp>
      <p:sp>
        <p:nvSpPr>
          <p:cNvPr id="20" name="8 Marcador de número de diapositiva"/>
          <p:cNvSpPr>
            <a:spLocks noGrp="1"/>
          </p:cNvSpPr>
          <p:nvPr>
            <p:ph type="sldNum" sz="quarter" idx="12"/>
          </p:nvPr>
        </p:nvSpPr>
        <p:spPr>
          <a:xfrm>
            <a:off x="5791200" y="1042989"/>
            <a:ext cx="609600" cy="441325"/>
          </a:xfrm>
        </p:spPr>
        <p:txBody>
          <a:bodyPr/>
          <a:lstStyle>
            <a:lvl1pPr algn="ctr">
              <a:defRPr/>
            </a:lvl1pPr>
          </a:lstStyle>
          <a:p>
            <a:pPr>
              <a:defRPr/>
            </a:pPr>
            <a:fld id="{40CE65D2-BD8F-4BAC-BF5D-4050A1B06FCF}" type="slidenum">
              <a:rPr lang="en-US"/>
              <a:pPr>
                <a:defRPr/>
              </a:pPr>
              <a:t>‹Nº›</a:t>
            </a:fld>
            <a:endParaRPr lang="en-US"/>
          </a:p>
        </p:txBody>
      </p:sp>
    </p:spTree>
    <p:extLst>
      <p:ext uri="{BB962C8B-B14F-4D97-AF65-F5344CB8AC3E}">
        <p14:creationId xmlns:p14="http://schemas.microsoft.com/office/powerpoint/2010/main" val="853948729"/>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endParaRPr lang="en-US"/>
          </a:p>
        </p:txBody>
      </p:sp>
      <p:sp>
        <p:nvSpPr>
          <p:cNvPr id="4" name="3 Marcador de pie de página"/>
          <p:cNvSpPr>
            <a:spLocks noGrp="1"/>
          </p:cNvSpPr>
          <p:nvPr>
            <p:ph type="ftr" sz="quarter" idx="11"/>
          </p:nvPr>
        </p:nvSpPr>
        <p:spPr/>
        <p:txBody>
          <a:bodyPr/>
          <a:lstStyle>
            <a:lvl1pPr>
              <a:defRPr/>
            </a:lvl1pPr>
          </a:lstStyle>
          <a:p>
            <a:pPr>
              <a:defRPr/>
            </a:pPr>
            <a:endParaRPr lang="en-US"/>
          </a:p>
        </p:txBody>
      </p:sp>
      <p:sp>
        <p:nvSpPr>
          <p:cNvPr id="5" name="4 Marcador de número de diapositiva"/>
          <p:cNvSpPr>
            <a:spLocks noGrp="1"/>
          </p:cNvSpPr>
          <p:nvPr>
            <p:ph type="sldNum" sz="quarter" idx="12"/>
          </p:nvPr>
        </p:nvSpPr>
        <p:spPr>
          <a:xfrm>
            <a:off x="5791200" y="1036639"/>
            <a:ext cx="609600" cy="441325"/>
          </a:xfrm>
        </p:spPr>
        <p:txBody>
          <a:bodyPr/>
          <a:lstStyle>
            <a:lvl1pPr>
              <a:defRPr/>
            </a:lvl1pPr>
          </a:lstStyle>
          <a:p>
            <a:pPr>
              <a:defRPr/>
            </a:pPr>
            <a:fld id="{A888E1A4-290E-4161-8E04-F67740F04A2F}" type="slidenum">
              <a:rPr lang="en-US"/>
              <a:pPr>
                <a:defRPr/>
              </a:pPr>
              <a:t>‹Nº›</a:t>
            </a:fld>
            <a:endParaRPr lang="en-US"/>
          </a:p>
        </p:txBody>
      </p:sp>
    </p:spTree>
    <p:extLst>
      <p:ext uri="{BB962C8B-B14F-4D97-AF65-F5344CB8AC3E}">
        <p14:creationId xmlns:p14="http://schemas.microsoft.com/office/powerpoint/2010/main" val="24106993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9 Rectángulo"/>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3" name="20 Rectángulo"/>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4" name="21 Rectángulo"/>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5" name="23 Rectángulo"/>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6" name="5 Rectángulo"/>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7" name="6 Rectángulo"/>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dirty="0">
              <a:solidFill>
                <a:prstClr val="black"/>
              </a:solidFill>
              <a:latin typeface="Verdana" pitchFamily="34" charset="0"/>
              <a:cs typeface="Arial" charset="0"/>
            </a:endParaRPr>
          </a:p>
        </p:txBody>
      </p:sp>
      <p:sp>
        <p:nvSpPr>
          <p:cNvPr id="8" name="1 Marcador de fecha"/>
          <p:cNvSpPr>
            <a:spLocks noGrp="1"/>
          </p:cNvSpPr>
          <p:nvPr>
            <p:ph type="dt" sz="half" idx="10"/>
          </p:nvPr>
        </p:nvSpPr>
        <p:spPr/>
        <p:txBody>
          <a:bodyPr/>
          <a:lstStyle>
            <a:lvl1pPr>
              <a:defRPr/>
            </a:lvl1pPr>
          </a:lstStyle>
          <a:p>
            <a:pPr>
              <a:defRPr/>
            </a:pPr>
            <a:endParaRPr lang="en-US"/>
          </a:p>
        </p:txBody>
      </p:sp>
      <p:sp>
        <p:nvSpPr>
          <p:cNvPr id="9" name="2 Marcador de pie de página"/>
          <p:cNvSpPr>
            <a:spLocks noGrp="1"/>
          </p:cNvSpPr>
          <p:nvPr>
            <p:ph type="ftr" sz="quarter" idx="11"/>
          </p:nvPr>
        </p:nvSpPr>
        <p:spPr/>
        <p:txBody>
          <a:bodyPr/>
          <a:lstStyle>
            <a:lvl1pPr>
              <a:defRPr/>
            </a:lvl1pPr>
          </a:lstStyle>
          <a:p>
            <a:pPr>
              <a:defRPr/>
            </a:pPr>
            <a:endParaRPr lang="en-US"/>
          </a:p>
        </p:txBody>
      </p:sp>
      <p:sp>
        <p:nvSpPr>
          <p:cNvPr id="10" name="3 Marcador de número de diapositiva"/>
          <p:cNvSpPr>
            <a:spLocks noGrp="1"/>
          </p:cNvSpPr>
          <p:nvPr>
            <p:ph type="sldNum" sz="quarter" idx="12"/>
          </p:nvPr>
        </p:nvSpPr>
        <p:spPr>
          <a:xfrm>
            <a:off x="5689600" y="6324601"/>
            <a:ext cx="812800" cy="441325"/>
          </a:xfrm>
        </p:spPr>
        <p:txBody>
          <a:bodyPr/>
          <a:lstStyle>
            <a:lvl1pPr>
              <a:defRPr>
                <a:solidFill>
                  <a:srgbClr val="FFFFFF"/>
                </a:solidFill>
              </a:defRPr>
            </a:lvl1pPr>
          </a:lstStyle>
          <a:p>
            <a:pPr>
              <a:defRPr/>
            </a:pPr>
            <a:fld id="{9F6D8886-EDE1-4F70-A790-345CBE4B57D3}" type="slidenum">
              <a:rPr lang="en-US"/>
              <a:pPr>
                <a:defRPr/>
              </a:pPr>
              <a:t>‹Nº›</a:t>
            </a:fld>
            <a:endParaRPr lang="en-US"/>
          </a:p>
        </p:txBody>
      </p:sp>
    </p:spTree>
    <p:extLst>
      <p:ext uri="{BB962C8B-B14F-4D97-AF65-F5344CB8AC3E}">
        <p14:creationId xmlns:p14="http://schemas.microsoft.com/office/powerpoint/2010/main" val="1576001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5B054D-A988-4631-AC57-A97B84048F41}" type="datetimeFigureOut">
              <a:rPr lang="en-US">
                <a:solidFill>
                  <a:prstClr val="black">
                    <a:tint val="75000"/>
                  </a:prstClr>
                </a:solidFill>
              </a:rPr>
              <a:pPr>
                <a:def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ADE62E-25BC-4F15-95D5-3382F99CF0DB}"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284110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793451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4 Rectángulo"/>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6" name="20 Rectángulo"/>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7" name="21 Rectángulo"/>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8" name="23 Rectángulo"/>
          <p:cNvSpPr>
            <a:spLocks noChangeArrowheads="1"/>
          </p:cNvSpPr>
          <p:nvPr/>
        </p:nvSpPr>
        <p:spPr bwMode="white">
          <a:xfrm>
            <a:off x="0" y="1"/>
            <a:ext cx="12192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9" name="24 Rectángulo"/>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10" name="9 Rectángulo"/>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10 Rectángulo"/>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dirty="0">
              <a:solidFill>
                <a:prstClr val="black"/>
              </a:solidFill>
              <a:latin typeface="Verdana" pitchFamily="34" charset="0"/>
              <a:cs typeface="Arial" charset="0"/>
            </a:endParaRPr>
          </a:p>
        </p:txBody>
      </p:sp>
      <p:sp>
        <p:nvSpPr>
          <p:cNvPr id="12" name="11 Conector recto"/>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3" name="12 Elipse"/>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13 Elipse"/>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14 Rectángulo"/>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2" name="1 Título"/>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20" name="19 Marcador de contenido"/>
          <p:cNvSpPr>
            <a:spLocks noGrp="1"/>
          </p:cNvSpPr>
          <p:nvPr>
            <p:ph sz="quarter" idx="1"/>
          </p:nvPr>
        </p:nvSpPr>
        <p:spPr>
          <a:xfrm>
            <a:off x="4165600" y="685800"/>
            <a:ext cx="7518400" cy="5410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6" name="6 Marcador de número de diapositiva"/>
          <p:cNvSpPr>
            <a:spLocks noGrp="1"/>
          </p:cNvSpPr>
          <p:nvPr>
            <p:ph type="sldNum" sz="quarter" idx="10"/>
          </p:nvPr>
        </p:nvSpPr>
        <p:spPr>
          <a:xfrm>
            <a:off x="1828800" y="312739"/>
            <a:ext cx="609600" cy="441325"/>
          </a:xfrm>
        </p:spPr>
        <p:txBody>
          <a:bodyPr/>
          <a:lstStyle>
            <a:lvl1pPr>
              <a:defRPr>
                <a:solidFill>
                  <a:srgbClr val="8CADAE">
                    <a:shade val="75000"/>
                  </a:srgbClr>
                </a:solidFill>
              </a:defRPr>
            </a:lvl1pPr>
          </a:lstStyle>
          <a:p>
            <a:pPr>
              <a:defRPr/>
            </a:pPr>
            <a:fld id="{9D36DD9B-D767-4E57-901D-0A79870951AF}" type="slidenum">
              <a:rPr lang="en-US"/>
              <a:pPr>
                <a:defRPr/>
              </a:pPr>
              <a:t>‹Nº›</a:t>
            </a:fld>
            <a:endParaRPr lang="en-US"/>
          </a:p>
        </p:txBody>
      </p:sp>
      <p:sp>
        <p:nvSpPr>
          <p:cNvPr id="17" name="4 Marcador de fecha"/>
          <p:cNvSpPr>
            <a:spLocks noGrp="1"/>
          </p:cNvSpPr>
          <p:nvPr>
            <p:ph type="dt" sz="half" idx="11"/>
          </p:nvPr>
        </p:nvSpPr>
        <p:spPr/>
        <p:txBody>
          <a:bodyPr/>
          <a:lstStyle>
            <a:lvl1pPr>
              <a:defRPr/>
            </a:lvl1pPr>
          </a:lstStyle>
          <a:p>
            <a:pPr>
              <a:defRPr/>
            </a:pPr>
            <a:endParaRPr lang="en-US"/>
          </a:p>
        </p:txBody>
      </p:sp>
      <p:sp>
        <p:nvSpPr>
          <p:cNvPr id="18" name="5 Marcador de pie de página"/>
          <p:cNvSpPr>
            <a:spLocks noGrp="1"/>
          </p:cNvSpPr>
          <p:nvPr>
            <p:ph type="ftr" sz="quarter" idx="12"/>
          </p:nvPr>
        </p:nvSpPr>
        <p:spPr>
          <a:xfrm>
            <a:off x="402168" y="6410326"/>
            <a:ext cx="4510617" cy="366713"/>
          </a:xfrm>
        </p:spPr>
        <p:txBody>
          <a:bodyPr/>
          <a:lstStyle>
            <a:lvl1pPr>
              <a:defRPr/>
            </a:lvl1pPr>
          </a:lstStyle>
          <a:p>
            <a:pPr>
              <a:defRPr/>
            </a:pPr>
            <a:endParaRPr lang="en-US"/>
          </a:p>
        </p:txBody>
      </p:sp>
    </p:spTree>
    <p:extLst>
      <p:ext uri="{BB962C8B-B14F-4D97-AF65-F5344CB8AC3E}">
        <p14:creationId xmlns:p14="http://schemas.microsoft.com/office/powerpoint/2010/main" val="726182610"/>
      </p:ext>
    </p:extLst>
  </p:cSld>
  <p:clrMapOvr>
    <a:overrideClrMapping bg1="lt1" tx1="dk1" bg2="lt2" tx2="dk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Conector recto"/>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6" name="20 Rectángulo"/>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7" name="21 Rectángulo"/>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8" name="23 Rectángulo"/>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9" name="24 Rectángulo"/>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10" name="9 Rectángulo"/>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1" name="10 Rectángulo"/>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11 Rectángulo"/>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dirty="0">
              <a:solidFill>
                <a:prstClr val="black"/>
              </a:solidFill>
              <a:latin typeface="Verdana" pitchFamily="34" charset="0"/>
              <a:cs typeface="Arial" charset="0"/>
            </a:endParaRPr>
          </a:p>
        </p:txBody>
      </p:sp>
      <p:sp>
        <p:nvSpPr>
          <p:cNvPr id="13" name="12 Elipse"/>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 name="13 Elipse"/>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14 Rectángulo"/>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2" name="1 Título"/>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16" name="6 Marcador de número de diapositiva"/>
          <p:cNvSpPr>
            <a:spLocks noGrp="1"/>
          </p:cNvSpPr>
          <p:nvPr>
            <p:ph type="sldNum" sz="quarter" idx="10"/>
          </p:nvPr>
        </p:nvSpPr>
        <p:spPr>
          <a:xfrm>
            <a:off x="1828800" y="312739"/>
            <a:ext cx="609600" cy="441325"/>
          </a:xfrm>
        </p:spPr>
        <p:txBody>
          <a:bodyPr/>
          <a:lstStyle>
            <a:lvl1pPr>
              <a:defRPr/>
            </a:lvl1pPr>
          </a:lstStyle>
          <a:p>
            <a:pPr>
              <a:defRPr/>
            </a:pPr>
            <a:fld id="{58F2F837-F4E8-45C3-948F-586967B885B9}" type="slidenum">
              <a:rPr lang="en-US"/>
              <a:pPr>
                <a:defRPr/>
              </a:pPr>
              <a:t>‹Nº›</a:t>
            </a:fld>
            <a:endParaRPr lang="en-US"/>
          </a:p>
        </p:txBody>
      </p:sp>
      <p:sp>
        <p:nvSpPr>
          <p:cNvPr id="17" name="4 Marcador de fecha"/>
          <p:cNvSpPr>
            <a:spLocks noGrp="1"/>
          </p:cNvSpPr>
          <p:nvPr>
            <p:ph type="dt" sz="half" idx="11"/>
          </p:nvPr>
        </p:nvSpPr>
        <p:spPr>
          <a:xfrm>
            <a:off x="7717367" y="6405564"/>
            <a:ext cx="4059767" cy="365125"/>
          </a:xfrm>
        </p:spPr>
        <p:txBody>
          <a:bodyPr/>
          <a:lstStyle>
            <a:lvl1pPr>
              <a:defRPr/>
            </a:lvl1pPr>
          </a:lstStyle>
          <a:p>
            <a:pPr>
              <a:defRPr/>
            </a:pPr>
            <a:endParaRPr lang="en-US"/>
          </a:p>
        </p:txBody>
      </p:sp>
      <p:sp>
        <p:nvSpPr>
          <p:cNvPr id="18" name="5 Marcador de pie de página"/>
          <p:cNvSpPr>
            <a:spLocks noGrp="1"/>
          </p:cNvSpPr>
          <p:nvPr>
            <p:ph type="ftr" sz="quarter" idx="12"/>
          </p:nvPr>
        </p:nvSpPr>
        <p:spPr>
          <a:xfrm>
            <a:off x="402168" y="6410326"/>
            <a:ext cx="4779433" cy="366713"/>
          </a:xfrm>
        </p:spPr>
        <p:txBody>
          <a:bodyPr/>
          <a:lstStyle>
            <a:lvl1pPr>
              <a:defRPr/>
            </a:lvl1pPr>
          </a:lstStyle>
          <a:p>
            <a:pPr>
              <a:defRPr/>
            </a:pPr>
            <a:endParaRPr lang="en-US"/>
          </a:p>
        </p:txBody>
      </p:sp>
    </p:spTree>
    <p:extLst>
      <p:ext uri="{BB962C8B-B14F-4D97-AF65-F5344CB8AC3E}">
        <p14:creationId xmlns:p14="http://schemas.microsoft.com/office/powerpoint/2010/main" val="626514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ítulo y texto vertical">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15BCD4BA-1992-426D-97F1-E10EF33E3AA5}" type="slidenum">
              <a:rPr lang="en-US"/>
              <a:pPr>
                <a:defRPr/>
              </a:pPr>
              <a:t>‹Nº›</a:t>
            </a:fld>
            <a:endParaRPr lang="en-US"/>
          </a:p>
        </p:txBody>
      </p:sp>
    </p:spTree>
    <p:extLst>
      <p:ext uri="{BB962C8B-B14F-4D97-AF65-F5344CB8AC3E}">
        <p14:creationId xmlns:p14="http://schemas.microsoft.com/office/powerpoint/2010/main" val="923491012"/>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2"/>
      </p:bgRef>
    </p:bg>
    <p:spTree>
      <p:nvGrpSpPr>
        <p:cNvPr id="1" name=""/>
        <p:cNvGrpSpPr/>
        <p:nvPr/>
      </p:nvGrpSpPr>
      <p:grpSpPr>
        <a:xfrm>
          <a:off x="0" y="0"/>
          <a:ext cx="0" cy="0"/>
          <a:chOff x="0" y="0"/>
          <a:chExt cx="0" cy="0"/>
        </a:xfrm>
      </p:grpSpPr>
      <p:sp>
        <p:nvSpPr>
          <p:cNvPr id="4" name="19 Rectángulo"/>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5" name="20 Rectángulo"/>
          <p:cNvSpPr>
            <a:spLocks noChangeArrowheads="1"/>
          </p:cNvSpPr>
          <p:nvPr/>
        </p:nvSpPr>
        <p:spPr bwMode="white">
          <a:xfrm>
            <a:off x="9347200" y="0"/>
            <a:ext cx="28448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6" name="21 Rectángulo"/>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7" name="23 Rectángulo"/>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8" name="7 Rectángulo"/>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9" name="8 Rectángulo"/>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dirty="0">
              <a:solidFill>
                <a:prstClr val="black"/>
              </a:solidFill>
              <a:latin typeface="Verdana" pitchFamily="34" charset="0"/>
              <a:cs typeface="Arial" charset="0"/>
            </a:endParaRPr>
          </a:p>
        </p:txBody>
      </p:sp>
      <p:sp>
        <p:nvSpPr>
          <p:cNvPr id="10" name="9 Conector recto"/>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1" name="10 Elipse"/>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11 Elipse"/>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2 Marcador de texto vertical"/>
          <p:cNvSpPr>
            <a:spLocks noGrp="1"/>
          </p:cNvSpPr>
          <p:nvPr>
            <p:ph type="body" orient="vert" idx="1"/>
          </p:nvPr>
        </p:nvSpPr>
        <p:spPr>
          <a:xfrm>
            <a:off x="406400" y="304800"/>
            <a:ext cx="8737600" cy="5821366"/>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 name="1 Título vertical"/>
          <p:cNvSpPr>
            <a:spLocks noGrp="1"/>
          </p:cNvSpPr>
          <p:nvPr>
            <p:ph type="title" orient="vert"/>
          </p:nvPr>
        </p:nvSpPr>
        <p:spPr>
          <a:xfrm>
            <a:off x="9855200" y="304802"/>
            <a:ext cx="1930400" cy="5851525"/>
          </a:xfrm>
        </p:spPr>
        <p:txBody>
          <a:bodyPr vert="eaVert"/>
          <a:lstStyle/>
          <a:p>
            <a:r>
              <a:rPr lang="es-ES" smtClean="0"/>
              <a:t>Haga clic para modificar el estilo de título del patrón</a:t>
            </a:r>
            <a:endParaRPr lang="en-US"/>
          </a:p>
        </p:txBody>
      </p:sp>
      <p:sp>
        <p:nvSpPr>
          <p:cNvPr id="13" name="5 Marcador de número de diapositiva"/>
          <p:cNvSpPr>
            <a:spLocks noGrp="1"/>
          </p:cNvSpPr>
          <p:nvPr>
            <p:ph type="sldNum" sz="quarter" idx="10"/>
          </p:nvPr>
        </p:nvSpPr>
        <p:spPr>
          <a:xfrm>
            <a:off x="9220200" y="3009901"/>
            <a:ext cx="609600" cy="441325"/>
          </a:xfrm>
        </p:spPr>
        <p:txBody>
          <a:bodyPr/>
          <a:lstStyle>
            <a:lvl1pPr>
              <a:defRPr/>
            </a:lvl1pPr>
          </a:lstStyle>
          <a:p>
            <a:pPr>
              <a:defRPr/>
            </a:pPr>
            <a:fld id="{5338E375-2A75-4587-81A6-06157781D781}" type="slidenum">
              <a:rPr lang="en-US"/>
              <a:pPr>
                <a:defRPr/>
              </a:pPr>
              <a:t>‹Nº›</a:t>
            </a:fld>
            <a:endParaRPr lang="en-US"/>
          </a:p>
        </p:txBody>
      </p:sp>
      <p:sp>
        <p:nvSpPr>
          <p:cNvPr id="14" name="3 Marcador de fecha"/>
          <p:cNvSpPr>
            <a:spLocks noGrp="1"/>
          </p:cNvSpPr>
          <p:nvPr>
            <p:ph type="dt" sz="half" idx="11"/>
          </p:nvPr>
        </p:nvSpPr>
        <p:spPr/>
        <p:txBody>
          <a:bodyPr/>
          <a:lstStyle>
            <a:lvl1pPr>
              <a:defRPr/>
            </a:lvl1pPr>
          </a:lstStyle>
          <a:p>
            <a:pPr>
              <a:defRPr/>
            </a:pPr>
            <a:endParaRPr lang="en-US"/>
          </a:p>
        </p:txBody>
      </p:sp>
      <p:sp>
        <p:nvSpPr>
          <p:cNvPr id="15" name="4 Marcador de pie de página"/>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445858953"/>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s-UY"/>
          </a:p>
        </p:txBody>
      </p:sp>
      <p:sp>
        <p:nvSpPr>
          <p:cNvPr id="4" name="Rectangle 5"/>
          <p:cNvSpPr>
            <a:spLocks noGrp="1" noChangeArrowheads="1"/>
          </p:cNvSpPr>
          <p:nvPr>
            <p:ph type="ftr" sz="quarter" idx="11"/>
          </p:nvPr>
        </p:nvSpPr>
        <p:spPr/>
        <p:txBody>
          <a:bodyPr/>
          <a:lstStyle>
            <a:lvl1pPr>
              <a:defRPr/>
            </a:lvl1pPr>
          </a:lstStyle>
          <a:p>
            <a:pPr>
              <a:defRPr/>
            </a:pPr>
            <a:endParaRPr lang="es-UY"/>
          </a:p>
        </p:txBody>
      </p:sp>
      <p:sp>
        <p:nvSpPr>
          <p:cNvPr id="5" name="Rectangle 6"/>
          <p:cNvSpPr>
            <a:spLocks noGrp="1" noChangeArrowheads="1"/>
          </p:cNvSpPr>
          <p:nvPr>
            <p:ph type="sldNum" sz="quarter" idx="12"/>
          </p:nvPr>
        </p:nvSpPr>
        <p:spPr/>
        <p:txBody>
          <a:bodyPr/>
          <a:lstStyle>
            <a:lvl1pPr>
              <a:defRPr/>
            </a:lvl1pPr>
          </a:lstStyle>
          <a:p>
            <a:pPr>
              <a:defRPr/>
            </a:pPr>
            <a:fld id="{AC5DDBA8-1442-448E-8C12-04A2CE481B33}" type="slidenum">
              <a:rPr lang="es-BO"/>
              <a:pPr>
                <a:defRPr/>
              </a:pPr>
              <a:t>‹Nº›</a:t>
            </a:fld>
            <a:endParaRPr lang="es-BO"/>
          </a:p>
        </p:txBody>
      </p:sp>
    </p:spTree>
    <p:extLst>
      <p:ext uri="{BB962C8B-B14F-4D97-AF65-F5344CB8AC3E}">
        <p14:creationId xmlns:p14="http://schemas.microsoft.com/office/powerpoint/2010/main" val="77606807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s-UY"/>
          </a:p>
        </p:txBody>
      </p:sp>
      <p:sp>
        <p:nvSpPr>
          <p:cNvPr id="6" name="Rectangle 5"/>
          <p:cNvSpPr>
            <a:spLocks noGrp="1" noChangeArrowheads="1"/>
          </p:cNvSpPr>
          <p:nvPr>
            <p:ph type="ftr" sz="quarter" idx="11"/>
          </p:nvPr>
        </p:nvSpPr>
        <p:spPr/>
        <p:txBody>
          <a:bodyPr/>
          <a:lstStyle>
            <a:lvl1pPr>
              <a:defRPr/>
            </a:lvl1pPr>
          </a:lstStyle>
          <a:p>
            <a:pPr>
              <a:defRPr/>
            </a:pPr>
            <a:endParaRPr lang="es-UY"/>
          </a:p>
        </p:txBody>
      </p:sp>
      <p:sp>
        <p:nvSpPr>
          <p:cNvPr id="7" name="Rectangle 6"/>
          <p:cNvSpPr>
            <a:spLocks noGrp="1" noChangeArrowheads="1"/>
          </p:cNvSpPr>
          <p:nvPr>
            <p:ph type="sldNum" sz="quarter" idx="12"/>
          </p:nvPr>
        </p:nvSpPr>
        <p:spPr/>
        <p:txBody>
          <a:bodyPr/>
          <a:lstStyle>
            <a:lvl1pPr>
              <a:defRPr/>
            </a:lvl1pPr>
          </a:lstStyle>
          <a:p>
            <a:pPr>
              <a:defRPr/>
            </a:pPr>
            <a:fld id="{4524EECB-6511-4D9F-86D1-F4D086CA3233}" type="slidenum">
              <a:rPr lang="es-BO"/>
              <a:pPr>
                <a:defRPr/>
              </a:pPr>
              <a:t>‹Nº›</a:t>
            </a:fld>
            <a:endParaRPr lang="es-BO"/>
          </a:p>
        </p:txBody>
      </p:sp>
    </p:spTree>
    <p:extLst>
      <p:ext uri="{BB962C8B-B14F-4D97-AF65-F5344CB8AC3E}">
        <p14:creationId xmlns:p14="http://schemas.microsoft.com/office/powerpoint/2010/main" val="372112276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UY"/>
          </a:p>
        </p:txBody>
      </p:sp>
      <p:sp>
        <p:nvSpPr>
          <p:cNvPr id="3" name="2 Marcador de texto"/>
          <p:cNvSpPr>
            <a:spLocks noGrp="1"/>
          </p:cNvSpPr>
          <p:nvPr>
            <p:ph type="body"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6197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pPr>
              <a:defRPr/>
            </a:pPr>
            <a:fld id="{859E4913-A58D-4590-BBF4-71F0EC20B15D}" type="slidenum">
              <a:rPr lang="es-ES"/>
              <a:pPr>
                <a:defRPr/>
              </a:pPr>
              <a:t>‹Nº›</a:t>
            </a:fld>
            <a:endParaRPr lang="es-ES"/>
          </a:p>
        </p:txBody>
      </p:sp>
    </p:spTree>
    <p:extLst>
      <p:ext uri="{BB962C8B-B14F-4D97-AF65-F5344CB8AC3E}">
        <p14:creationId xmlns:p14="http://schemas.microsoft.com/office/powerpoint/2010/main" val="7348556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F6F11-553C-B34D-88F7-5E0CC421CEB1}"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98238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CD9153-598A-A74F-B5D8-E8B7E9337DB0}"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896113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16C84-486C-9744-BBC4-31090A9267EC}"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06902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3825764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B5F6B-F622-D94B-A947-D97DDBACD55A}"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582330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BDF85A-C16A-5F40-90A3-4C5922C4555D}" type="datetime1">
              <a:rPr lang="en-US" smtClean="0">
                <a:solidFill>
                  <a:prstClr val="black">
                    <a:tint val="75000"/>
                  </a:prstClr>
                </a:solidFill>
              </a:rPr>
              <a:pPr/>
              <a:t>5/19/2020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24865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34165A-836D-554F-B647-5A0D28002E3E}" type="datetime1">
              <a:rPr lang="en-US" smtClean="0">
                <a:solidFill>
                  <a:prstClr val="black">
                    <a:tint val="75000"/>
                  </a:prstClr>
                </a:solidFill>
              </a:rPr>
              <a:pPr/>
              <a:t>5/19/2020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259184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84BE6-C7C5-634B-BD12-C421C616B972}" type="datetime1">
              <a:rPr lang="en-US" smtClean="0">
                <a:solidFill>
                  <a:prstClr val="black">
                    <a:tint val="75000"/>
                  </a:prstClr>
                </a:solidFill>
              </a:rPr>
              <a:pPr/>
              <a:t>5/19/2020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856528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22ADB-E024-8242-BCB6-25E40B66346C}"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00418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B946E-A85A-694C-9942-BE32DADE49D8}"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141985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81850-E136-B747-A302-B9F0BCFAC10D}"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045708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92D18-B722-1642-8273-895E3DBF8DF3}"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209207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F6F11-553C-B34D-88F7-5E0CC421CEB1}"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530835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CD9153-598A-A74F-B5D8-E8B7E9337DB0}"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76254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597999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16C84-486C-9744-BBC4-31090A9267EC}"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432151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B5F6B-F622-D94B-A947-D97DDBACD55A}"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71794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BDF85A-C16A-5F40-90A3-4C5922C4555D}" type="datetime1">
              <a:rPr lang="en-US" smtClean="0">
                <a:solidFill>
                  <a:prstClr val="black">
                    <a:tint val="75000"/>
                  </a:prstClr>
                </a:solidFill>
              </a:rPr>
              <a:pPr/>
              <a:t>5/19/2020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6691788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34165A-836D-554F-B647-5A0D28002E3E}" type="datetime1">
              <a:rPr lang="en-US" smtClean="0">
                <a:solidFill>
                  <a:prstClr val="black">
                    <a:tint val="75000"/>
                  </a:prstClr>
                </a:solidFill>
              </a:rPr>
              <a:pPr/>
              <a:t>5/19/2020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388707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84BE6-C7C5-634B-BD12-C421C616B972}" type="datetime1">
              <a:rPr lang="en-US" smtClean="0">
                <a:solidFill>
                  <a:prstClr val="black">
                    <a:tint val="75000"/>
                  </a:prstClr>
                </a:solidFill>
              </a:rPr>
              <a:pPr/>
              <a:t>5/19/2020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079314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22ADB-E024-8242-BCB6-25E40B66346C}"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573536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B946E-A85A-694C-9942-BE32DADE49D8}"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87252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81850-E136-B747-A302-B9F0BCFAC10D}"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0191874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92D18-B722-1642-8273-895E3DBF8DF3}"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40766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F6F11-553C-B34D-88F7-5E0CC421CEB1}"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25474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8" descr="SOT_PPT_divider_yellow"/>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FC compass black"/>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1" y="6486530"/>
            <a:ext cx="4508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8281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CD9153-598A-A74F-B5D8-E8B7E9337DB0}"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983454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16C84-486C-9744-BBC4-31090A9267EC}"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006984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B5F6B-F622-D94B-A947-D97DDBACD55A}"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517977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BDF85A-C16A-5F40-90A3-4C5922C4555D}" type="datetime1">
              <a:rPr lang="en-US" smtClean="0">
                <a:solidFill>
                  <a:prstClr val="black">
                    <a:tint val="75000"/>
                  </a:prstClr>
                </a:solidFill>
              </a:rPr>
              <a:pPr/>
              <a:t>5/19/2020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560874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34165A-836D-554F-B647-5A0D28002E3E}" type="datetime1">
              <a:rPr lang="en-US" smtClean="0">
                <a:solidFill>
                  <a:prstClr val="black">
                    <a:tint val="75000"/>
                  </a:prstClr>
                </a:solidFill>
              </a:rPr>
              <a:pPr/>
              <a:t>5/19/2020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27856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84BE6-C7C5-634B-BD12-C421C616B972}" type="datetime1">
              <a:rPr lang="en-US" smtClean="0">
                <a:solidFill>
                  <a:prstClr val="black">
                    <a:tint val="75000"/>
                  </a:prstClr>
                </a:solidFill>
              </a:rPr>
              <a:pPr/>
              <a:t>5/19/2020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588514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22ADB-E024-8242-BCB6-25E40B66346C}"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296728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6B946E-A85A-694C-9942-BE32DADE49D8}" type="datetime1">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028459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81850-E136-B747-A302-B9F0BCFAC10D}"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046943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E92D18-B722-1642-8273-895E3DBF8DF3}" type="datetime1">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93187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3692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UY"/>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UY"/>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E668C2CD-B89D-4929-ADC2-EDF40141466F}"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6616066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07B6780F-4388-49CA-B4EB-76434B56804D}"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038983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UY"/>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9929ACAF-EA74-4B1C-B2C1-C076B2BCA7CD}"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9609014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contenido"/>
          <p:cNvSpPr>
            <a:spLocks noGrp="1"/>
          </p:cNvSpPr>
          <p:nvPr>
            <p:ph sz="half" idx="1"/>
          </p:nvPr>
        </p:nvSpPr>
        <p:spPr>
          <a:xfrm>
            <a:off x="46568" y="2349501"/>
            <a:ext cx="5922433" cy="439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6172201" y="2349501"/>
            <a:ext cx="5922433" cy="439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E8624E7-8E54-45F2-B09C-30E2549332DD}"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0800512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es-UY"/>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3DE2B4B5-A425-4C8B-AF96-0BEE1A79A7D6}"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2186296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67128024-D992-46D4-9354-91B1719A2D3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8163520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2811C937-022E-4025-98A2-11DE59DD0F72}"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9100708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UY"/>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8F807AB-AD41-48CA-BE8F-BAC0C1101249}"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1809290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UY"/>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D477E539-BE05-427D-A42E-16E98517C5E0}"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8518791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F9B4DF2-8343-42F1-87E1-85A2F9EEC32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857488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0375753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156701" y="866775"/>
            <a:ext cx="3035300" cy="5875338"/>
          </a:xfrm>
        </p:spPr>
        <p:txBody>
          <a:bodyPr vert="eaVert"/>
          <a:lstStyle/>
          <a:p>
            <a:r>
              <a:rPr lang="es-ES" smtClean="0"/>
              <a:t>Haga clic para modificar el estilo de título del patrón</a:t>
            </a:r>
            <a:endParaRPr lang="es-UY"/>
          </a:p>
        </p:txBody>
      </p:sp>
      <p:sp>
        <p:nvSpPr>
          <p:cNvPr id="3" name="2 Marcador de texto vertical"/>
          <p:cNvSpPr>
            <a:spLocks noGrp="1"/>
          </p:cNvSpPr>
          <p:nvPr>
            <p:ph type="body" orient="vert" idx="1"/>
          </p:nvPr>
        </p:nvSpPr>
        <p:spPr>
          <a:xfrm>
            <a:off x="46567" y="866775"/>
            <a:ext cx="8906933" cy="58753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88F2A22-1254-48E5-9B43-50CB104FD72E}"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7634675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2734733" y="866776"/>
            <a:ext cx="9457267" cy="1662113"/>
          </a:xfrm>
        </p:spPr>
        <p:txBody>
          <a:bodyPr/>
          <a:lstStyle/>
          <a:p>
            <a:r>
              <a:rPr lang="es-ES" smtClean="0"/>
              <a:t>Haga clic para modificar el estilo de título del patrón</a:t>
            </a:r>
            <a:endParaRPr lang="es-UY"/>
          </a:p>
        </p:txBody>
      </p:sp>
      <p:sp>
        <p:nvSpPr>
          <p:cNvPr id="3" name="2 Marcador de texto"/>
          <p:cNvSpPr>
            <a:spLocks noGrp="1"/>
          </p:cNvSpPr>
          <p:nvPr>
            <p:ph type="body" sz="half" idx="1"/>
          </p:nvPr>
        </p:nvSpPr>
        <p:spPr>
          <a:xfrm>
            <a:off x="46568" y="2349501"/>
            <a:ext cx="5922433"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6172201" y="2349501"/>
            <a:ext cx="5922433"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fld id="{5FB2E0F4-29A3-47C9-A088-B21167F2024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4934699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2734733" y="866776"/>
            <a:ext cx="9457267" cy="1662113"/>
          </a:xfrm>
        </p:spPr>
        <p:txBody>
          <a:bodyPr/>
          <a:lstStyle/>
          <a:p>
            <a:r>
              <a:rPr lang="es-ES" smtClean="0"/>
              <a:t>Haga clic para modificar el estilo de título del patrón</a:t>
            </a:r>
            <a:endParaRPr lang="es-UY"/>
          </a:p>
        </p:txBody>
      </p:sp>
      <p:sp>
        <p:nvSpPr>
          <p:cNvPr id="3" name="2 Marcador de contenido"/>
          <p:cNvSpPr>
            <a:spLocks noGrp="1"/>
          </p:cNvSpPr>
          <p:nvPr>
            <p:ph sz="half" idx="1"/>
          </p:nvPr>
        </p:nvSpPr>
        <p:spPr>
          <a:xfrm>
            <a:off x="46568" y="2349501"/>
            <a:ext cx="5922433"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texto"/>
          <p:cNvSpPr>
            <a:spLocks noGrp="1"/>
          </p:cNvSpPr>
          <p:nvPr>
            <p:ph type="body" sz="half" idx="2"/>
          </p:nvPr>
        </p:nvSpPr>
        <p:spPr>
          <a:xfrm>
            <a:off x="6172201" y="2349501"/>
            <a:ext cx="5922433" cy="43926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fld id="{8E4DCD59-2F73-40A5-A368-1BD5B38164C4}"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8694910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2734733" y="866776"/>
            <a:ext cx="9457267" cy="1662113"/>
          </a:xfrm>
        </p:spPr>
        <p:txBody>
          <a:bodyPr/>
          <a:lstStyle/>
          <a:p>
            <a:r>
              <a:rPr lang="es-ES" smtClean="0"/>
              <a:t>Haga clic para modificar el estilo de título del patrón</a:t>
            </a:r>
            <a:endParaRPr lang="es-UY"/>
          </a:p>
        </p:txBody>
      </p:sp>
      <p:sp>
        <p:nvSpPr>
          <p:cNvPr id="3" name="2 Marcador de texto"/>
          <p:cNvSpPr>
            <a:spLocks noGrp="1"/>
          </p:cNvSpPr>
          <p:nvPr>
            <p:ph type="body" sz="half" idx="1"/>
          </p:nvPr>
        </p:nvSpPr>
        <p:spPr>
          <a:xfrm>
            <a:off x="46567" y="2349501"/>
            <a:ext cx="12048067" cy="21193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46567" y="4621213"/>
            <a:ext cx="12048067" cy="21209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fld id="{A889954C-7BCA-4BFB-A435-C46A0D733D49}"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8995669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6568" y="866775"/>
            <a:ext cx="12145433" cy="5875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3" name="2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a:xfrm>
            <a:off x="8737600" y="6245225"/>
            <a:ext cx="2844800" cy="476250"/>
          </a:xfrm>
        </p:spPr>
        <p:txBody>
          <a:bodyPr/>
          <a:lstStyle>
            <a:lvl1pPr>
              <a:defRPr/>
            </a:lvl1pPr>
          </a:lstStyle>
          <a:p>
            <a:fld id="{BB3DDA60-D7F9-4CFA-9003-776509E740FD}"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5572455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2734733" y="866776"/>
            <a:ext cx="9457267" cy="1662113"/>
          </a:xfrm>
        </p:spPr>
        <p:txBody>
          <a:bodyPr/>
          <a:lstStyle/>
          <a:p>
            <a:r>
              <a:rPr lang="es-ES" smtClean="0"/>
              <a:t>Haga clic para modificar el estilo de título del patrón</a:t>
            </a:r>
            <a:endParaRPr lang="es-UY"/>
          </a:p>
        </p:txBody>
      </p:sp>
      <p:sp>
        <p:nvSpPr>
          <p:cNvPr id="3" name="2 Marcador de gráfico"/>
          <p:cNvSpPr>
            <a:spLocks noGrp="1"/>
          </p:cNvSpPr>
          <p:nvPr>
            <p:ph type="chart" idx="1"/>
          </p:nvPr>
        </p:nvSpPr>
        <p:spPr>
          <a:xfrm>
            <a:off x="46567" y="2349501"/>
            <a:ext cx="12048067" cy="4392613"/>
          </a:xfrm>
        </p:spPr>
        <p:txBody>
          <a:bodyPr/>
          <a:lstStyle/>
          <a:p>
            <a:endParaRPr lang="es-UY"/>
          </a:p>
        </p:txBody>
      </p:sp>
      <p:sp>
        <p:nvSpPr>
          <p:cNvPr id="4" name="3 Marcador de fecha"/>
          <p:cNvSpPr>
            <a:spLocks noGrp="1"/>
          </p:cNvSpPr>
          <p:nvPr>
            <p:ph type="dt" sz="half" idx="10"/>
          </p:nvPr>
        </p:nvSpPr>
        <p:spPr>
          <a:xfrm>
            <a:off x="609600" y="6245225"/>
            <a:ext cx="2844800" cy="476250"/>
          </a:xfrm>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a:xfrm>
            <a:off x="4165600" y="6245225"/>
            <a:ext cx="3860800" cy="476250"/>
          </a:xfrm>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a:xfrm>
            <a:off x="8737600" y="6245225"/>
            <a:ext cx="2844800" cy="476250"/>
          </a:xfrm>
        </p:spPr>
        <p:txBody>
          <a:bodyPr/>
          <a:lstStyle>
            <a:lvl1pPr>
              <a:defRPr/>
            </a:lvl1pPr>
          </a:lstStyle>
          <a:p>
            <a:fld id="{CAA948A2-722F-44E3-997A-09AAEA9372AA}"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58973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52515"/>
            <a:ext cx="5384800" cy="51958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52515"/>
            <a:ext cx="5384800" cy="51958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204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58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1419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807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647A79-C1CB-4FB0-A3F3-2AD76F272760}" type="datetimeFigureOut">
              <a:rPr lang="en-US">
                <a:solidFill>
                  <a:prstClr val="black">
                    <a:tint val="75000"/>
                  </a:prstClr>
                </a:solidFill>
              </a:rPr>
              <a:pPr>
                <a:def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61296C-A2B9-44CB-9BA8-9FB38CEB8919}"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45799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67327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927662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671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0"/>
            <a:ext cx="27432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0"/>
            <a:ext cx="80264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598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04286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85366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2463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45202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0085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9703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DEFFD9-C0F9-4EB2-8B4B-02F46322F7AC}" type="datetimeFigureOut">
              <a:rPr lang="en-US">
                <a:solidFill>
                  <a:prstClr val="black">
                    <a:tint val="75000"/>
                  </a:prstClr>
                </a:solidFill>
              </a:rPr>
              <a:pPr>
                <a:defRPr/>
              </a:pPr>
              <a:t>5/19/2020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0DC57-5D37-4E8B-BAE3-6651B9550AB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308041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90713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23146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81688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22190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20985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80497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14816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70194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79054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1829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63C196-1FB2-4A35-A383-7910550B8D9A}" type="datetimeFigureOut">
              <a:rPr lang="en-US">
                <a:solidFill>
                  <a:prstClr val="black">
                    <a:tint val="75000"/>
                  </a:prstClr>
                </a:solidFill>
              </a:rPr>
              <a:pPr>
                <a:defRPr/>
              </a:pPr>
              <a:t>5/19/2020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F842223-E126-40B2-A99D-60FD9E6F4D4A}"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691524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49540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43791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33594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36781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07154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32278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99349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64933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40599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93286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E7850D-845F-4F9E-A91F-337DAA514CDA}" type="datetimeFigureOut">
              <a:rPr lang="en-US">
                <a:solidFill>
                  <a:prstClr val="black">
                    <a:tint val="75000"/>
                  </a:prstClr>
                </a:solidFill>
              </a:rPr>
              <a:pPr>
                <a:defRPr/>
              </a:pPr>
              <a:t>5/19/2020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573C8C6-07C5-4CC0-B17F-E71685248B28}"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5002984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64543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14357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71473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37069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18953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446842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253024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06456216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4385829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138365968"/>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E3E8DA-BF99-424D-85B3-21B59549734C}" type="datetimeFigureOut">
              <a:rPr lang="en-US">
                <a:solidFill>
                  <a:prstClr val="black">
                    <a:tint val="75000"/>
                  </a:prstClr>
                </a:solidFill>
              </a:rPr>
              <a:pPr>
                <a:defRPr/>
              </a:pPr>
              <a:t>5/19/2020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57231F-316A-4B89-B615-3BB1D7B14C1A}"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9218502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963382002"/>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18173360"/>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755299064"/>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37228731"/>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450093128"/>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20193202"/>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78315162"/>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966455"/>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3770658"/>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4872841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B31A18-0D35-4750-9D82-A2382C927BF4}" type="datetimeFigureOut">
              <a:rPr lang="en-US">
                <a:solidFill>
                  <a:prstClr val="black">
                    <a:tint val="75000"/>
                  </a:prstClr>
                </a:solidFill>
              </a:rPr>
              <a:pPr>
                <a:defRPr/>
              </a:pPr>
              <a:t>5/19/2020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1AB9320-0A28-493C-B9E3-013257ADAA9C}"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913210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501889505"/>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37529897"/>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933360960"/>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28979987"/>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836961311"/>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527804219"/>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096243620"/>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84620410"/>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5356241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74908063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2FC937-83FB-4C5F-8B3D-43EB41C7FB1D}" type="datetimeFigureOut">
              <a:rPr lang="en-US">
                <a:solidFill>
                  <a:prstClr val="black">
                    <a:tint val="75000"/>
                  </a:prstClr>
                </a:solidFill>
              </a:rPr>
              <a:pPr>
                <a:defRPr/>
              </a:pPr>
              <a:t>5/19/2020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E3B5C5D-6B53-43CD-80D0-C15A5D7213DC}"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2330849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594757464"/>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458891449"/>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68011141"/>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7138734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42655062"/>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891134483"/>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494099772"/>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485931980"/>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90625619"/>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25609317"/>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8.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image" Target="../media/image8.jpe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theme" Target="../theme/theme22.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19" Type="http://schemas.openxmlformats.org/officeDocument/2006/relationships/image" Target="../media/image9.png"/><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2CDF2E5-546B-4F9A-88BD-1F1ADFCE41C0}" type="datetimeFigureOut">
              <a:rPr lang="en-US">
                <a:solidFill>
                  <a:prstClr val="black">
                    <a:tint val="75000"/>
                  </a:prstClr>
                </a:solidFill>
              </a:rPr>
              <a:pPr>
                <a:defRPr/>
              </a:pPr>
              <a:t>5/19/2020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8A56AF9-0AE1-4969-8E59-1F4474B648A6}"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3220032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1C564D04-F47F-4E82-8C5C-EA4AB52B8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613E1564-8B05-4ACE-A798-2532052EA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D2D4D999-3E53-4944-A762-2193C8277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B7C6810B-5C3F-4DF7-885D-C00F9E9470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EAAEC9D0-3B45-447C-BB0E-C0440FFE4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9083848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1C564D04-F47F-4E82-8C5C-EA4AB52B8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613E1564-8B05-4ACE-A798-2532052EA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D2D4D999-3E53-4944-A762-2193C8277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B7C6810B-5C3F-4DF7-885D-C00F9E9470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EAAEC9D0-3B45-447C-BB0E-C0440FFE4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70725453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1C564D04-F47F-4E82-8C5C-EA4AB52B8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613E1564-8B05-4ACE-A798-2532052EA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D2D4D999-3E53-4944-A762-2193C8277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B7C6810B-5C3F-4DF7-885D-C00F9E9470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EAAEC9D0-3B45-447C-BB0E-C0440FFE4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399640429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1C564D04-F47F-4E82-8C5C-EA4AB52B8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xmlns="" id="{613E1564-8B05-4ACE-A798-2532052EA8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xmlns="" id="{D2D4D999-3E53-4944-A762-2193C8277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49AA1-77B6-4717-A0EB-0C9062AD5090}" type="datetimeFigureOut">
              <a:rPr lang="es-CR" smtClean="0">
                <a:solidFill>
                  <a:prstClr val="black">
                    <a:tint val="75000"/>
                  </a:prstClr>
                </a:solidFill>
              </a:rPr>
              <a:pPr/>
              <a:t>19/5/2020</a:t>
            </a:fld>
            <a:endParaRPr lang="es-CR">
              <a:solidFill>
                <a:prstClr val="black">
                  <a:tint val="75000"/>
                </a:prstClr>
              </a:solidFill>
            </a:endParaRPr>
          </a:p>
        </p:txBody>
      </p:sp>
      <p:sp>
        <p:nvSpPr>
          <p:cNvPr id="5" name="Marcador de pie de página 4">
            <a:extLst>
              <a:ext uri="{FF2B5EF4-FFF2-40B4-BE49-F238E27FC236}">
                <a16:creationId xmlns:a16="http://schemas.microsoft.com/office/drawing/2014/main" xmlns="" id="{B7C6810B-5C3F-4DF7-885D-C00F9E9470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solidFill>
                <a:prstClr val="black">
                  <a:tint val="75000"/>
                </a:prstClr>
              </a:solidFill>
            </a:endParaRPr>
          </a:p>
        </p:txBody>
      </p:sp>
      <p:sp>
        <p:nvSpPr>
          <p:cNvPr id="6" name="Marcador de número de diapositiva 5">
            <a:extLst>
              <a:ext uri="{FF2B5EF4-FFF2-40B4-BE49-F238E27FC236}">
                <a16:creationId xmlns:a16="http://schemas.microsoft.com/office/drawing/2014/main" xmlns="" id="{EAAEC9D0-3B45-447C-BB0E-C0440FFE4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B57F0-EA1F-4EA3-8A81-84B08E2C5477}" type="slidenum">
              <a:rPr lang="es-CR" smtClean="0">
                <a:solidFill>
                  <a:prstClr val="black">
                    <a:tint val="75000"/>
                  </a:prstClr>
                </a:solidFill>
              </a:rPr>
              <a:pPr/>
              <a:t>‹Nº›</a:t>
            </a:fld>
            <a:endParaRPr lang="es-CR">
              <a:solidFill>
                <a:prstClr val="black">
                  <a:tint val="75000"/>
                </a:prstClr>
              </a:solidFill>
            </a:endParaRPr>
          </a:p>
        </p:txBody>
      </p:sp>
    </p:spTree>
    <p:extLst>
      <p:ext uri="{BB962C8B-B14F-4D97-AF65-F5344CB8AC3E}">
        <p14:creationId xmlns:p14="http://schemas.microsoft.com/office/powerpoint/2010/main" val="179080912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43443-EBB9-4E7C-A863-105F856447CA}" type="datetimeFigureOut">
              <a:rPr lang="es-CO" smtClean="0">
                <a:solidFill>
                  <a:prstClr val="black">
                    <a:tint val="75000"/>
                  </a:prstClr>
                </a:solidFill>
              </a:rPr>
              <a:pPr/>
              <a:t>19/05/2020</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49DF4-AC76-4F5D-B88A-6CFAB5330A31}"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12972984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F4E287BB-9B6E-4FDF-B050-BF01E4F583BB}" type="datetimeFigureOut">
              <a:rPr lang="es-UY" smtClean="0">
                <a:solidFill>
                  <a:prstClr val="black">
                    <a:lumMod val="65000"/>
                    <a:lumOff val="35000"/>
                  </a:prstClr>
                </a:solidFill>
              </a:rPr>
              <a:pPr/>
              <a:t>19/5/2020</a:t>
            </a:fld>
            <a:endParaRPr lang="es-UY">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UY">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AAF2289C-A272-498E-AACA-4A646F7C55B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11473841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UY"/>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B4B95-709A-41CA-B3BC-79D6086ACB3C}" type="datetimeFigureOut">
              <a:rPr lang="es-UY" smtClean="0">
                <a:solidFill>
                  <a:prstClr val="black">
                    <a:tint val="75000"/>
                  </a:prstClr>
                </a:solidFill>
              </a:rPr>
              <a:pPr/>
              <a:t>19/5/2020</a:t>
            </a:fld>
            <a:endParaRPr lang="es-UY">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0F729-3B5F-4680-A1C3-DE3985074514}" type="slidenum">
              <a:rPr lang="es-UY" smtClean="0">
                <a:solidFill>
                  <a:prstClr val="black">
                    <a:tint val="75000"/>
                  </a:prstClr>
                </a:solidFill>
              </a:rPr>
              <a:pPr/>
              <a:t>‹Nº›</a:t>
            </a:fld>
            <a:endParaRPr lang="es-UY">
              <a:solidFill>
                <a:prstClr val="black">
                  <a:tint val="75000"/>
                </a:prstClr>
              </a:solidFill>
            </a:endParaRPr>
          </a:p>
        </p:txBody>
      </p:sp>
    </p:spTree>
    <p:extLst>
      <p:ext uri="{BB962C8B-B14F-4D97-AF65-F5344CB8AC3E}">
        <p14:creationId xmlns:p14="http://schemas.microsoft.com/office/powerpoint/2010/main" val="310638336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F943D1B-3E64-314A-B09B-1BC8E29C309E}" type="datetime1">
              <a:rPr lang="en-US" smtClean="0">
                <a:solidFill>
                  <a:prstClr val="black">
                    <a:tint val="75000"/>
                  </a:prstClr>
                </a:solidFill>
              </a:rPr>
              <a:pPr defTabSz="457200"/>
              <a:t>5/19/2020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49E85F9-3293-E347-92CC-0B555122DAD0}"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281189086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16 Rectángulo"/>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5123" name="15 Rectángulo"/>
          <p:cNvSpPr>
            <a:spLocks noChangeArrowheads="1"/>
          </p:cNvSpPr>
          <p:nvPr/>
        </p:nvSpPr>
        <p:spPr bwMode="white">
          <a:xfrm>
            <a:off x="0" y="1"/>
            <a:ext cx="12192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5124" name="17 Rectángulo"/>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5125" name="18 Rectángulo"/>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s-UY">
              <a:solidFill>
                <a:srgbClr val="000000"/>
              </a:solidFill>
              <a:latin typeface="Verdana" pitchFamily="34" charset="0"/>
              <a:cs typeface="Arial" charset="0"/>
            </a:endParaRPr>
          </a:p>
        </p:txBody>
      </p:sp>
      <p:sp>
        <p:nvSpPr>
          <p:cNvPr id="9" name="8 Rectángulo"/>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4" name="13 Marcador de fecha"/>
          <p:cNvSpPr>
            <a:spLocks noGrp="1"/>
          </p:cNvSpPr>
          <p:nvPr>
            <p:ph type="dt" sz="half" idx="2"/>
          </p:nvPr>
        </p:nvSpPr>
        <p:spPr>
          <a:xfrm>
            <a:off x="7721601" y="6405564"/>
            <a:ext cx="4059767" cy="365125"/>
          </a:xfrm>
          <a:prstGeom prst="rect">
            <a:avLst/>
          </a:prstGeom>
        </p:spPr>
        <p:txBody>
          <a:bodyPr vert="horz"/>
          <a:lstStyle>
            <a:lvl1pPr algn="r" eaLnBrk="1" latinLnBrk="0" hangingPunct="1">
              <a:defRPr kumimoji="0" sz="1400">
                <a:solidFill>
                  <a:srgbClr val="FFFFFF"/>
                </a:solidFill>
              </a:defRPr>
            </a:lvl1pPr>
          </a:lstStyle>
          <a:p>
            <a:pPr fontAlgn="base">
              <a:spcBef>
                <a:spcPct val="0"/>
              </a:spcBef>
              <a:spcAft>
                <a:spcPct val="0"/>
              </a:spcAft>
              <a:defRPr/>
            </a:pPr>
            <a:endParaRPr lang="en-US">
              <a:latin typeface="Verdana" pitchFamily="34" charset="0"/>
              <a:cs typeface="Arial" charset="0"/>
            </a:endParaRPr>
          </a:p>
        </p:txBody>
      </p:sp>
      <p:sp>
        <p:nvSpPr>
          <p:cNvPr id="3" name="2 Marcador de pie de página"/>
          <p:cNvSpPr>
            <a:spLocks noGrp="1"/>
          </p:cNvSpPr>
          <p:nvPr>
            <p:ph type="ftr" sz="quarter" idx="3"/>
          </p:nvPr>
        </p:nvSpPr>
        <p:spPr>
          <a:xfrm>
            <a:off x="406400" y="6410326"/>
            <a:ext cx="4775200" cy="366713"/>
          </a:xfrm>
          <a:prstGeom prst="rect">
            <a:avLst/>
          </a:prstGeom>
        </p:spPr>
        <p:txBody>
          <a:bodyPr vert="horz"/>
          <a:lstStyle>
            <a:lvl1pPr algn="l" eaLnBrk="1" latinLnBrk="0" hangingPunct="1">
              <a:defRPr kumimoji="0" sz="1200">
                <a:solidFill>
                  <a:srgbClr val="FFFFFF"/>
                </a:solidFill>
              </a:defRPr>
            </a:lvl1pPr>
          </a:lstStyle>
          <a:p>
            <a:pPr fontAlgn="base">
              <a:spcBef>
                <a:spcPct val="0"/>
              </a:spcBef>
              <a:spcAft>
                <a:spcPct val="0"/>
              </a:spcAft>
              <a:defRPr/>
            </a:pPr>
            <a:endParaRPr lang="en-US">
              <a:latin typeface="Verdana" pitchFamily="34" charset="0"/>
              <a:cs typeface="Arial" charset="0"/>
            </a:endParaRPr>
          </a:p>
        </p:txBody>
      </p:sp>
      <p:sp>
        <p:nvSpPr>
          <p:cNvPr id="8" name="7 Rectángulo"/>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dirty="0">
              <a:solidFill>
                <a:prstClr val="black"/>
              </a:solidFill>
              <a:latin typeface="Verdana" pitchFamily="34" charset="0"/>
              <a:cs typeface="Arial" charset="0"/>
            </a:endParaRPr>
          </a:p>
        </p:txBody>
      </p:sp>
      <p:sp>
        <p:nvSpPr>
          <p:cNvPr id="10" name="9 Conector recto"/>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a:solidFill>
                <a:prstClr val="black"/>
              </a:solidFill>
              <a:latin typeface="Verdana" pitchFamily="34" charset="0"/>
              <a:cs typeface="Arial" charset="0"/>
            </a:endParaRPr>
          </a:p>
        </p:txBody>
      </p:sp>
      <p:sp>
        <p:nvSpPr>
          <p:cNvPr id="12" name="11 Elipse"/>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5" name="14 Elipse"/>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3" name="22 Marcador de número de diapositiva"/>
          <p:cNvSpPr>
            <a:spLocks noGrp="1"/>
          </p:cNvSpPr>
          <p:nvPr>
            <p:ph type="sldNum" sz="quarter" idx="4"/>
          </p:nvPr>
        </p:nvSpPr>
        <p:spPr>
          <a:xfrm>
            <a:off x="5791200" y="1039814"/>
            <a:ext cx="609600" cy="441325"/>
          </a:xfrm>
          <a:prstGeom prst="rect">
            <a:avLst/>
          </a:prstGeom>
        </p:spPr>
        <p:txBody>
          <a:bodyPr vert="horz" lIns="45720" rIns="45720" anchor="ctr">
            <a:normAutofit/>
          </a:bodyPr>
          <a:lstStyle>
            <a:lvl1pPr algn="ctr" eaLnBrk="1" latinLnBrk="0" hangingPunct="1">
              <a:defRPr kumimoji="0" sz="1600">
                <a:solidFill>
                  <a:srgbClr val="8CADAE">
                    <a:shade val="75000"/>
                  </a:srgbClr>
                </a:solidFill>
              </a:defRPr>
            </a:lvl1pPr>
          </a:lstStyle>
          <a:p>
            <a:pPr fontAlgn="base">
              <a:spcBef>
                <a:spcPct val="0"/>
              </a:spcBef>
              <a:spcAft>
                <a:spcPct val="0"/>
              </a:spcAft>
              <a:defRPr/>
            </a:pPr>
            <a:fld id="{213BAEBA-236B-4710-B400-4F6F15537CA7}" type="slidenum">
              <a:rPr lang="en-US">
                <a:latin typeface="Verdana" pitchFamily="34" charset="0"/>
                <a:cs typeface="Arial" charset="0"/>
              </a:rPr>
              <a:pPr fontAlgn="base">
                <a:spcBef>
                  <a:spcPct val="0"/>
                </a:spcBef>
                <a:spcAft>
                  <a:spcPct val="0"/>
                </a:spcAft>
                <a:defRPr/>
              </a:pPr>
              <a:t>‹Nº›</a:t>
            </a:fld>
            <a:endParaRPr lang="en-US">
              <a:latin typeface="Verdana" pitchFamily="34" charset="0"/>
              <a:cs typeface="Arial" charset="0"/>
            </a:endParaRPr>
          </a:p>
        </p:txBody>
      </p:sp>
      <p:sp>
        <p:nvSpPr>
          <p:cNvPr id="5134" name="21 Marcador de título"/>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5135" name="12 Marcador de texto"/>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Tree>
    <p:extLst>
      <p:ext uri="{BB962C8B-B14F-4D97-AF65-F5344CB8AC3E}">
        <p14:creationId xmlns:p14="http://schemas.microsoft.com/office/powerpoint/2010/main" val="274367799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F943D1B-3E64-314A-B09B-1BC8E29C309E}" type="datetime1">
              <a:rPr lang="en-US" smtClean="0">
                <a:solidFill>
                  <a:prstClr val="black">
                    <a:tint val="75000"/>
                  </a:prstClr>
                </a:solidFill>
              </a:rPr>
              <a:pPr defTabSz="457200"/>
              <a:t>5/19/2020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49E85F9-3293-E347-92CC-0B555122DAD0}"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307263203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37119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F943D1B-3E64-314A-B09B-1BC8E29C309E}" type="datetime1">
              <a:rPr lang="en-US" smtClean="0">
                <a:solidFill>
                  <a:prstClr val="black">
                    <a:tint val="75000"/>
                  </a:prstClr>
                </a:solidFill>
              </a:rPr>
              <a:pPr defTabSz="457200"/>
              <a:t>5/19/2020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49E85F9-3293-E347-92CC-0B555122DAD0}"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268124093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F943D1B-3E64-314A-B09B-1BC8E29C309E}" type="datetime1">
              <a:rPr lang="en-US" smtClean="0">
                <a:solidFill>
                  <a:prstClr val="black">
                    <a:tint val="75000"/>
                  </a:prstClr>
                </a:solidFill>
              </a:rPr>
              <a:pPr defTabSz="457200"/>
              <a:t>5/19/2020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49E85F9-3293-E347-92CC-0B555122DAD0}"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289636909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Imagen 10" descr="banner-filmina"/>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1"/>
            <a:ext cx="12192000" cy="1490663"/>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ángulo 2"/>
          <p:cNvSpPr>
            <a:spLocks noGrp="1" noChangeArrowheads="1"/>
          </p:cNvSpPr>
          <p:nvPr>
            <p:ph type="title"/>
          </p:nvPr>
        </p:nvSpPr>
        <p:spPr bwMode="auto">
          <a:xfrm>
            <a:off x="2734733" y="866776"/>
            <a:ext cx="9457267" cy="1662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ángulo 3"/>
          <p:cNvSpPr>
            <a:spLocks noGrp="1" noChangeArrowheads="1"/>
          </p:cNvSpPr>
          <p:nvPr>
            <p:ph type="body" idx="1"/>
          </p:nvPr>
        </p:nvSpPr>
        <p:spPr bwMode="auto">
          <a:xfrm>
            <a:off x="46567" y="2349501"/>
            <a:ext cx="12048067"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ángulo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solidFill>
                <a:srgbClr val="000000"/>
              </a:solidFill>
              <a:latin typeface="Arial" charset="0"/>
              <a:cs typeface="Arial" charset="0"/>
            </a:endParaRPr>
          </a:p>
        </p:txBody>
      </p:sp>
      <p:sp>
        <p:nvSpPr>
          <p:cNvPr id="1029" name="Rectángulo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solidFill>
                <a:srgbClr val="000000"/>
              </a:solidFill>
              <a:latin typeface="Arial" charset="0"/>
              <a:cs typeface="Arial" charset="0"/>
            </a:endParaRPr>
          </a:p>
        </p:txBody>
      </p:sp>
      <p:sp>
        <p:nvSpPr>
          <p:cNvPr id="1030" name="Rectángulo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6612C7A-737E-4C73-A45F-DEBCB30EAEB8}" type="slidenum">
              <a:rPr lang="es-ES">
                <a:solidFill>
                  <a:srgbClr val="000000"/>
                </a:solidFill>
                <a:latin typeface="Arial" charset="0"/>
                <a:cs typeface="Arial" charset="0"/>
              </a:rPr>
              <a:pPr fontAlgn="base">
                <a:spcBef>
                  <a:spcPct val="0"/>
                </a:spcBef>
                <a:spcAft>
                  <a:spcPct val="0"/>
                </a:spcAft>
              </a:pPr>
              <a:t>‹Nº›</a:t>
            </a:fld>
            <a:endParaRPr lang="es-ES">
              <a:solidFill>
                <a:srgbClr val="000000"/>
              </a:solidFill>
              <a:latin typeface="Arial" charset="0"/>
              <a:cs typeface="Arial" charset="0"/>
            </a:endParaRPr>
          </a:p>
        </p:txBody>
      </p:sp>
    </p:spTree>
    <p:extLst>
      <p:ext uri="{BB962C8B-B14F-4D97-AF65-F5344CB8AC3E}">
        <p14:creationId xmlns:p14="http://schemas.microsoft.com/office/powerpoint/2010/main" val="169312541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2000"/>
                                        <p:tgtEl>
                                          <p:spTgt spid="10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2000"/>
                                        <p:tgtEl>
                                          <p:spTgt spid="102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fade">
                                      <p:cBhvr>
                                        <p:cTn id="22" dur="2000"/>
                                        <p:tgtEl>
                                          <p:spTgt spid="102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xEl>
                                              <p:pRg st="3" end="3"/>
                                            </p:txEl>
                                          </p:spTgt>
                                        </p:tgtEl>
                                        <p:attrNameLst>
                                          <p:attrName>style.visibility</p:attrName>
                                        </p:attrNameLst>
                                      </p:cBhvr>
                                      <p:to>
                                        <p:strVal val="visible"/>
                                      </p:to>
                                    </p:set>
                                    <p:animEffect transition="in" filter="fade">
                                      <p:cBhvr>
                                        <p:cTn id="27" dur="2000"/>
                                        <p:tgtEl>
                                          <p:spTgt spid="102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27">
                                            <p:txEl>
                                              <p:pRg st="4" end="4"/>
                                            </p:txEl>
                                          </p:spTgt>
                                        </p:tgtEl>
                                        <p:attrNameLst>
                                          <p:attrName>style.visibility</p:attrName>
                                        </p:attrNameLst>
                                      </p:cBhvr>
                                      <p:to>
                                        <p:strVal val="visible"/>
                                      </p:to>
                                    </p:set>
                                    <p:animEffect transition="in" filter="fade">
                                      <p:cBhvr>
                                        <p:cTn id="32" dur="20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ctr" rtl="0" fontAlgn="base">
        <a:lnSpc>
          <a:spcPct val="60000"/>
        </a:lnSpc>
        <a:spcBef>
          <a:spcPct val="0"/>
        </a:spcBef>
        <a:spcAft>
          <a:spcPct val="0"/>
        </a:spcAft>
        <a:defRPr sz="6000" b="1">
          <a:solidFill>
            <a:srgbClr val="663300"/>
          </a:solidFill>
          <a:latin typeface="+mj-lt"/>
          <a:ea typeface="+mj-ea"/>
          <a:cs typeface="+mj-cs"/>
        </a:defRPr>
      </a:lvl1pPr>
      <a:lvl2pPr algn="ctr" rtl="0" fontAlgn="base">
        <a:lnSpc>
          <a:spcPct val="60000"/>
        </a:lnSpc>
        <a:spcBef>
          <a:spcPct val="0"/>
        </a:spcBef>
        <a:spcAft>
          <a:spcPct val="0"/>
        </a:spcAft>
        <a:defRPr sz="6000" b="1">
          <a:solidFill>
            <a:srgbClr val="663300"/>
          </a:solidFill>
          <a:latin typeface="Bernard MT Condensed" pitchFamily="18" charset="0"/>
        </a:defRPr>
      </a:lvl2pPr>
      <a:lvl3pPr algn="ctr" rtl="0" fontAlgn="base">
        <a:lnSpc>
          <a:spcPct val="60000"/>
        </a:lnSpc>
        <a:spcBef>
          <a:spcPct val="0"/>
        </a:spcBef>
        <a:spcAft>
          <a:spcPct val="0"/>
        </a:spcAft>
        <a:defRPr sz="6000" b="1">
          <a:solidFill>
            <a:srgbClr val="663300"/>
          </a:solidFill>
          <a:latin typeface="Bernard MT Condensed" pitchFamily="18" charset="0"/>
        </a:defRPr>
      </a:lvl3pPr>
      <a:lvl4pPr algn="ctr" rtl="0" fontAlgn="base">
        <a:lnSpc>
          <a:spcPct val="60000"/>
        </a:lnSpc>
        <a:spcBef>
          <a:spcPct val="0"/>
        </a:spcBef>
        <a:spcAft>
          <a:spcPct val="0"/>
        </a:spcAft>
        <a:defRPr sz="6000" b="1">
          <a:solidFill>
            <a:srgbClr val="663300"/>
          </a:solidFill>
          <a:latin typeface="Bernard MT Condensed" pitchFamily="18" charset="0"/>
        </a:defRPr>
      </a:lvl4pPr>
      <a:lvl5pPr algn="ctr" rtl="0" fontAlgn="base">
        <a:lnSpc>
          <a:spcPct val="60000"/>
        </a:lnSpc>
        <a:spcBef>
          <a:spcPct val="0"/>
        </a:spcBef>
        <a:spcAft>
          <a:spcPct val="0"/>
        </a:spcAft>
        <a:defRPr sz="6000" b="1">
          <a:solidFill>
            <a:srgbClr val="663300"/>
          </a:solidFill>
          <a:latin typeface="Bernard MT Condensed" pitchFamily="18" charset="0"/>
        </a:defRPr>
      </a:lvl5pPr>
      <a:lvl6pPr marL="457200" algn="ctr" rtl="0" fontAlgn="base">
        <a:lnSpc>
          <a:spcPct val="60000"/>
        </a:lnSpc>
        <a:spcBef>
          <a:spcPct val="0"/>
        </a:spcBef>
        <a:spcAft>
          <a:spcPct val="0"/>
        </a:spcAft>
        <a:defRPr sz="6000" b="1">
          <a:solidFill>
            <a:srgbClr val="663300"/>
          </a:solidFill>
          <a:latin typeface="Bernard MT Condensed" pitchFamily="18" charset="0"/>
        </a:defRPr>
      </a:lvl6pPr>
      <a:lvl7pPr marL="914400" algn="ctr" rtl="0" fontAlgn="base">
        <a:lnSpc>
          <a:spcPct val="60000"/>
        </a:lnSpc>
        <a:spcBef>
          <a:spcPct val="0"/>
        </a:spcBef>
        <a:spcAft>
          <a:spcPct val="0"/>
        </a:spcAft>
        <a:defRPr sz="6000" b="1">
          <a:solidFill>
            <a:srgbClr val="663300"/>
          </a:solidFill>
          <a:latin typeface="Bernard MT Condensed" pitchFamily="18" charset="0"/>
        </a:defRPr>
      </a:lvl7pPr>
      <a:lvl8pPr marL="1371600" algn="ctr" rtl="0" fontAlgn="base">
        <a:lnSpc>
          <a:spcPct val="60000"/>
        </a:lnSpc>
        <a:spcBef>
          <a:spcPct val="0"/>
        </a:spcBef>
        <a:spcAft>
          <a:spcPct val="0"/>
        </a:spcAft>
        <a:defRPr sz="6000" b="1">
          <a:solidFill>
            <a:srgbClr val="663300"/>
          </a:solidFill>
          <a:latin typeface="Bernard MT Condensed" pitchFamily="18" charset="0"/>
        </a:defRPr>
      </a:lvl8pPr>
      <a:lvl9pPr marL="1828800" algn="ctr" rtl="0" fontAlgn="base">
        <a:lnSpc>
          <a:spcPct val="60000"/>
        </a:lnSpc>
        <a:spcBef>
          <a:spcPct val="0"/>
        </a:spcBef>
        <a:spcAft>
          <a:spcPct val="0"/>
        </a:spcAft>
        <a:defRPr sz="6000" b="1">
          <a:solidFill>
            <a:srgbClr val="663300"/>
          </a:solidFill>
          <a:latin typeface="Bernard MT Condensed" pitchFamily="18" charset="0"/>
        </a:defRPr>
      </a:lvl9pPr>
    </p:titleStyle>
    <p:bodyStyle>
      <a:lvl1pPr marL="174625" indent="-174625" algn="l" rtl="0" fontAlgn="base">
        <a:lnSpc>
          <a:spcPct val="90000"/>
        </a:lnSpc>
        <a:spcBef>
          <a:spcPct val="20000"/>
        </a:spcBef>
        <a:spcAft>
          <a:spcPct val="0"/>
        </a:spcAft>
        <a:buBlip>
          <a:blip r:embed="rId19"/>
        </a:buBlip>
        <a:defRPr sz="3200">
          <a:solidFill>
            <a:schemeClr val="tx1"/>
          </a:solidFill>
          <a:effectLst>
            <a:outerShdw blurRad="38100" dist="38100" dir="2700000" algn="tl">
              <a:srgbClr val="C0C0C0"/>
            </a:outerShdw>
          </a:effectLst>
          <a:latin typeface="+mn-lt"/>
          <a:ea typeface="+mn-ea"/>
          <a:cs typeface="+mn-cs"/>
        </a:defRPr>
      </a:lvl1pPr>
      <a:lvl2pPr marL="534988" indent="-174625" algn="l" rtl="0" fontAlgn="base">
        <a:lnSpc>
          <a:spcPct val="90000"/>
        </a:lnSpc>
        <a:spcBef>
          <a:spcPct val="20000"/>
        </a:spcBef>
        <a:spcAft>
          <a:spcPct val="0"/>
        </a:spcAft>
        <a:buBlip>
          <a:blip r:embed="rId19"/>
        </a:buBlip>
        <a:defRPr sz="2800">
          <a:solidFill>
            <a:schemeClr val="tx1"/>
          </a:solidFill>
          <a:effectLst>
            <a:outerShdw blurRad="38100" dist="38100" dir="2700000" algn="tl">
              <a:srgbClr val="C0C0C0"/>
            </a:outerShdw>
          </a:effectLst>
          <a:latin typeface="+mn-lt"/>
        </a:defRPr>
      </a:lvl2pPr>
      <a:lvl3pPr marL="895350" indent="-176213" algn="l" rtl="0" fontAlgn="base">
        <a:lnSpc>
          <a:spcPct val="90000"/>
        </a:lnSpc>
        <a:spcBef>
          <a:spcPct val="20000"/>
        </a:spcBef>
        <a:spcAft>
          <a:spcPct val="0"/>
        </a:spcAft>
        <a:buBlip>
          <a:blip r:embed="rId19"/>
        </a:buBlip>
        <a:defRPr sz="2400">
          <a:solidFill>
            <a:schemeClr val="tx1"/>
          </a:solidFill>
          <a:effectLst>
            <a:outerShdw blurRad="38100" dist="38100" dir="2700000" algn="tl">
              <a:srgbClr val="C0C0C0"/>
            </a:outerShdw>
          </a:effectLst>
          <a:latin typeface="+mn-lt"/>
        </a:defRPr>
      </a:lvl3pPr>
      <a:lvl4pPr marL="1254125" indent="-174625" algn="l" rtl="0" fontAlgn="base">
        <a:lnSpc>
          <a:spcPct val="90000"/>
        </a:lnSpc>
        <a:spcBef>
          <a:spcPct val="20000"/>
        </a:spcBef>
        <a:spcAft>
          <a:spcPct val="0"/>
        </a:spcAft>
        <a:buBlip>
          <a:blip r:embed="rId19"/>
        </a:buBlip>
        <a:defRPr sz="2000">
          <a:solidFill>
            <a:schemeClr val="tx1"/>
          </a:solidFill>
          <a:effectLst>
            <a:outerShdw blurRad="38100" dist="38100" dir="2700000" algn="tl">
              <a:srgbClr val="C0C0C0"/>
            </a:outerShdw>
          </a:effectLst>
          <a:latin typeface="+mn-lt"/>
        </a:defRPr>
      </a:lvl4pPr>
      <a:lvl5pPr marL="1614488" indent="-174625" algn="l" rtl="0" fontAlgn="base">
        <a:lnSpc>
          <a:spcPct val="90000"/>
        </a:lnSpc>
        <a:spcBef>
          <a:spcPct val="20000"/>
        </a:spcBef>
        <a:spcAft>
          <a:spcPct val="0"/>
        </a:spcAft>
        <a:buBlip>
          <a:blip r:embed="rId19"/>
        </a:buBlip>
        <a:defRPr sz="2000">
          <a:solidFill>
            <a:schemeClr val="tx1"/>
          </a:solidFill>
          <a:effectLst>
            <a:outerShdw blurRad="38100" dist="38100" dir="2700000" algn="tl">
              <a:srgbClr val="C0C0C0"/>
            </a:outerShdw>
          </a:effectLst>
          <a:latin typeface="+mn-lt"/>
        </a:defRPr>
      </a:lvl5pPr>
      <a:lvl6pPr marL="2071688" indent="-174625" algn="l" rtl="0" fontAlgn="base">
        <a:lnSpc>
          <a:spcPct val="90000"/>
        </a:lnSpc>
        <a:spcBef>
          <a:spcPct val="20000"/>
        </a:spcBef>
        <a:spcAft>
          <a:spcPct val="0"/>
        </a:spcAft>
        <a:buBlip>
          <a:blip r:embed="rId19"/>
        </a:buBlip>
        <a:defRPr sz="2000">
          <a:solidFill>
            <a:schemeClr val="tx1"/>
          </a:solidFill>
          <a:effectLst>
            <a:outerShdw blurRad="38100" dist="38100" dir="2700000" algn="tl">
              <a:srgbClr val="C0C0C0"/>
            </a:outerShdw>
          </a:effectLst>
          <a:latin typeface="+mn-lt"/>
        </a:defRPr>
      </a:lvl6pPr>
      <a:lvl7pPr marL="2528888" indent="-174625" algn="l" rtl="0" fontAlgn="base">
        <a:lnSpc>
          <a:spcPct val="90000"/>
        </a:lnSpc>
        <a:spcBef>
          <a:spcPct val="20000"/>
        </a:spcBef>
        <a:spcAft>
          <a:spcPct val="0"/>
        </a:spcAft>
        <a:buBlip>
          <a:blip r:embed="rId19"/>
        </a:buBlip>
        <a:defRPr sz="2000">
          <a:solidFill>
            <a:schemeClr val="tx1"/>
          </a:solidFill>
          <a:effectLst>
            <a:outerShdw blurRad="38100" dist="38100" dir="2700000" algn="tl">
              <a:srgbClr val="C0C0C0"/>
            </a:outerShdw>
          </a:effectLst>
          <a:latin typeface="+mn-lt"/>
        </a:defRPr>
      </a:lvl7pPr>
      <a:lvl8pPr marL="2986088" indent="-174625" algn="l" rtl="0" fontAlgn="base">
        <a:lnSpc>
          <a:spcPct val="90000"/>
        </a:lnSpc>
        <a:spcBef>
          <a:spcPct val="20000"/>
        </a:spcBef>
        <a:spcAft>
          <a:spcPct val="0"/>
        </a:spcAft>
        <a:buBlip>
          <a:blip r:embed="rId19"/>
        </a:buBlip>
        <a:defRPr sz="2000">
          <a:solidFill>
            <a:schemeClr val="tx1"/>
          </a:solidFill>
          <a:effectLst>
            <a:outerShdw blurRad="38100" dist="38100" dir="2700000" algn="tl">
              <a:srgbClr val="C0C0C0"/>
            </a:outerShdw>
          </a:effectLst>
          <a:latin typeface="+mn-lt"/>
        </a:defRPr>
      </a:lvl8pPr>
      <a:lvl9pPr marL="3443288" indent="-174625" algn="l" rtl="0" fontAlgn="base">
        <a:lnSpc>
          <a:spcPct val="90000"/>
        </a:lnSpc>
        <a:spcBef>
          <a:spcPct val="20000"/>
        </a:spcBef>
        <a:spcAft>
          <a:spcPct val="0"/>
        </a:spcAft>
        <a:buBlip>
          <a:blip r:embed="rId19"/>
        </a:buBlip>
        <a:defRPr sz="2000">
          <a:solidFill>
            <a:schemeClr val="tx1"/>
          </a:solidFill>
          <a:effectLst>
            <a:outerShdw blurRad="38100" dist="38100" dir="2700000" algn="tl">
              <a:srgbClr val="C0C0C0"/>
            </a:outerShdw>
          </a:effectLst>
          <a:latin typeface="+mn-lt"/>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SOT_PPT_yello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411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609600" y="1052515"/>
            <a:ext cx="10972800"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Click to edit Master text styles</a:t>
            </a:r>
          </a:p>
          <a:p>
            <a:pPr lvl="1"/>
            <a:r>
              <a:rPr lang="en-US" altLang="es-CR"/>
              <a:t>Second level</a:t>
            </a:r>
          </a:p>
          <a:p>
            <a:pPr lvl="2"/>
            <a:r>
              <a:rPr lang="en-US" altLang="es-CR"/>
              <a:t>Third level</a:t>
            </a:r>
          </a:p>
          <a:p>
            <a:pPr lvl="3"/>
            <a:r>
              <a:rPr lang="en-US" altLang="es-CR"/>
              <a:t>Fourth level</a:t>
            </a:r>
          </a:p>
          <a:p>
            <a:pPr lvl="4"/>
            <a:r>
              <a:rPr lang="en-US" altLang="es-CR"/>
              <a:t>Fifth level</a:t>
            </a:r>
          </a:p>
        </p:txBody>
      </p:sp>
      <p:pic>
        <p:nvPicPr>
          <p:cNvPr id="1028" name="Picture 7" descr="SOT_PPT_Botto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492880"/>
            <a:ext cx="1219411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auto">
          <a:xfrm>
            <a:off x="609600" y="0"/>
            <a:ext cx="103632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Click to edit Master title style</a:t>
            </a:r>
          </a:p>
        </p:txBody>
      </p:sp>
      <p:pic>
        <p:nvPicPr>
          <p:cNvPr id="1030" name="Picture 13" descr="FC compass blac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1" y="6486530"/>
            <a:ext cx="4508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3493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2250">
          <a:solidFill>
            <a:schemeClr val="bg1"/>
          </a:solidFill>
          <a:latin typeface="+mj-lt"/>
          <a:ea typeface="+mj-ea"/>
          <a:cs typeface="ＭＳ Ｐゴシック" pitchFamily="59" charset="-128"/>
        </a:defRPr>
      </a:lvl1pPr>
      <a:lvl2pPr algn="l" rtl="0" eaLnBrk="0" fontAlgn="base" hangingPunct="0">
        <a:spcBef>
          <a:spcPct val="0"/>
        </a:spcBef>
        <a:spcAft>
          <a:spcPct val="0"/>
        </a:spcAft>
        <a:defRPr sz="2250">
          <a:solidFill>
            <a:schemeClr val="bg1"/>
          </a:solidFill>
          <a:latin typeface="Arial" charset="0"/>
          <a:ea typeface="ＭＳ Ｐゴシック" pitchFamily="1" charset="-128"/>
          <a:cs typeface="ＭＳ Ｐゴシック" pitchFamily="59" charset="-128"/>
        </a:defRPr>
      </a:lvl2pPr>
      <a:lvl3pPr algn="l" rtl="0" eaLnBrk="0" fontAlgn="base" hangingPunct="0">
        <a:spcBef>
          <a:spcPct val="0"/>
        </a:spcBef>
        <a:spcAft>
          <a:spcPct val="0"/>
        </a:spcAft>
        <a:defRPr sz="2250">
          <a:solidFill>
            <a:schemeClr val="bg1"/>
          </a:solidFill>
          <a:latin typeface="Arial" charset="0"/>
          <a:ea typeface="ＭＳ Ｐゴシック" pitchFamily="1" charset="-128"/>
          <a:cs typeface="ＭＳ Ｐゴシック" pitchFamily="59" charset="-128"/>
        </a:defRPr>
      </a:lvl3pPr>
      <a:lvl4pPr algn="l" rtl="0" eaLnBrk="0" fontAlgn="base" hangingPunct="0">
        <a:spcBef>
          <a:spcPct val="0"/>
        </a:spcBef>
        <a:spcAft>
          <a:spcPct val="0"/>
        </a:spcAft>
        <a:defRPr sz="2250">
          <a:solidFill>
            <a:schemeClr val="bg1"/>
          </a:solidFill>
          <a:latin typeface="Arial" charset="0"/>
          <a:ea typeface="ＭＳ Ｐゴシック" pitchFamily="1" charset="-128"/>
          <a:cs typeface="ＭＳ Ｐゴシック" pitchFamily="59" charset="-128"/>
        </a:defRPr>
      </a:lvl4pPr>
      <a:lvl5pPr algn="l" rtl="0" eaLnBrk="0" fontAlgn="base" hangingPunct="0">
        <a:spcBef>
          <a:spcPct val="0"/>
        </a:spcBef>
        <a:spcAft>
          <a:spcPct val="0"/>
        </a:spcAft>
        <a:defRPr sz="2250">
          <a:solidFill>
            <a:schemeClr val="bg1"/>
          </a:solidFill>
          <a:latin typeface="Arial" charset="0"/>
          <a:ea typeface="ＭＳ Ｐゴシック" pitchFamily="1" charset="-128"/>
          <a:cs typeface="ＭＳ Ｐゴシック" pitchFamily="59" charset="-128"/>
        </a:defRPr>
      </a:lvl5pPr>
      <a:lvl6pPr marL="342900" algn="l" rtl="0" fontAlgn="base">
        <a:spcBef>
          <a:spcPct val="0"/>
        </a:spcBef>
        <a:spcAft>
          <a:spcPct val="0"/>
        </a:spcAft>
        <a:defRPr sz="2250">
          <a:solidFill>
            <a:schemeClr val="bg1"/>
          </a:solidFill>
          <a:latin typeface="Arial" charset="0"/>
          <a:ea typeface="ＭＳ Ｐゴシック" pitchFamily="1" charset="-128"/>
        </a:defRPr>
      </a:lvl6pPr>
      <a:lvl7pPr marL="685800" algn="l" rtl="0" fontAlgn="base">
        <a:spcBef>
          <a:spcPct val="0"/>
        </a:spcBef>
        <a:spcAft>
          <a:spcPct val="0"/>
        </a:spcAft>
        <a:defRPr sz="2250">
          <a:solidFill>
            <a:schemeClr val="bg1"/>
          </a:solidFill>
          <a:latin typeface="Arial" charset="0"/>
          <a:ea typeface="ＭＳ Ｐゴシック" pitchFamily="1" charset="-128"/>
        </a:defRPr>
      </a:lvl7pPr>
      <a:lvl8pPr marL="1028700" algn="l" rtl="0" fontAlgn="base">
        <a:spcBef>
          <a:spcPct val="0"/>
        </a:spcBef>
        <a:spcAft>
          <a:spcPct val="0"/>
        </a:spcAft>
        <a:defRPr sz="2250">
          <a:solidFill>
            <a:schemeClr val="bg1"/>
          </a:solidFill>
          <a:latin typeface="Arial" charset="0"/>
          <a:ea typeface="ＭＳ Ｐゴシック" pitchFamily="1" charset="-128"/>
        </a:defRPr>
      </a:lvl8pPr>
      <a:lvl9pPr marL="1371600" algn="l" rtl="0" fontAlgn="base">
        <a:spcBef>
          <a:spcPct val="0"/>
        </a:spcBef>
        <a:spcAft>
          <a:spcPct val="0"/>
        </a:spcAft>
        <a:defRPr sz="2250">
          <a:solidFill>
            <a:schemeClr val="bg1"/>
          </a:solidFill>
          <a:latin typeface="Arial" charset="0"/>
          <a:ea typeface="ＭＳ Ｐゴシック" pitchFamily="1" charset="-128"/>
        </a:defRPr>
      </a:lvl9pPr>
    </p:titleStyle>
    <p:bodyStyle>
      <a:lvl1pPr marL="257175" indent="-257175" algn="l" rtl="0" eaLnBrk="0" fontAlgn="base" hangingPunct="0">
        <a:lnSpc>
          <a:spcPct val="90000"/>
        </a:lnSpc>
        <a:spcBef>
          <a:spcPct val="20000"/>
        </a:spcBef>
        <a:spcAft>
          <a:spcPct val="0"/>
        </a:spcAft>
        <a:buChar char="•"/>
        <a:defRPr sz="2400">
          <a:solidFill>
            <a:schemeClr val="tx1"/>
          </a:solidFill>
          <a:latin typeface="+mn-lt"/>
          <a:ea typeface="+mn-ea"/>
          <a:cs typeface="ＭＳ Ｐゴシック" pitchFamily="59" charset="-128"/>
        </a:defRPr>
      </a:lvl1pPr>
      <a:lvl2pPr marL="472679" indent="-217885" algn="l" rtl="0" eaLnBrk="0" fontAlgn="base" hangingPunct="0">
        <a:lnSpc>
          <a:spcPct val="90000"/>
        </a:lnSpc>
        <a:spcBef>
          <a:spcPct val="20000"/>
        </a:spcBef>
        <a:spcAft>
          <a:spcPct val="0"/>
        </a:spcAft>
        <a:buClr>
          <a:srgbClr val="FEB937"/>
        </a:buClr>
        <a:buFont typeface="Wingdings" panose="05000000000000000000" pitchFamily="2" charset="2"/>
        <a:buChar char="§"/>
        <a:defRPr sz="2100">
          <a:solidFill>
            <a:schemeClr val="tx1"/>
          </a:solidFill>
          <a:latin typeface="+mn-lt"/>
          <a:ea typeface="+mn-ea"/>
        </a:defRPr>
      </a:lvl2pPr>
      <a:lvl3pPr marL="772716" indent="-171450" algn="l" rtl="0" eaLnBrk="0" fontAlgn="base" hangingPunct="0">
        <a:lnSpc>
          <a:spcPct val="90000"/>
        </a:lnSpc>
        <a:spcBef>
          <a:spcPct val="20000"/>
        </a:spcBef>
        <a:spcAft>
          <a:spcPct val="0"/>
        </a:spcAft>
        <a:buClr>
          <a:srgbClr val="FEB937"/>
        </a:buClr>
        <a:buFont typeface="Times" panose="02020603050405020304" pitchFamily="18" charset="0"/>
        <a:buChar char="•"/>
        <a:defRPr sz="1800">
          <a:solidFill>
            <a:schemeClr val="tx1"/>
          </a:solidFill>
          <a:latin typeface="+mn-lt"/>
          <a:ea typeface="+mn-ea"/>
        </a:defRPr>
      </a:lvl3pPr>
      <a:lvl4pPr marL="1154906" indent="-210741" algn="l" rtl="0" eaLnBrk="0" fontAlgn="base" hangingPunct="0">
        <a:lnSpc>
          <a:spcPct val="90000"/>
        </a:lnSpc>
        <a:spcBef>
          <a:spcPct val="20000"/>
        </a:spcBef>
        <a:spcAft>
          <a:spcPct val="0"/>
        </a:spcAft>
        <a:buClr>
          <a:srgbClr val="FEB937"/>
        </a:buClr>
        <a:buChar char="–"/>
        <a:defRPr sz="1500">
          <a:solidFill>
            <a:schemeClr val="tx1"/>
          </a:solidFill>
          <a:latin typeface="+mn-lt"/>
          <a:ea typeface="+mn-ea"/>
        </a:defRPr>
      </a:lvl4pPr>
      <a:lvl5pPr marL="1413272" indent="-171450" algn="l" rtl="0" eaLnBrk="0" fontAlgn="base" hangingPunct="0">
        <a:lnSpc>
          <a:spcPct val="90000"/>
        </a:lnSpc>
        <a:spcBef>
          <a:spcPct val="20000"/>
        </a:spcBef>
        <a:spcAft>
          <a:spcPct val="0"/>
        </a:spcAft>
        <a:buClr>
          <a:srgbClr val="FEB937"/>
        </a:buClr>
        <a:buChar char="»"/>
        <a:defRPr sz="1500">
          <a:solidFill>
            <a:schemeClr val="tx1"/>
          </a:solidFill>
          <a:latin typeface="+mn-lt"/>
          <a:ea typeface="+mn-ea"/>
        </a:defRPr>
      </a:lvl5pPr>
      <a:lvl6pPr marL="1756172" indent="-171450" algn="l" rtl="0" fontAlgn="base">
        <a:lnSpc>
          <a:spcPct val="90000"/>
        </a:lnSpc>
        <a:spcBef>
          <a:spcPct val="20000"/>
        </a:spcBef>
        <a:spcAft>
          <a:spcPct val="0"/>
        </a:spcAft>
        <a:buClr>
          <a:srgbClr val="FEB937"/>
        </a:buClr>
        <a:buChar char="»"/>
        <a:defRPr sz="1500">
          <a:solidFill>
            <a:schemeClr val="tx1"/>
          </a:solidFill>
          <a:latin typeface="+mn-lt"/>
          <a:ea typeface="+mn-ea"/>
        </a:defRPr>
      </a:lvl6pPr>
      <a:lvl7pPr marL="2099072" indent="-171450" algn="l" rtl="0" fontAlgn="base">
        <a:lnSpc>
          <a:spcPct val="90000"/>
        </a:lnSpc>
        <a:spcBef>
          <a:spcPct val="20000"/>
        </a:spcBef>
        <a:spcAft>
          <a:spcPct val="0"/>
        </a:spcAft>
        <a:buClr>
          <a:srgbClr val="FEB937"/>
        </a:buClr>
        <a:buChar char="»"/>
        <a:defRPr sz="1500">
          <a:solidFill>
            <a:schemeClr val="tx1"/>
          </a:solidFill>
          <a:latin typeface="+mn-lt"/>
          <a:ea typeface="+mn-ea"/>
        </a:defRPr>
      </a:lvl7pPr>
      <a:lvl8pPr marL="2441972" indent="-171450" algn="l" rtl="0" fontAlgn="base">
        <a:lnSpc>
          <a:spcPct val="90000"/>
        </a:lnSpc>
        <a:spcBef>
          <a:spcPct val="20000"/>
        </a:spcBef>
        <a:spcAft>
          <a:spcPct val="0"/>
        </a:spcAft>
        <a:buClr>
          <a:srgbClr val="FEB937"/>
        </a:buClr>
        <a:buChar char="»"/>
        <a:defRPr sz="1500">
          <a:solidFill>
            <a:schemeClr val="tx1"/>
          </a:solidFill>
          <a:latin typeface="+mn-lt"/>
          <a:ea typeface="+mn-ea"/>
        </a:defRPr>
      </a:lvl8pPr>
      <a:lvl9pPr marL="2784872" indent="-171450" algn="l" rtl="0" fontAlgn="base">
        <a:lnSpc>
          <a:spcPct val="90000"/>
        </a:lnSpc>
        <a:spcBef>
          <a:spcPct val="20000"/>
        </a:spcBef>
        <a:spcAft>
          <a:spcPct val="0"/>
        </a:spcAft>
        <a:buClr>
          <a:srgbClr val="FEB937"/>
        </a:buClr>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730820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880D78-B2AC-4507-9502-E36231100F89}" type="datetimeFigureOut">
              <a:rPr lang="en-US" smtClean="0">
                <a:solidFill>
                  <a:prstClr val="black">
                    <a:tint val="75000"/>
                  </a:prstClr>
                </a:solidFill>
              </a:rPr>
              <a:pPr/>
              <a:t>5/19/2020</a:t>
            </a:fld>
            <a:endParaRPr lang="en-US">
              <a:solidFill>
                <a:prstClr val="black">
                  <a:tint val="75000"/>
                </a:prstClr>
              </a:solidFill>
            </a:endParaRPr>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01F945-D4A1-42A3-A929-6CB4907AA37E}"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93363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4E5303-C2EB-42DC-A6E9-700862D71BB8}" type="datetimeFigureOut">
              <a:rPr lang="en-US" smtClean="0">
                <a:solidFill>
                  <a:prstClr val="black">
                    <a:tint val="75000"/>
                  </a:prstClr>
                </a:solidFill>
              </a:rPr>
              <a:pPr/>
              <a:t>5/19/2020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C9FED6-5643-491D-A880-49ECC1D2F6FF}"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484539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00135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773361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4C904-5CB7-401A-BA42-84B6A801200E}" type="datetimeFigureOut">
              <a:rPr lang="en-US" smtClean="0">
                <a:solidFill>
                  <a:prstClr val="black">
                    <a:tint val="75000"/>
                  </a:prstClr>
                </a:solidFill>
              </a:rPr>
              <a:pPr/>
              <a:t>5/19/2020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B04E3-6830-4F6D-AAA7-1ABA87DE4E46}"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753158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8.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9.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0.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0.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3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E9118D-79BD-42B0-AF7B-184F172E7C35}"/>
              </a:ext>
            </a:extLst>
          </p:cNvPr>
          <p:cNvSpPr>
            <a:spLocks noGrp="1"/>
          </p:cNvSpPr>
          <p:nvPr>
            <p:ph type="title"/>
          </p:nvPr>
        </p:nvSpPr>
        <p:spPr>
          <a:xfrm>
            <a:off x="668673" y="2846230"/>
            <a:ext cx="10549988" cy="1176479"/>
          </a:xfrm>
        </p:spPr>
        <p:txBody>
          <a:bodyPr/>
          <a:lstStyle/>
          <a:p>
            <a:r>
              <a:rPr lang="es-CR" dirty="0">
                <a:latin typeface="Century Schoolbook" panose="02040604050505020304" pitchFamily="18" charset="0"/>
              </a:rPr>
              <a:t>La definición del liderazgo</a:t>
            </a:r>
          </a:p>
        </p:txBody>
      </p:sp>
      <p:sp>
        <p:nvSpPr>
          <p:cNvPr id="3" name="Marcador de texto 2">
            <a:extLst>
              <a:ext uri="{FF2B5EF4-FFF2-40B4-BE49-F238E27FC236}">
                <a16:creationId xmlns:a16="http://schemas.microsoft.com/office/drawing/2014/main" xmlns="" id="{1539BF47-274F-4EB3-ABCF-E0A5C5DD81B2}"/>
              </a:ext>
            </a:extLst>
          </p:cNvPr>
          <p:cNvSpPr>
            <a:spLocks noGrp="1"/>
          </p:cNvSpPr>
          <p:nvPr>
            <p:ph type="body" idx="1"/>
          </p:nvPr>
        </p:nvSpPr>
        <p:spPr>
          <a:xfrm>
            <a:off x="8500056" y="5207648"/>
            <a:ext cx="3103809" cy="987090"/>
          </a:xfrm>
        </p:spPr>
        <p:txBody>
          <a:bodyPr>
            <a:noAutofit/>
          </a:bodyPr>
          <a:lstStyle/>
          <a:p>
            <a:pPr algn="ctr"/>
            <a:r>
              <a:rPr lang="es-CR" sz="4400" dirty="0">
                <a:solidFill>
                  <a:srgbClr val="FFC000"/>
                </a:solidFill>
                <a:latin typeface="Century Schoolbook" panose="02040604050505020304" pitchFamily="18" charset="0"/>
              </a:rPr>
              <a:t>Influencia</a:t>
            </a:r>
          </a:p>
        </p:txBody>
      </p:sp>
    </p:spTree>
    <p:extLst>
      <p:ext uri="{BB962C8B-B14F-4D97-AF65-F5344CB8AC3E}">
        <p14:creationId xmlns:p14="http://schemas.microsoft.com/office/powerpoint/2010/main" val="1935661683"/>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715001" y="4191001"/>
            <a:ext cx="5181601"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err="1">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Tienes</a:t>
            </a:r>
            <a:r>
              <a:rPr lang="en-US" sz="3600" b="1" dirty="0">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 que </a:t>
            </a:r>
            <a:r>
              <a:rPr lang="en-US" sz="3600" b="1" dirty="0" err="1">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ver</a:t>
            </a:r>
            <a:r>
              <a:rPr lang="en-US" sz="3600" b="1" dirty="0">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 </a:t>
            </a:r>
            <a:r>
              <a:rPr lang="en-US" sz="3600" b="1" dirty="0" err="1">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tu</a:t>
            </a:r>
            <a:r>
              <a:rPr lang="en-US" sz="3600" b="1" dirty="0">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 valor</a:t>
            </a:r>
          </a:p>
          <a:p>
            <a:pPr algn="ctr"/>
            <a:r>
              <a:rPr lang="en-US" sz="3600" b="1" dirty="0">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y </a:t>
            </a:r>
            <a:r>
              <a:rPr lang="en-US" sz="3600" b="1" dirty="0" err="1">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darte</a:t>
            </a:r>
            <a:r>
              <a:rPr lang="en-US" sz="3600" b="1" dirty="0">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 </a:t>
            </a:r>
            <a:r>
              <a:rPr lang="en-US" sz="3600" b="1" dirty="0" err="1">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más</a:t>
            </a:r>
            <a:r>
              <a:rPr lang="en-US" sz="3600" b="1" dirty="0">
                <a:ln w="11430"/>
                <a:solidFill>
                  <a:prstClr val="white"/>
                </a:solidFill>
                <a:effectLst>
                  <a:outerShdw blurRad="80000" dist="40000" dir="5040000" algn="tl">
                    <a:srgbClr val="000000">
                      <a:alpha val="30000"/>
                    </a:srgbClr>
                  </a:outerShdw>
                </a:effectLst>
                <a:latin typeface="Segoe UI Light" panose="020B0502040204020203" pitchFamily="34" charset="0"/>
                <a:cs typeface="Times New Roman" pitchFamily="18" charset="0"/>
              </a:rPr>
              <a:t> valor</a:t>
            </a:r>
          </a:p>
        </p:txBody>
      </p:sp>
    </p:spTree>
    <p:extLst>
      <p:ext uri="{BB962C8B-B14F-4D97-AF65-F5344CB8AC3E}">
        <p14:creationId xmlns:p14="http://schemas.microsoft.com/office/powerpoint/2010/main" val="21736921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 name="Picture 11" descr="cat in mirror.jpg"/>
          <p:cNvPicPr>
            <a:picLocks noChangeAspect="1"/>
          </p:cNvPicPr>
          <p:nvPr/>
        </p:nvPicPr>
        <p:blipFill>
          <a:blip r:embed="rId2" cstate="print"/>
          <a:stretch>
            <a:fillRect/>
          </a:stretch>
        </p:blipFill>
        <p:spPr>
          <a:xfrm>
            <a:off x="1981201" y="860286"/>
            <a:ext cx="8077201" cy="534896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828800" y="152400"/>
            <a:ext cx="8077200" cy="707886"/>
          </a:xfrm>
          <a:prstGeom prst="rect">
            <a:avLst/>
          </a:prstGeom>
          <a:noFill/>
        </p:spPr>
        <p:txBody>
          <a:bodyPr wrap="square" rtlCol="0">
            <a:spAutoFit/>
          </a:bodyPr>
          <a:lstStyle/>
          <a:p>
            <a:pPr algn="ctr"/>
            <a:r>
              <a:rPr lang="en-US" sz="4000" b="1" dirty="0" err="1">
                <a:solidFill>
                  <a:srgbClr val="FFC000"/>
                </a:solidFill>
                <a:latin typeface="Tempus Sans ITC" panose="04020404030D07020202" pitchFamily="82" charset="0"/>
                <a:cs typeface="Times New Roman" pitchFamily="18" charset="0"/>
              </a:rPr>
              <a:t>Desarrollarte</a:t>
            </a:r>
            <a:r>
              <a:rPr lang="en-US" sz="4000" b="1" dirty="0">
                <a:solidFill>
                  <a:srgbClr val="FFC000"/>
                </a:solidFill>
                <a:latin typeface="Tempus Sans ITC" panose="04020404030D07020202" pitchFamily="82" charset="0"/>
                <a:cs typeface="Times New Roman" pitchFamily="18" charset="0"/>
              </a:rPr>
              <a:t> a </a:t>
            </a:r>
            <a:r>
              <a:rPr lang="en-US" sz="4000" b="1" dirty="0" err="1">
                <a:solidFill>
                  <a:srgbClr val="FFC000"/>
                </a:solidFill>
                <a:latin typeface="Tempus Sans ITC" panose="04020404030D07020202" pitchFamily="82" charset="0"/>
                <a:cs typeface="Times New Roman" pitchFamily="18" charset="0"/>
              </a:rPr>
              <a:t>tí</a:t>
            </a:r>
            <a:r>
              <a:rPr lang="en-US" sz="4000" b="1" dirty="0">
                <a:solidFill>
                  <a:srgbClr val="FFC000"/>
                </a:solidFill>
                <a:latin typeface="Tempus Sans ITC" panose="04020404030D07020202" pitchFamily="82" charset="0"/>
                <a:cs typeface="Times New Roman" pitchFamily="18" charset="0"/>
              </a:rPr>
              <a:t> mismo</a:t>
            </a:r>
          </a:p>
        </p:txBody>
      </p:sp>
      <p:sp>
        <p:nvSpPr>
          <p:cNvPr id="15" name="TextBox 14"/>
          <p:cNvSpPr txBox="1"/>
          <p:nvPr/>
        </p:nvSpPr>
        <p:spPr>
          <a:xfrm>
            <a:off x="5867400" y="6221756"/>
            <a:ext cx="4114800" cy="523220"/>
          </a:xfrm>
          <a:prstGeom prst="rect">
            <a:avLst/>
          </a:prstGeom>
          <a:noFill/>
        </p:spPr>
        <p:txBody>
          <a:bodyPr wrap="square" rtlCol="0">
            <a:spAutoFit/>
          </a:bodyPr>
          <a:lstStyle/>
          <a:p>
            <a:pPr algn="r"/>
            <a:r>
              <a:rPr lang="en-US" sz="2800" b="1" dirty="0">
                <a:solidFill>
                  <a:prstClr val="white"/>
                </a:solidFill>
                <a:latin typeface="Times New Roman" pitchFamily="18" charset="0"/>
                <a:cs typeface="Times New Roman" pitchFamily="18" charset="0"/>
              </a:rPr>
              <a:t>…</a:t>
            </a:r>
            <a:r>
              <a:rPr lang="en-US" sz="2800" b="1" dirty="0" err="1">
                <a:solidFill>
                  <a:prstClr val="white"/>
                </a:solidFill>
                <a:latin typeface="Times New Roman" pitchFamily="18" charset="0"/>
                <a:cs typeface="Times New Roman" pitchFamily="18" charset="0"/>
              </a:rPr>
              <a:t>es</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cuestión</a:t>
            </a:r>
            <a:r>
              <a:rPr lang="en-US" sz="2800" b="1" dirty="0">
                <a:solidFill>
                  <a:prstClr val="white"/>
                </a:solidFill>
                <a:latin typeface="Times New Roman" pitchFamily="18" charset="0"/>
                <a:cs typeface="Times New Roman" pitchFamily="18" charset="0"/>
              </a:rPr>
              <a:t> de </a:t>
            </a:r>
            <a:r>
              <a:rPr lang="en-US" sz="2800" b="1" i="1" dirty="0" err="1">
                <a:solidFill>
                  <a:prstClr val="white"/>
                </a:solidFill>
                <a:latin typeface="Times New Roman" pitchFamily="18" charset="0"/>
                <a:cs typeface="Times New Roman" pitchFamily="18" charset="0"/>
              </a:rPr>
              <a:t>potencial</a:t>
            </a:r>
            <a:endParaRPr lang="en-US" sz="2800" b="1" i="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040547"/>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566A92A-619E-4D63-91F9-E3DAFB4AD0F4}"/>
              </a:ext>
            </a:extLst>
          </p:cNvPr>
          <p:cNvPicPr>
            <a:picLocks noChangeAspect="1"/>
          </p:cNvPicPr>
          <p:nvPr/>
        </p:nvPicPr>
        <p:blipFill rotWithShape="1">
          <a:blip r:embed="rId2"/>
          <a:srcRect l="13334" r="12500"/>
          <a:stretch/>
        </p:blipFill>
        <p:spPr>
          <a:xfrm>
            <a:off x="1524000" y="0"/>
            <a:ext cx="9144000" cy="6931672"/>
          </a:xfrm>
          <a:prstGeom prst="rect">
            <a:avLst/>
          </a:prstGeom>
        </p:spPr>
      </p:pic>
      <p:sp>
        <p:nvSpPr>
          <p:cNvPr id="7" name="TextBox 6"/>
          <p:cNvSpPr txBox="1"/>
          <p:nvPr/>
        </p:nvSpPr>
        <p:spPr>
          <a:xfrm>
            <a:off x="3324666" y="1147412"/>
            <a:ext cx="5285935" cy="584775"/>
          </a:xfrm>
          <a:prstGeom prst="rect">
            <a:avLst/>
          </a:prstGeom>
          <a:noFill/>
        </p:spPr>
        <p:txBody>
          <a:bodyPr wrap="square" rtlCol="0">
            <a:spAutoFit/>
          </a:bodyPr>
          <a:lstStyle/>
          <a:p>
            <a:pPr algn="ctr"/>
            <a:r>
              <a:rPr lang="en-US" sz="3200" dirty="0" err="1">
                <a:solidFill>
                  <a:prstClr val="black"/>
                </a:solidFill>
                <a:latin typeface="Script MT Bold" panose="03040602040607080904" pitchFamily="66" charset="0"/>
                <a:cs typeface="Times New Roman" pitchFamily="18" charset="0"/>
              </a:rPr>
              <a:t>Una</a:t>
            </a:r>
            <a:r>
              <a:rPr lang="en-US" sz="3200" dirty="0">
                <a:solidFill>
                  <a:prstClr val="black"/>
                </a:solidFill>
                <a:latin typeface="Script MT Bold" panose="03040602040607080904" pitchFamily="66" charset="0"/>
                <a:cs typeface="Times New Roman" pitchFamily="18" charset="0"/>
              </a:rPr>
              <a:t> </a:t>
            </a:r>
            <a:r>
              <a:rPr lang="en-US" sz="3200" dirty="0" err="1">
                <a:solidFill>
                  <a:prstClr val="black"/>
                </a:solidFill>
                <a:latin typeface="Script MT Bold" panose="03040602040607080904" pitchFamily="66" charset="0"/>
                <a:cs typeface="Times New Roman" pitchFamily="18" charset="0"/>
              </a:rPr>
              <a:t>mirada</a:t>
            </a:r>
            <a:r>
              <a:rPr lang="en-US" sz="3200" dirty="0">
                <a:solidFill>
                  <a:prstClr val="black"/>
                </a:solidFill>
                <a:latin typeface="Script MT Bold" panose="03040602040607080904" pitchFamily="66" charset="0"/>
                <a:cs typeface="Times New Roman" pitchFamily="18" charset="0"/>
              </a:rPr>
              <a:t> en el </a:t>
            </a:r>
            <a:r>
              <a:rPr lang="en-US" sz="3200" dirty="0" err="1">
                <a:solidFill>
                  <a:prstClr val="black"/>
                </a:solidFill>
                <a:latin typeface="Script MT Bold" panose="03040602040607080904" pitchFamily="66" charset="0"/>
                <a:cs typeface="Times New Roman" pitchFamily="18" charset="0"/>
              </a:rPr>
              <a:t>espejo</a:t>
            </a:r>
            <a:endParaRPr lang="en-US" sz="3200" dirty="0">
              <a:solidFill>
                <a:prstClr val="black"/>
              </a:solidFill>
              <a:latin typeface="Script MT Bold" panose="03040602040607080904" pitchFamily="66" charset="0"/>
              <a:cs typeface="Times New Roman" pitchFamily="18" charset="0"/>
            </a:endParaRPr>
          </a:p>
        </p:txBody>
      </p:sp>
      <p:sp>
        <p:nvSpPr>
          <p:cNvPr id="8" name="Rectangle 7"/>
          <p:cNvSpPr/>
          <p:nvPr/>
        </p:nvSpPr>
        <p:spPr>
          <a:xfrm>
            <a:off x="2514600" y="2362201"/>
            <a:ext cx="7162800" cy="3293209"/>
          </a:xfrm>
          <a:prstGeom prst="rect">
            <a:avLst/>
          </a:prstGeom>
        </p:spPr>
        <p:txBody>
          <a:bodyPr wrap="square">
            <a:spAutoFit/>
          </a:bodyPr>
          <a:lstStyle/>
          <a:p>
            <a:pPr marL="457200" indent="-457200" defTabSz="228600">
              <a:spcAft>
                <a:spcPts val="2400"/>
              </a:spcAft>
              <a:buFont typeface="Wingdings" panose="05000000000000000000" pitchFamily="2" charset="2"/>
              <a:buChar char="§"/>
            </a:pPr>
            <a:r>
              <a:rPr lang="en-US" sz="2800" dirty="0" err="1">
                <a:solidFill>
                  <a:prstClr val="white"/>
                </a:solidFill>
                <a:latin typeface="Cambria" panose="02040503050406030204" pitchFamily="18" charset="0"/>
                <a:cs typeface="Times New Roman" pitchFamily="18" charset="0"/>
              </a:rPr>
              <a:t>Cómo</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te</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ves</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determina</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tu</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comportamiento</a:t>
            </a:r>
            <a:r>
              <a:rPr lang="en-US" sz="2800" dirty="0">
                <a:solidFill>
                  <a:prstClr val="white"/>
                </a:solidFill>
                <a:latin typeface="Cambria" panose="02040503050406030204" pitchFamily="18" charset="0"/>
                <a:cs typeface="Times New Roman" pitchFamily="18" charset="0"/>
              </a:rPr>
              <a:t>.</a:t>
            </a:r>
          </a:p>
          <a:p>
            <a:pPr marL="457200" indent="-457200" defTabSz="228600">
              <a:spcAft>
                <a:spcPts val="2400"/>
              </a:spcAft>
              <a:buFont typeface="Wingdings" panose="05000000000000000000" pitchFamily="2" charset="2"/>
              <a:buChar char="§"/>
            </a:pPr>
            <a:r>
              <a:rPr lang="en-US" sz="2800" dirty="0" err="1">
                <a:solidFill>
                  <a:prstClr val="white"/>
                </a:solidFill>
                <a:latin typeface="Cambria" panose="02040503050406030204" pitchFamily="18" charset="0"/>
                <a:cs typeface="Times New Roman" pitchFamily="18" charset="0"/>
              </a:rPr>
              <a:t>Nunca</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logramos</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más</a:t>
            </a:r>
            <a:r>
              <a:rPr lang="en-US" sz="2800" dirty="0">
                <a:solidFill>
                  <a:prstClr val="white"/>
                </a:solidFill>
                <a:latin typeface="Cambria" panose="02040503050406030204" pitchFamily="18" charset="0"/>
                <a:cs typeface="Times New Roman" pitchFamily="18" charset="0"/>
              </a:rPr>
              <a:t> de lo que </a:t>
            </a:r>
            <a:r>
              <a:rPr lang="en-US" sz="2800" dirty="0" err="1">
                <a:solidFill>
                  <a:prstClr val="white"/>
                </a:solidFill>
                <a:latin typeface="Cambria" panose="02040503050406030204" pitchFamily="18" charset="0"/>
                <a:cs typeface="Times New Roman" pitchFamily="18" charset="0"/>
              </a:rPr>
              <a:t>nuestra</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autoestima</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cree</a:t>
            </a:r>
            <a:r>
              <a:rPr lang="en-US" sz="2800" dirty="0">
                <a:solidFill>
                  <a:prstClr val="white"/>
                </a:solidFill>
                <a:latin typeface="Cambria" panose="02040503050406030204" pitchFamily="18" charset="0"/>
                <a:cs typeface="Times New Roman" pitchFamily="18" charset="0"/>
              </a:rPr>
              <a:t> que </a:t>
            </a:r>
            <a:r>
              <a:rPr lang="en-US" sz="2800" dirty="0" err="1">
                <a:solidFill>
                  <a:prstClr val="white"/>
                </a:solidFill>
                <a:latin typeface="Cambria" panose="02040503050406030204" pitchFamily="18" charset="0"/>
                <a:cs typeface="Times New Roman" pitchFamily="18" charset="0"/>
              </a:rPr>
              <a:t>podemos</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lograr</a:t>
            </a:r>
            <a:r>
              <a:rPr lang="en-US" sz="2800" dirty="0">
                <a:solidFill>
                  <a:prstClr val="white"/>
                </a:solidFill>
                <a:latin typeface="Cambria" panose="02040503050406030204" pitchFamily="18" charset="0"/>
                <a:cs typeface="Times New Roman" pitchFamily="18" charset="0"/>
              </a:rPr>
              <a:t>.</a:t>
            </a:r>
          </a:p>
          <a:p>
            <a:pPr marL="457200" indent="-457200" defTabSz="228600">
              <a:spcAft>
                <a:spcPts val="2400"/>
              </a:spcAft>
              <a:buFont typeface="Wingdings" panose="05000000000000000000" pitchFamily="2" charset="2"/>
              <a:buChar char="§"/>
            </a:pPr>
            <a:r>
              <a:rPr lang="en-US" sz="2800" dirty="0">
                <a:solidFill>
                  <a:prstClr val="white"/>
                </a:solidFill>
                <a:latin typeface="Cambria" panose="02040503050406030204" pitchFamily="18" charset="0"/>
                <a:cs typeface="Times New Roman" pitchFamily="18" charset="0"/>
              </a:rPr>
              <a:t>El valor que </a:t>
            </a:r>
            <a:r>
              <a:rPr lang="en-US" sz="2800" dirty="0" err="1">
                <a:solidFill>
                  <a:prstClr val="white"/>
                </a:solidFill>
                <a:latin typeface="Cambria" panose="02040503050406030204" pitchFamily="18" charset="0"/>
                <a:cs typeface="Times New Roman" pitchFamily="18" charset="0"/>
              </a:rPr>
              <a:t>nos</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damos</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es</a:t>
            </a:r>
            <a:r>
              <a:rPr lang="en-US" sz="2800" dirty="0">
                <a:solidFill>
                  <a:prstClr val="white"/>
                </a:solidFill>
                <a:latin typeface="Cambria" panose="02040503050406030204" pitchFamily="18" charset="0"/>
                <a:cs typeface="Times New Roman" pitchFamily="18" charset="0"/>
              </a:rPr>
              <a:t> el valor que </a:t>
            </a:r>
            <a:r>
              <a:rPr lang="en-US" sz="2800" dirty="0" err="1">
                <a:solidFill>
                  <a:prstClr val="white"/>
                </a:solidFill>
                <a:latin typeface="Cambria" panose="02040503050406030204" pitchFamily="18" charset="0"/>
                <a:cs typeface="Times New Roman" pitchFamily="18" charset="0"/>
              </a:rPr>
              <a:t>otros</a:t>
            </a:r>
            <a:r>
              <a:rPr lang="en-US" sz="2800" dirty="0">
                <a:solidFill>
                  <a:prstClr val="white"/>
                </a:solidFill>
                <a:latin typeface="Cambria" panose="02040503050406030204" pitchFamily="18" charset="0"/>
                <a:cs typeface="Times New Roman" pitchFamily="18" charset="0"/>
              </a:rPr>
              <a:t> </a:t>
            </a:r>
            <a:r>
              <a:rPr lang="en-US" sz="2800" dirty="0" err="1">
                <a:solidFill>
                  <a:prstClr val="white"/>
                </a:solidFill>
                <a:latin typeface="Cambria" panose="02040503050406030204" pitchFamily="18" charset="0"/>
                <a:cs typeface="Times New Roman" pitchFamily="18" charset="0"/>
              </a:rPr>
              <a:t>nos</a:t>
            </a:r>
            <a:r>
              <a:rPr lang="en-US" sz="2800" dirty="0">
                <a:solidFill>
                  <a:prstClr val="white"/>
                </a:solidFill>
                <a:latin typeface="Cambria" panose="02040503050406030204" pitchFamily="18" charset="0"/>
                <a:cs typeface="Times New Roman" pitchFamily="18" charset="0"/>
              </a:rPr>
              <a:t> van a </a:t>
            </a:r>
            <a:r>
              <a:rPr lang="en-US" sz="2800" dirty="0" err="1">
                <a:solidFill>
                  <a:prstClr val="white"/>
                </a:solidFill>
                <a:latin typeface="Cambria" panose="02040503050406030204" pitchFamily="18" charset="0"/>
                <a:cs typeface="Times New Roman" pitchFamily="18" charset="0"/>
              </a:rPr>
              <a:t>dar</a:t>
            </a:r>
            <a:r>
              <a:rPr lang="en-US" sz="2800" dirty="0">
                <a:solidFill>
                  <a:prstClr val="white"/>
                </a:solidFill>
                <a:latin typeface="Cambria" panose="02040503050406030204" pitchFamily="18" charset="0"/>
                <a:cs typeface="Times New Roman" pitchFamily="18" charset="0"/>
              </a:rPr>
              <a:t>.</a:t>
            </a:r>
          </a:p>
        </p:txBody>
      </p:sp>
      <p:sp>
        <p:nvSpPr>
          <p:cNvPr id="11" name="TextBox 10"/>
          <p:cNvSpPr txBox="1"/>
          <p:nvPr/>
        </p:nvSpPr>
        <p:spPr>
          <a:xfrm>
            <a:off x="5791200" y="219764"/>
            <a:ext cx="4267200" cy="769441"/>
          </a:xfrm>
          <a:prstGeom prst="rect">
            <a:avLst/>
          </a:prstGeom>
          <a:noFill/>
        </p:spPr>
        <p:txBody>
          <a:bodyPr wrap="square" rtlCol="0">
            <a:spAutoFit/>
          </a:bodyPr>
          <a:lstStyle/>
          <a:p>
            <a:pPr algn="r"/>
            <a:r>
              <a:rPr lang="en-US" sz="2400" b="1" i="1" dirty="0" err="1">
                <a:solidFill>
                  <a:prstClr val="white"/>
                </a:solidFill>
                <a:cs typeface="Times New Roman" pitchFamily="18" charset="0"/>
              </a:rPr>
              <a:t>Autoestima</a:t>
            </a:r>
            <a:r>
              <a:rPr lang="en-US" sz="2400" b="1" i="1" dirty="0">
                <a:solidFill>
                  <a:prstClr val="white"/>
                </a:solidFill>
                <a:cs typeface="Times New Roman" pitchFamily="18" charset="0"/>
              </a:rPr>
              <a:t> </a:t>
            </a:r>
            <a:r>
              <a:rPr lang="en-US" sz="2400" b="1" i="1" dirty="0" err="1">
                <a:solidFill>
                  <a:prstClr val="white"/>
                </a:solidFill>
                <a:cs typeface="Times New Roman" pitchFamily="18" charset="0"/>
              </a:rPr>
              <a:t>Positiva</a:t>
            </a:r>
            <a:endParaRPr lang="en-US" sz="2400" b="1" i="1" dirty="0">
              <a:solidFill>
                <a:prstClr val="white"/>
              </a:solidFill>
              <a:cs typeface="Times New Roman" pitchFamily="18" charset="0"/>
            </a:endParaRPr>
          </a:p>
          <a:p>
            <a:pPr algn="r"/>
            <a:endParaRPr lang="en-US" sz="2000" i="1" dirty="0">
              <a:solidFill>
                <a:prstClr val="white"/>
              </a:solidFill>
              <a:latin typeface="Impact" panose="020B0806030902050204" pitchFamily="34" charset="0"/>
            </a:endParaRPr>
          </a:p>
        </p:txBody>
      </p:sp>
    </p:spTree>
    <p:extLst>
      <p:ext uri="{BB962C8B-B14F-4D97-AF65-F5344CB8AC3E}">
        <p14:creationId xmlns:p14="http://schemas.microsoft.com/office/powerpoint/2010/main" val="10752483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3000"/>
                                        <p:tgtEl>
                                          <p:spTgt spid="8">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3000"/>
                                        <p:tgtEl>
                                          <p:spTgt spid="8">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3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E2A84A3-2AAE-4D49-A711-B24EB4C2983B}"/>
              </a:ext>
            </a:extLst>
          </p:cNvPr>
          <p:cNvPicPr>
            <a:picLocks noChangeAspect="1"/>
          </p:cNvPicPr>
          <p:nvPr/>
        </p:nvPicPr>
        <p:blipFill rotWithShape="1">
          <a:blip r:embed="rId2"/>
          <a:srcRect l="12500" r="13333"/>
          <a:stretch/>
        </p:blipFill>
        <p:spPr>
          <a:xfrm>
            <a:off x="1524000" y="0"/>
            <a:ext cx="9144000" cy="6931672"/>
          </a:xfrm>
          <a:prstGeom prst="rect">
            <a:avLst/>
          </a:prstGeom>
        </p:spPr>
      </p:pic>
      <p:sp>
        <p:nvSpPr>
          <p:cNvPr id="12" name="TextBox 11"/>
          <p:cNvSpPr txBox="1"/>
          <p:nvPr/>
        </p:nvSpPr>
        <p:spPr>
          <a:xfrm>
            <a:off x="2209800" y="3264246"/>
            <a:ext cx="5115726" cy="2062103"/>
          </a:xfrm>
          <a:prstGeom prst="rect">
            <a:avLst/>
          </a:prstGeom>
          <a:noFill/>
        </p:spPr>
        <p:txBody>
          <a:bodyPr wrap="square" rtlCol="0">
            <a:spAutoFit/>
          </a:bodyPr>
          <a:lstStyle/>
          <a:p>
            <a:pPr algn="ctr"/>
            <a:r>
              <a:rPr lang="en-US" sz="3200" b="1" i="1" spc="100" dirty="0">
                <a:solidFill>
                  <a:prstClr val="black"/>
                </a:solidFill>
                <a:latin typeface="Times New Roman" pitchFamily="18" charset="0"/>
                <a:cs typeface="Times New Roman" pitchFamily="18" charset="0"/>
              </a:rPr>
              <a:t>“Si </a:t>
            </a:r>
            <a:r>
              <a:rPr lang="en-US" sz="3200" b="1" i="1" spc="100" dirty="0" err="1">
                <a:solidFill>
                  <a:prstClr val="black"/>
                </a:solidFill>
                <a:latin typeface="Times New Roman" pitchFamily="18" charset="0"/>
                <a:cs typeface="Times New Roman" pitchFamily="18" charset="0"/>
              </a:rPr>
              <a:t>te</a:t>
            </a:r>
            <a:r>
              <a:rPr lang="en-US" sz="3200" b="1" i="1" spc="100" dirty="0">
                <a:solidFill>
                  <a:prstClr val="black"/>
                </a:solidFill>
                <a:latin typeface="Times New Roman" pitchFamily="18" charset="0"/>
                <a:cs typeface="Times New Roman" pitchFamily="18" charset="0"/>
              </a:rPr>
              <a:t> das </a:t>
            </a:r>
            <a:r>
              <a:rPr lang="en-US" sz="3200" b="1" i="1" spc="100" dirty="0" err="1">
                <a:solidFill>
                  <a:prstClr val="black"/>
                </a:solidFill>
                <a:latin typeface="Times New Roman" pitchFamily="18" charset="0"/>
                <a:cs typeface="Times New Roman" pitchFamily="18" charset="0"/>
              </a:rPr>
              <a:t>poco</a:t>
            </a:r>
            <a:r>
              <a:rPr lang="en-US" sz="3200" b="1" i="1" spc="100" dirty="0">
                <a:solidFill>
                  <a:prstClr val="black"/>
                </a:solidFill>
                <a:latin typeface="Times New Roman" pitchFamily="18" charset="0"/>
                <a:cs typeface="Times New Roman" pitchFamily="18" charset="0"/>
              </a:rPr>
              <a:t> valor, </a:t>
            </a:r>
            <a:r>
              <a:rPr lang="en-US" sz="3200" b="1" i="1" spc="100" dirty="0" err="1">
                <a:solidFill>
                  <a:prstClr val="black"/>
                </a:solidFill>
                <a:latin typeface="Times New Roman" pitchFamily="18" charset="0"/>
                <a:cs typeface="Times New Roman" pitchFamily="18" charset="0"/>
              </a:rPr>
              <a:t>puedes</a:t>
            </a:r>
            <a:r>
              <a:rPr lang="en-US" sz="3200" b="1" i="1" spc="100" dirty="0">
                <a:solidFill>
                  <a:prstClr val="black"/>
                </a:solidFill>
                <a:latin typeface="Times New Roman" pitchFamily="18" charset="0"/>
                <a:cs typeface="Times New Roman" pitchFamily="18" charset="0"/>
              </a:rPr>
              <a:t> </a:t>
            </a:r>
            <a:r>
              <a:rPr lang="en-US" sz="3200" b="1" i="1" spc="100" dirty="0" err="1">
                <a:solidFill>
                  <a:prstClr val="black"/>
                </a:solidFill>
                <a:latin typeface="Times New Roman" pitchFamily="18" charset="0"/>
                <a:cs typeface="Times New Roman" pitchFamily="18" charset="0"/>
              </a:rPr>
              <a:t>estar</a:t>
            </a:r>
            <a:r>
              <a:rPr lang="en-US" sz="3200" b="1" i="1" spc="100" dirty="0">
                <a:solidFill>
                  <a:prstClr val="black"/>
                </a:solidFill>
                <a:latin typeface="Times New Roman" pitchFamily="18" charset="0"/>
                <a:cs typeface="Times New Roman" pitchFamily="18" charset="0"/>
              </a:rPr>
              <a:t> </a:t>
            </a:r>
            <a:r>
              <a:rPr lang="en-US" sz="3200" b="1" i="1" spc="100" dirty="0" err="1">
                <a:solidFill>
                  <a:prstClr val="black"/>
                </a:solidFill>
                <a:latin typeface="Times New Roman" pitchFamily="18" charset="0"/>
                <a:cs typeface="Times New Roman" pitchFamily="18" charset="0"/>
              </a:rPr>
              <a:t>seguro</a:t>
            </a:r>
            <a:r>
              <a:rPr lang="en-US" sz="3200" b="1" i="1" spc="100" dirty="0">
                <a:solidFill>
                  <a:prstClr val="black"/>
                </a:solidFill>
                <a:latin typeface="Times New Roman" pitchFamily="18" charset="0"/>
                <a:cs typeface="Times New Roman" pitchFamily="18" charset="0"/>
              </a:rPr>
              <a:t> de </a:t>
            </a:r>
            <a:r>
              <a:rPr lang="en-US" sz="3200" b="1" i="1" spc="100" dirty="0" err="1">
                <a:solidFill>
                  <a:prstClr val="black"/>
                </a:solidFill>
                <a:latin typeface="Times New Roman" pitchFamily="18" charset="0"/>
                <a:cs typeface="Times New Roman" pitchFamily="18" charset="0"/>
              </a:rPr>
              <a:t>que</a:t>
            </a:r>
            <a:r>
              <a:rPr lang="en-US" sz="3200" b="1" i="1" spc="100" dirty="0">
                <a:solidFill>
                  <a:prstClr val="black"/>
                </a:solidFill>
                <a:latin typeface="Times New Roman" pitchFamily="18" charset="0"/>
                <a:cs typeface="Times New Roman" pitchFamily="18" charset="0"/>
              </a:rPr>
              <a:t> el </a:t>
            </a:r>
            <a:r>
              <a:rPr lang="en-US" sz="3200" b="1" i="1" spc="100" dirty="0" err="1">
                <a:solidFill>
                  <a:prstClr val="black"/>
                </a:solidFill>
                <a:latin typeface="Times New Roman" pitchFamily="18" charset="0"/>
                <a:cs typeface="Times New Roman" pitchFamily="18" charset="0"/>
              </a:rPr>
              <a:t>mundo</a:t>
            </a:r>
            <a:r>
              <a:rPr lang="en-US" sz="3200" b="1" i="1" spc="100" dirty="0">
                <a:solidFill>
                  <a:prstClr val="black"/>
                </a:solidFill>
                <a:latin typeface="Times New Roman" pitchFamily="18" charset="0"/>
                <a:cs typeface="Times New Roman" pitchFamily="18" charset="0"/>
              </a:rPr>
              <a:t> no </a:t>
            </a:r>
            <a:r>
              <a:rPr lang="en-US" sz="3200" b="1" i="1" spc="100" dirty="0" err="1">
                <a:solidFill>
                  <a:prstClr val="black"/>
                </a:solidFill>
                <a:latin typeface="Times New Roman" pitchFamily="18" charset="0"/>
                <a:cs typeface="Times New Roman" pitchFamily="18" charset="0"/>
              </a:rPr>
              <a:t>subirá</a:t>
            </a:r>
            <a:r>
              <a:rPr lang="en-US" sz="3200" b="1" i="1" spc="100" dirty="0">
                <a:solidFill>
                  <a:prstClr val="black"/>
                </a:solidFill>
                <a:latin typeface="Times New Roman" pitchFamily="18" charset="0"/>
                <a:cs typeface="Times New Roman" pitchFamily="18" charset="0"/>
              </a:rPr>
              <a:t> el </a:t>
            </a:r>
            <a:r>
              <a:rPr lang="en-US" sz="3200" b="1" i="1" spc="100" dirty="0" err="1">
                <a:solidFill>
                  <a:prstClr val="black"/>
                </a:solidFill>
                <a:latin typeface="Times New Roman" pitchFamily="18" charset="0"/>
                <a:cs typeface="Times New Roman" pitchFamily="18" charset="0"/>
              </a:rPr>
              <a:t>precio</a:t>
            </a:r>
            <a:r>
              <a:rPr lang="en-US" sz="3200" b="1" i="1" spc="100" dirty="0">
                <a:solidFill>
                  <a:prstClr val="black"/>
                </a:solidFill>
                <a:latin typeface="Times New Roman" pitchFamily="18" charset="0"/>
                <a:cs typeface="Times New Roman" pitchFamily="18" charset="0"/>
              </a:rPr>
              <a:t>”.</a:t>
            </a:r>
            <a:endParaRPr lang="en-US" dirty="0">
              <a:solidFill>
                <a:prstClr val="black"/>
              </a:solidFill>
            </a:endParaRPr>
          </a:p>
        </p:txBody>
      </p:sp>
      <p:sp>
        <p:nvSpPr>
          <p:cNvPr id="14" name="Rectangle 13"/>
          <p:cNvSpPr/>
          <p:nvPr/>
        </p:nvSpPr>
        <p:spPr>
          <a:xfrm>
            <a:off x="4803950" y="5436513"/>
            <a:ext cx="2039341" cy="461665"/>
          </a:xfrm>
          <a:prstGeom prst="rect">
            <a:avLst/>
          </a:prstGeom>
        </p:spPr>
        <p:txBody>
          <a:bodyPr wrap="none">
            <a:spAutoFit/>
          </a:bodyPr>
          <a:lstStyle/>
          <a:p>
            <a:r>
              <a:rPr lang="en-US" sz="2400" b="1" dirty="0">
                <a:solidFill>
                  <a:prstClr val="black">
                    <a:lumMod val="95000"/>
                    <a:lumOff val="5000"/>
                  </a:prstClr>
                </a:solidFill>
                <a:latin typeface="Times New Roman" pitchFamily="18" charset="0"/>
                <a:cs typeface="Times New Roman" pitchFamily="18" charset="0"/>
              </a:rPr>
              <a:t>John Maxwell</a:t>
            </a:r>
            <a:endParaRPr lang="en-US" sz="2400"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3612010796"/>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3A2FBF86-7BA0-4FC8-91B2-5034F86BE67A}"/>
              </a:ext>
            </a:extLst>
          </p:cNvPr>
          <p:cNvPicPr>
            <a:picLocks noChangeAspect="1"/>
          </p:cNvPicPr>
          <p:nvPr/>
        </p:nvPicPr>
        <p:blipFill>
          <a:blip r:embed="rId2"/>
          <a:stretch>
            <a:fillRect/>
          </a:stretch>
        </p:blipFill>
        <p:spPr>
          <a:xfrm>
            <a:off x="1550963" y="0"/>
            <a:ext cx="9144000" cy="6834628"/>
          </a:xfrm>
          <a:prstGeom prst="rect">
            <a:avLst/>
          </a:prstGeom>
        </p:spPr>
      </p:pic>
      <p:sp>
        <p:nvSpPr>
          <p:cNvPr id="7" name="TextBox 6"/>
          <p:cNvSpPr txBox="1"/>
          <p:nvPr/>
        </p:nvSpPr>
        <p:spPr>
          <a:xfrm>
            <a:off x="5372492" y="802207"/>
            <a:ext cx="5331795" cy="1077218"/>
          </a:xfrm>
          <a:prstGeom prst="rect">
            <a:avLst/>
          </a:prstGeom>
          <a:noFill/>
        </p:spPr>
        <p:txBody>
          <a:bodyPr wrap="square" rtlCol="0">
            <a:spAutoFit/>
          </a:bodyPr>
          <a:lstStyle/>
          <a:p>
            <a:pPr algn="ctr"/>
            <a:r>
              <a:rPr lang="en-US" sz="3200" dirty="0" err="1">
                <a:solidFill>
                  <a:srgbClr val="4BACC6">
                    <a:lumMod val="60000"/>
                    <a:lumOff val="40000"/>
                  </a:srgbClr>
                </a:solidFill>
                <a:latin typeface="Impact" panose="020B0806030902050204" pitchFamily="34" charset="0"/>
                <a:cs typeface="Times New Roman" pitchFamily="18" charset="0"/>
              </a:rPr>
              <a:t>Pasos</a:t>
            </a:r>
            <a:r>
              <a:rPr lang="en-US" sz="3200" dirty="0">
                <a:solidFill>
                  <a:srgbClr val="4BACC6">
                    <a:lumMod val="60000"/>
                    <a:lumOff val="40000"/>
                  </a:srgbClr>
                </a:solidFill>
                <a:latin typeface="Impact" panose="020B0806030902050204" pitchFamily="34" charset="0"/>
                <a:cs typeface="Times New Roman" pitchFamily="18" charset="0"/>
              </a:rPr>
              <a:t> </a:t>
            </a:r>
            <a:r>
              <a:rPr lang="en-US" sz="3200" dirty="0" err="1">
                <a:solidFill>
                  <a:srgbClr val="4BACC6">
                    <a:lumMod val="60000"/>
                    <a:lumOff val="40000"/>
                  </a:srgbClr>
                </a:solidFill>
                <a:latin typeface="Impact" panose="020B0806030902050204" pitchFamily="34" charset="0"/>
                <a:cs typeface="Times New Roman" pitchFamily="18" charset="0"/>
              </a:rPr>
              <a:t>para</a:t>
            </a:r>
            <a:r>
              <a:rPr lang="en-US" sz="3200" dirty="0">
                <a:solidFill>
                  <a:srgbClr val="4BACC6">
                    <a:lumMod val="60000"/>
                    <a:lumOff val="40000"/>
                  </a:srgbClr>
                </a:solidFill>
                <a:latin typeface="Impact" panose="020B0806030902050204" pitchFamily="34" charset="0"/>
                <a:cs typeface="Times New Roman" pitchFamily="18" charset="0"/>
              </a:rPr>
              <a:t> </a:t>
            </a:r>
            <a:r>
              <a:rPr lang="en-US" sz="3200" dirty="0" err="1">
                <a:solidFill>
                  <a:srgbClr val="4BACC6">
                    <a:lumMod val="60000"/>
                    <a:lumOff val="40000"/>
                  </a:srgbClr>
                </a:solidFill>
                <a:latin typeface="Impact" panose="020B0806030902050204" pitchFamily="34" charset="0"/>
                <a:cs typeface="Times New Roman" pitchFamily="18" charset="0"/>
              </a:rPr>
              <a:t>Mejorar</a:t>
            </a:r>
            <a:r>
              <a:rPr lang="en-US" sz="3200" dirty="0">
                <a:solidFill>
                  <a:srgbClr val="4BACC6">
                    <a:lumMod val="60000"/>
                    <a:lumOff val="40000"/>
                  </a:srgbClr>
                </a:solidFill>
                <a:latin typeface="Impact" panose="020B0806030902050204" pitchFamily="34" charset="0"/>
                <a:cs typeface="Times New Roman" pitchFamily="18" charset="0"/>
              </a:rPr>
              <a:t> la </a:t>
            </a:r>
            <a:r>
              <a:rPr lang="en-US" sz="3200" dirty="0" err="1">
                <a:solidFill>
                  <a:srgbClr val="4BACC6">
                    <a:lumMod val="60000"/>
                    <a:lumOff val="40000"/>
                  </a:srgbClr>
                </a:solidFill>
                <a:latin typeface="Impact" panose="020B0806030902050204" pitchFamily="34" charset="0"/>
                <a:cs typeface="Times New Roman" pitchFamily="18" charset="0"/>
              </a:rPr>
              <a:t>Autoestima</a:t>
            </a:r>
            <a:endParaRPr lang="en-US" sz="3200" dirty="0">
              <a:solidFill>
                <a:srgbClr val="4BACC6">
                  <a:lumMod val="60000"/>
                  <a:lumOff val="40000"/>
                </a:srgbClr>
              </a:solidFill>
              <a:latin typeface="Impact" panose="020B0806030902050204" pitchFamily="34" charset="0"/>
              <a:cs typeface="Times New Roman" pitchFamily="18" charset="0"/>
            </a:endParaRPr>
          </a:p>
        </p:txBody>
      </p:sp>
      <p:sp>
        <p:nvSpPr>
          <p:cNvPr id="8" name="Rectangle 7"/>
          <p:cNvSpPr/>
          <p:nvPr/>
        </p:nvSpPr>
        <p:spPr>
          <a:xfrm>
            <a:off x="5486400" y="2133601"/>
            <a:ext cx="5154637" cy="4955203"/>
          </a:xfrm>
          <a:prstGeom prst="rect">
            <a:avLst/>
          </a:prstGeom>
        </p:spPr>
        <p:txBody>
          <a:bodyPr wrap="square">
            <a:spAutoFit/>
          </a:bodyPr>
          <a:lstStyle/>
          <a:p>
            <a:pPr marL="342900" indent="-342900" defTabSz="228600">
              <a:spcAft>
                <a:spcPts val="2400"/>
              </a:spcAft>
              <a:buFont typeface="Wingdings" panose="05000000000000000000" pitchFamily="2" charset="2"/>
              <a:buChar char="§"/>
            </a:pPr>
            <a:r>
              <a:rPr lang="en-US" sz="2400" dirty="0" err="1">
                <a:solidFill>
                  <a:prstClr val="white"/>
                </a:solidFill>
                <a:latin typeface="Century Gothic" panose="020B0502020202020204" pitchFamily="34" charset="0"/>
                <a:cs typeface="Times New Roman" pitchFamily="18" charset="0"/>
              </a:rPr>
              <a:t>Cuide</a:t>
            </a:r>
            <a:r>
              <a:rPr lang="en-US" sz="2400" dirty="0">
                <a:solidFill>
                  <a:prstClr val="white"/>
                </a:solidFill>
                <a:latin typeface="Century Gothic" panose="020B0502020202020204" pitchFamily="34" charset="0"/>
                <a:cs typeface="Times New Roman" pitchFamily="18" charset="0"/>
              </a:rPr>
              <a:t> lo que dice de </a:t>
            </a:r>
            <a:r>
              <a:rPr lang="en-US" sz="2400" dirty="0" err="1">
                <a:solidFill>
                  <a:prstClr val="white"/>
                </a:solidFill>
                <a:latin typeface="Century Gothic" panose="020B0502020202020204" pitchFamily="34" charset="0"/>
                <a:cs typeface="Times New Roman" pitchFamily="18" charset="0"/>
              </a:rPr>
              <a:t>usted</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mismo</a:t>
            </a:r>
            <a:r>
              <a:rPr lang="en-US" sz="2400" dirty="0">
                <a:solidFill>
                  <a:prstClr val="white"/>
                </a:solidFill>
                <a:latin typeface="Century Gothic" panose="020B0502020202020204" pitchFamily="34" charset="0"/>
                <a:cs typeface="Times New Roman" pitchFamily="18" charset="0"/>
              </a:rPr>
              <a:t>.</a:t>
            </a:r>
          </a:p>
          <a:p>
            <a:pPr marL="342900" indent="-342900" defTabSz="228600">
              <a:spcAft>
                <a:spcPts val="2400"/>
              </a:spcAft>
              <a:buFont typeface="Wingdings" panose="05000000000000000000" pitchFamily="2" charset="2"/>
              <a:buChar char="§"/>
            </a:pPr>
            <a:r>
              <a:rPr lang="en-US" sz="2400" dirty="0" err="1">
                <a:solidFill>
                  <a:prstClr val="white"/>
                </a:solidFill>
                <a:latin typeface="Century Gothic" panose="020B0502020202020204" pitchFamily="34" charset="0"/>
                <a:cs typeface="Times New Roman" pitchFamily="18" charset="0"/>
              </a:rPr>
              <a:t>Deje</a:t>
            </a:r>
            <a:r>
              <a:rPr lang="en-US" sz="2400" dirty="0">
                <a:solidFill>
                  <a:prstClr val="white"/>
                </a:solidFill>
                <a:latin typeface="Century Gothic" panose="020B0502020202020204" pitchFamily="34" charset="0"/>
                <a:cs typeface="Times New Roman" pitchFamily="18" charset="0"/>
              </a:rPr>
              <a:t> de </a:t>
            </a:r>
            <a:r>
              <a:rPr lang="en-US" sz="2400" dirty="0" err="1">
                <a:solidFill>
                  <a:prstClr val="white"/>
                </a:solidFill>
                <a:latin typeface="Century Gothic" panose="020B0502020202020204" pitchFamily="34" charset="0"/>
                <a:cs typeface="Times New Roman" pitchFamily="18" charset="0"/>
              </a:rPr>
              <a:t>compararse</a:t>
            </a:r>
            <a:r>
              <a:rPr lang="en-US" sz="2400" dirty="0">
                <a:solidFill>
                  <a:prstClr val="white"/>
                </a:solidFill>
                <a:latin typeface="Century Gothic" panose="020B0502020202020204" pitchFamily="34" charset="0"/>
                <a:cs typeface="Times New Roman" pitchFamily="18" charset="0"/>
              </a:rPr>
              <a:t> con </a:t>
            </a:r>
            <a:r>
              <a:rPr lang="en-US" sz="2400" dirty="0" err="1">
                <a:solidFill>
                  <a:prstClr val="white"/>
                </a:solidFill>
                <a:latin typeface="Century Gothic" panose="020B0502020202020204" pitchFamily="34" charset="0"/>
                <a:cs typeface="Times New Roman" pitchFamily="18" charset="0"/>
              </a:rPr>
              <a:t>otros</a:t>
            </a:r>
            <a:r>
              <a:rPr lang="en-US" sz="2400" dirty="0">
                <a:solidFill>
                  <a:prstClr val="white"/>
                </a:solidFill>
                <a:latin typeface="Century Gothic" panose="020B0502020202020204" pitchFamily="34" charset="0"/>
                <a:cs typeface="Times New Roman" pitchFamily="18" charset="0"/>
              </a:rPr>
              <a:t>.</a:t>
            </a:r>
          </a:p>
          <a:p>
            <a:pPr marL="342900" indent="-342900" defTabSz="228600">
              <a:spcAft>
                <a:spcPts val="2400"/>
              </a:spcAft>
              <a:buFont typeface="Wingdings" panose="05000000000000000000" pitchFamily="2" charset="2"/>
              <a:buChar char="§"/>
            </a:pPr>
            <a:r>
              <a:rPr lang="en-US" sz="2400" dirty="0" err="1">
                <a:solidFill>
                  <a:prstClr val="white"/>
                </a:solidFill>
                <a:latin typeface="Century Gothic" panose="020B0502020202020204" pitchFamily="34" charset="0"/>
                <a:cs typeface="Times New Roman" pitchFamily="18" charset="0"/>
              </a:rPr>
              <a:t>Sobrepase</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sus</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creencias</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limitantes</a:t>
            </a:r>
            <a:endParaRPr lang="en-US" sz="2400" dirty="0">
              <a:solidFill>
                <a:prstClr val="white"/>
              </a:solidFill>
              <a:latin typeface="Century Gothic" panose="020B0502020202020204" pitchFamily="34" charset="0"/>
              <a:cs typeface="Times New Roman" pitchFamily="18" charset="0"/>
            </a:endParaRPr>
          </a:p>
          <a:p>
            <a:pPr marL="342900" indent="-342900" defTabSz="228600">
              <a:spcAft>
                <a:spcPts val="2400"/>
              </a:spcAft>
              <a:buFont typeface="Wingdings" panose="05000000000000000000" pitchFamily="2" charset="2"/>
              <a:buChar char="§"/>
            </a:pPr>
            <a:r>
              <a:rPr lang="en-US" sz="2400" dirty="0" err="1">
                <a:solidFill>
                  <a:prstClr val="white"/>
                </a:solidFill>
                <a:latin typeface="Century Gothic" panose="020B0502020202020204" pitchFamily="34" charset="0"/>
                <a:cs typeface="Times New Roman" pitchFamily="18" charset="0"/>
              </a:rPr>
              <a:t>Añada</a:t>
            </a:r>
            <a:r>
              <a:rPr lang="en-US" sz="2400" dirty="0">
                <a:solidFill>
                  <a:prstClr val="white"/>
                </a:solidFill>
                <a:latin typeface="Century Gothic" panose="020B0502020202020204" pitchFamily="34" charset="0"/>
                <a:cs typeface="Times New Roman" pitchFamily="18" charset="0"/>
              </a:rPr>
              <a:t> valor a </a:t>
            </a:r>
            <a:r>
              <a:rPr lang="en-US" sz="2400" dirty="0" err="1">
                <a:solidFill>
                  <a:prstClr val="white"/>
                </a:solidFill>
                <a:latin typeface="Century Gothic" panose="020B0502020202020204" pitchFamily="34" charset="0"/>
                <a:cs typeface="Times New Roman" pitchFamily="18" charset="0"/>
              </a:rPr>
              <a:t>otros</a:t>
            </a:r>
            <a:r>
              <a:rPr lang="en-US" sz="2400" dirty="0">
                <a:solidFill>
                  <a:prstClr val="white"/>
                </a:solidFill>
                <a:latin typeface="Century Gothic" panose="020B0502020202020204" pitchFamily="34" charset="0"/>
                <a:cs typeface="Times New Roman" pitchFamily="18" charset="0"/>
              </a:rPr>
              <a:t>.</a:t>
            </a:r>
          </a:p>
          <a:p>
            <a:pPr marL="342900" indent="-342900" defTabSz="228600">
              <a:spcAft>
                <a:spcPts val="2400"/>
              </a:spcAft>
              <a:buFont typeface="Wingdings" panose="05000000000000000000" pitchFamily="2" charset="2"/>
              <a:buChar char="§"/>
            </a:pPr>
            <a:r>
              <a:rPr lang="en-US" sz="2400" dirty="0" err="1">
                <a:solidFill>
                  <a:prstClr val="white"/>
                </a:solidFill>
                <a:latin typeface="Century Gothic" panose="020B0502020202020204" pitchFamily="34" charset="0"/>
                <a:cs typeface="Times New Roman" pitchFamily="18" charset="0"/>
              </a:rPr>
              <a:t>Haga</a:t>
            </a:r>
            <a:r>
              <a:rPr lang="en-US" sz="2400" dirty="0">
                <a:solidFill>
                  <a:prstClr val="white"/>
                </a:solidFill>
                <a:latin typeface="Century Gothic" panose="020B0502020202020204" pitchFamily="34" charset="0"/>
                <a:cs typeface="Times New Roman" pitchFamily="18" charset="0"/>
              </a:rPr>
              <a:t> lo </a:t>
            </a:r>
            <a:r>
              <a:rPr lang="en-US" sz="2400" dirty="0" err="1">
                <a:solidFill>
                  <a:prstClr val="white"/>
                </a:solidFill>
                <a:latin typeface="Century Gothic" panose="020B0502020202020204" pitchFamily="34" charset="0"/>
                <a:cs typeface="Times New Roman" pitchFamily="18" charset="0"/>
              </a:rPr>
              <a:t>correcto</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aunque</a:t>
            </a:r>
            <a:r>
              <a:rPr lang="en-US" sz="2400" dirty="0">
                <a:solidFill>
                  <a:prstClr val="white"/>
                </a:solidFill>
                <a:latin typeface="Century Gothic" panose="020B0502020202020204" pitchFamily="34" charset="0"/>
                <a:cs typeface="Times New Roman" pitchFamily="18" charset="0"/>
              </a:rPr>
              <a:t> sea lo </a:t>
            </a:r>
            <a:r>
              <a:rPr lang="en-US" sz="2400" dirty="0" err="1">
                <a:solidFill>
                  <a:prstClr val="white"/>
                </a:solidFill>
                <a:latin typeface="Century Gothic" panose="020B0502020202020204" pitchFamily="34" charset="0"/>
                <a:cs typeface="Times New Roman" pitchFamily="18" charset="0"/>
              </a:rPr>
              <a:t>más</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difícil</a:t>
            </a:r>
            <a:r>
              <a:rPr lang="en-US" sz="2400" dirty="0">
                <a:solidFill>
                  <a:prstClr val="white"/>
                </a:solidFill>
                <a:latin typeface="Century Gothic" panose="020B0502020202020204" pitchFamily="34" charset="0"/>
                <a:cs typeface="Times New Roman" pitchFamily="18" charset="0"/>
              </a:rPr>
              <a:t>.</a:t>
            </a:r>
          </a:p>
          <a:p>
            <a:pPr defTabSz="228600">
              <a:spcAft>
                <a:spcPts val="2400"/>
              </a:spcAft>
            </a:pPr>
            <a:endParaRPr lang="en-US" sz="2400" dirty="0">
              <a:solidFill>
                <a:prstClr val="white"/>
              </a:solidFill>
              <a:latin typeface="Century Gothic" panose="020B0502020202020204" pitchFamily="34" charset="0"/>
              <a:cs typeface="Times New Roman" pitchFamily="18" charset="0"/>
            </a:endParaRPr>
          </a:p>
        </p:txBody>
      </p:sp>
      <p:sp>
        <p:nvSpPr>
          <p:cNvPr id="5" name="TextBox 10"/>
          <p:cNvSpPr txBox="1"/>
          <p:nvPr/>
        </p:nvSpPr>
        <p:spPr>
          <a:xfrm>
            <a:off x="6122963" y="32767"/>
            <a:ext cx="4267200" cy="769441"/>
          </a:xfrm>
          <a:prstGeom prst="rect">
            <a:avLst/>
          </a:prstGeom>
          <a:noFill/>
        </p:spPr>
        <p:txBody>
          <a:bodyPr wrap="square" rtlCol="0">
            <a:spAutoFit/>
          </a:bodyPr>
          <a:lstStyle/>
          <a:p>
            <a:pPr algn="r"/>
            <a:r>
              <a:rPr lang="en-US" sz="2400" b="1" i="1" dirty="0" err="1">
                <a:solidFill>
                  <a:prstClr val="white"/>
                </a:solidFill>
                <a:cs typeface="Times New Roman" pitchFamily="18" charset="0"/>
              </a:rPr>
              <a:t>Autoestima</a:t>
            </a:r>
            <a:r>
              <a:rPr lang="en-US" sz="2400" b="1" i="1" dirty="0">
                <a:solidFill>
                  <a:prstClr val="white"/>
                </a:solidFill>
                <a:cs typeface="Times New Roman" pitchFamily="18" charset="0"/>
              </a:rPr>
              <a:t> </a:t>
            </a:r>
            <a:r>
              <a:rPr lang="en-US" sz="2400" b="1" i="1" dirty="0" err="1">
                <a:solidFill>
                  <a:prstClr val="white"/>
                </a:solidFill>
                <a:cs typeface="Times New Roman" pitchFamily="18" charset="0"/>
              </a:rPr>
              <a:t>Positiva</a:t>
            </a:r>
            <a:endParaRPr lang="en-US" sz="2400" b="1" i="1" dirty="0">
              <a:solidFill>
                <a:prstClr val="white"/>
              </a:solidFill>
              <a:cs typeface="Times New Roman" pitchFamily="18" charset="0"/>
            </a:endParaRPr>
          </a:p>
          <a:p>
            <a:pPr algn="r"/>
            <a:endParaRPr lang="en-US" sz="2000" i="1" dirty="0">
              <a:solidFill>
                <a:prstClr val="white"/>
              </a:solidFill>
              <a:latin typeface="Impact" panose="020B0806030902050204" pitchFamily="34" charset="0"/>
            </a:endParaRPr>
          </a:p>
        </p:txBody>
      </p:sp>
    </p:spTree>
    <p:extLst>
      <p:ext uri="{BB962C8B-B14F-4D97-AF65-F5344CB8AC3E}">
        <p14:creationId xmlns:p14="http://schemas.microsoft.com/office/powerpoint/2010/main" val="27364217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3000"/>
                                        <p:tgtEl>
                                          <p:spTgt spid="8">
                                            <p:txEl>
                                              <p:pRg st="1" end="1"/>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3000"/>
                                        <p:tgtEl>
                                          <p:spTgt spid="8">
                                            <p:txEl>
                                              <p:pRg st="0" end="0"/>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3000"/>
                                        <p:tgtEl>
                                          <p:spTgt spid="8">
                                            <p:txEl>
                                              <p:pRg st="2" end="2"/>
                                            </p:txEl>
                                          </p:spTgt>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3000"/>
                                        <p:tgtEl>
                                          <p:spTgt spid="8">
                                            <p:txEl>
                                              <p:pRg st="3" end="3"/>
                                            </p:txEl>
                                          </p:spTgt>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3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3A2FBF86-7BA0-4FC8-91B2-5034F86BE67A}"/>
              </a:ext>
            </a:extLst>
          </p:cNvPr>
          <p:cNvPicPr>
            <a:picLocks noChangeAspect="1"/>
          </p:cNvPicPr>
          <p:nvPr/>
        </p:nvPicPr>
        <p:blipFill>
          <a:blip r:embed="rId2"/>
          <a:stretch>
            <a:fillRect/>
          </a:stretch>
        </p:blipFill>
        <p:spPr>
          <a:xfrm>
            <a:off x="1550963" y="0"/>
            <a:ext cx="9144000" cy="6834628"/>
          </a:xfrm>
          <a:prstGeom prst="rect">
            <a:avLst/>
          </a:prstGeom>
        </p:spPr>
      </p:pic>
      <p:sp>
        <p:nvSpPr>
          <p:cNvPr id="7" name="TextBox 6"/>
          <p:cNvSpPr txBox="1"/>
          <p:nvPr/>
        </p:nvSpPr>
        <p:spPr>
          <a:xfrm>
            <a:off x="5397821" y="980182"/>
            <a:ext cx="5331795" cy="1077218"/>
          </a:xfrm>
          <a:prstGeom prst="rect">
            <a:avLst/>
          </a:prstGeom>
          <a:noFill/>
        </p:spPr>
        <p:txBody>
          <a:bodyPr wrap="square" rtlCol="0">
            <a:spAutoFit/>
          </a:bodyPr>
          <a:lstStyle/>
          <a:p>
            <a:pPr algn="ctr"/>
            <a:r>
              <a:rPr lang="en-US" sz="3200" dirty="0" err="1">
                <a:solidFill>
                  <a:srgbClr val="4BACC6">
                    <a:lumMod val="60000"/>
                    <a:lumOff val="40000"/>
                  </a:srgbClr>
                </a:solidFill>
                <a:latin typeface="Impact" panose="020B0806030902050204" pitchFamily="34" charset="0"/>
                <a:cs typeface="Times New Roman" pitchFamily="18" charset="0"/>
              </a:rPr>
              <a:t>Pasos</a:t>
            </a:r>
            <a:r>
              <a:rPr lang="en-US" sz="3200" dirty="0">
                <a:solidFill>
                  <a:srgbClr val="4BACC6">
                    <a:lumMod val="60000"/>
                    <a:lumOff val="40000"/>
                  </a:srgbClr>
                </a:solidFill>
                <a:latin typeface="Impact" panose="020B0806030902050204" pitchFamily="34" charset="0"/>
                <a:cs typeface="Times New Roman" pitchFamily="18" charset="0"/>
              </a:rPr>
              <a:t> </a:t>
            </a:r>
            <a:r>
              <a:rPr lang="en-US" sz="3200" dirty="0" err="1">
                <a:solidFill>
                  <a:srgbClr val="4BACC6">
                    <a:lumMod val="60000"/>
                    <a:lumOff val="40000"/>
                  </a:srgbClr>
                </a:solidFill>
                <a:latin typeface="Impact" panose="020B0806030902050204" pitchFamily="34" charset="0"/>
                <a:cs typeface="Times New Roman" pitchFamily="18" charset="0"/>
              </a:rPr>
              <a:t>para</a:t>
            </a:r>
            <a:r>
              <a:rPr lang="en-US" sz="3200" dirty="0">
                <a:solidFill>
                  <a:srgbClr val="4BACC6">
                    <a:lumMod val="60000"/>
                    <a:lumOff val="40000"/>
                  </a:srgbClr>
                </a:solidFill>
                <a:latin typeface="Impact" panose="020B0806030902050204" pitchFamily="34" charset="0"/>
                <a:cs typeface="Times New Roman" pitchFamily="18" charset="0"/>
              </a:rPr>
              <a:t> </a:t>
            </a:r>
            <a:r>
              <a:rPr lang="en-US" sz="3200" dirty="0" err="1">
                <a:solidFill>
                  <a:srgbClr val="4BACC6">
                    <a:lumMod val="60000"/>
                    <a:lumOff val="40000"/>
                  </a:srgbClr>
                </a:solidFill>
                <a:latin typeface="Impact" panose="020B0806030902050204" pitchFamily="34" charset="0"/>
                <a:cs typeface="Times New Roman" pitchFamily="18" charset="0"/>
              </a:rPr>
              <a:t>Mejorar</a:t>
            </a:r>
            <a:r>
              <a:rPr lang="en-US" sz="3200" dirty="0">
                <a:solidFill>
                  <a:srgbClr val="4BACC6">
                    <a:lumMod val="60000"/>
                    <a:lumOff val="40000"/>
                  </a:srgbClr>
                </a:solidFill>
                <a:latin typeface="Impact" panose="020B0806030902050204" pitchFamily="34" charset="0"/>
                <a:cs typeface="Times New Roman" pitchFamily="18" charset="0"/>
              </a:rPr>
              <a:t> la </a:t>
            </a:r>
            <a:r>
              <a:rPr lang="en-US" sz="3200" dirty="0" err="1">
                <a:solidFill>
                  <a:srgbClr val="4BACC6">
                    <a:lumMod val="60000"/>
                    <a:lumOff val="40000"/>
                  </a:srgbClr>
                </a:solidFill>
                <a:latin typeface="Impact" panose="020B0806030902050204" pitchFamily="34" charset="0"/>
                <a:cs typeface="Times New Roman" pitchFamily="18" charset="0"/>
              </a:rPr>
              <a:t>Autoestima</a:t>
            </a:r>
            <a:endParaRPr lang="en-US" sz="3200" dirty="0">
              <a:solidFill>
                <a:srgbClr val="4BACC6">
                  <a:lumMod val="60000"/>
                  <a:lumOff val="40000"/>
                </a:srgbClr>
              </a:solidFill>
              <a:latin typeface="Impact" panose="020B0806030902050204" pitchFamily="34" charset="0"/>
              <a:cs typeface="Times New Roman" pitchFamily="18" charset="0"/>
            </a:endParaRPr>
          </a:p>
        </p:txBody>
      </p:sp>
      <p:sp>
        <p:nvSpPr>
          <p:cNvPr id="8" name="Rectangle 7"/>
          <p:cNvSpPr/>
          <p:nvPr/>
        </p:nvSpPr>
        <p:spPr>
          <a:xfrm>
            <a:off x="5397820" y="2209800"/>
            <a:ext cx="5154638" cy="5016758"/>
          </a:xfrm>
          <a:prstGeom prst="rect">
            <a:avLst/>
          </a:prstGeom>
        </p:spPr>
        <p:txBody>
          <a:bodyPr wrap="square">
            <a:spAutoFit/>
          </a:bodyPr>
          <a:lstStyle/>
          <a:p>
            <a:pPr marL="342900" indent="-342900" defTabSz="228600">
              <a:spcAft>
                <a:spcPts val="2400"/>
              </a:spcAft>
              <a:buFont typeface="Wingdings" panose="05000000000000000000" pitchFamily="2" charset="2"/>
              <a:buChar char="§"/>
            </a:pPr>
            <a:r>
              <a:rPr lang="en-US" sz="2400" dirty="0">
                <a:solidFill>
                  <a:prstClr val="white"/>
                </a:solidFill>
                <a:latin typeface="Century Gothic" panose="020B0502020202020204" pitchFamily="34" charset="0"/>
                <a:cs typeface="Times New Roman" pitchFamily="18" charset="0"/>
              </a:rPr>
              <a:t>Practique </a:t>
            </a:r>
            <a:r>
              <a:rPr lang="en-US" sz="2400" dirty="0" err="1">
                <a:solidFill>
                  <a:prstClr val="white"/>
                </a:solidFill>
                <a:latin typeface="Century Gothic" panose="020B0502020202020204" pitchFamily="34" charset="0"/>
                <a:cs typeface="Times New Roman" pitchFamily="18" charset="0"/>
              </a:rPr>
              <a:t>una</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disciplina</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diariamente</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en</a:t>
            </a:r>
            <a:r>
              <a:rPr lang="en-US" sz="2400" dirty="0">
                <a:solidFill>
                  <a:prstClr val="white"/>
                </a:solidFill>
                <a:latin typeface="Century Gothic" panose="020B0502020202020204" pitchFamily="34" charset="0"/>
                <a:cs typeface="Times New Roman" pitchFamily="18" charset="0"/>
              </a:rPr>
              <a:t> un </a:t>
            </a:r>
            <a:r>
              <a:rPr lang="en-US" sz="2400" dirty="0" err="1">
                <a:solidFill>
                  <a:prstClr val="white"/>
                </a:solidFill>
                <a:latin typeface="Century Gothic" panose="020B0502020202020204" pitchFamily="34" charset="0"/>
                <a:cs typeface="Times New Roman" pitchFamily="18" charset="0"/>
              </a:rPr>
              <a:t>área</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específica</a:t>
            </a:r>
            <a:r>
              <a:rPr lang="en-US" sz="2400" dirty="0">
                <a:solidFill>
                  <a:prstClr val="white"/>
                </a:solidFill>
                <a:latin typeface="Century Gothic" panose="020B0502020202020204" pitchFamily="34" charset="0"/>
                <a:cs typeface="Times New Roman" pitchFamily="18" charset="0"/>
              </a:rPr>
              <a:t> de </a:t>
            </a:r>
            <a:r>
              <a:rPr lang="en-US" sz="2400" dirty="0" err="1">
                <a:solidFill>
                  <a:prstClr val="white"/>
                </a:solidFill>
                <a:latin typeface="Century Gothic" panose="020B0502020202020204" pitchFamily="34" charset="0"/>
                <a:cs typeface="Times New Roman" pitchFamily="18" charset="0"/>
              </a:rPr>
              <a:t>su</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vida</a:t>
            </a:r>
            <a:r>
              <a:rPr lang="en-US" sz="2400" dirty="0">
                <a:solidFill>
                  <a:prstClr val="white"/>
                </a:solidFill>
                <a:latin typeface="Century Gothic" panose="020B0502020202020204" pitchFamily="34" charset="0"/>
                <a:cs typeface="Times New Roman" pitchFamily="18" charset="0"/>
              </a:rPr>
              <a:t>.</a:t>
            </a:r>
          </a:p>
          <a:p>
            <a:pPr marL="342900" indent="-342900" defTabSz="228600">
              <a:spcAft>
                <a:spcPts val="2400"/>
              </a:spcAft>
              <a:buFont typeface="Wingdings" panose="05000000000000000000" pitchFamily="2" charset="2"/>
              <a:buChar char="§"/>
            </a:pPr>
            <a:r>
              <a:rPr lang="en-US" sz="2400" dirty="0" err="1">
                <a:solidFill>
                  <a:prstClr val="white"/>
                </a:solidFill>
                <a:latin typeface="Century Gothic" panose="020B0502020202020204" pitchFamily="34" charset="0"/>
                <a:cs typeface="Times New Roman" pitchFamily="18" charset="0"/>
              </a:rPr>
              <a:t>Celebre</a:t>
            </a:r>
            <a:r>
              <a:rPr lang="en-US" sz="2400" dirty="0">
                <a:solidFill>
                  <a:prstClr val="white"/>
                </a:solidFill>
                <a:latin typeface="Century Gothic" panose="020B0502020202020204" pitchFamily="34" charset="0"/>
                <a:cs typeface="Times New Roman" pitchFamily="18" charset="0"/>
              </a:rPr>
              <a:t> las </a:t>
            </a:r>
            <a:r>
              <a:rPr lang="en-US" sz="2400" dirty="0" err="1">
                <a:solidFill>
                  <a:prstClr val="white"/>
                </a:solidFill>
                <a:latin typeface="Century Gothic" panose="020B0502020202020204" pitchFamily="34" charset="0"/>
                <a:cs typeface="Times New Roman" pitchFamily="18" charset="0"/>
              </a:rPr>
              <a:t>pequeñas</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victorias</a:t>
            </a:r>
            <a:r>
              <a:rPr lang="en-US" sz="2400" dirty="0">
                <a:solidFill>
                  <a:prstClr val="white"/>
                </a:solidFill>
                <a:latin typeface="Century Gothic" panose="020B0502020202020204" pitchFamily="34" charset="0"/>
                <a:cs typeface="Times New Roman" pitchFamily="18" charset="0"/>
              </a:rPr>
              <a:t>.</a:t>
            </a:r>
          </a:p>
          <a:p>
            <a:pPr marL="342900" indent="-342900" defTabSz="228600">
              <a:spcAft>
                <a:spcPts val="2400"/>
              </a:spcAft>
              <a:buFont typeface="Wingdings" panose="05000000000000000000" pitchFamily="2" charset="2"/>
              <a:buChar char="§"/>
            </a:pPr>
            <a:r>
              <a:rPr lang="en-US" sz="2400" dirty="0" err="1">
                <a:solidFill>
                  <a:prstClr val="white"/>
                </a:solidFill>
                <a:latin typeface="Century Gothic" panose="020B0502020202020204" pitchFamily="34" charset="0"/>
                <a:cs typeface="Times New Roman" pitchFamily="18" charset="0"/>
              </a:rPr>
              <a:t>Tenga</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una</a:t>
            </a:r>
            <a:r>
              <a:rPr lang="en-US" sz="2400" dirty="0">
                <a:solidFill>
                  <a:prstClr val="white"/>
                </a:solidFill>
                <a:latin typeface="Century Gothic" panose="020B0502020202020204" pitchFamily="34" charset="0"/>
                <a:cs typeface="Times New Roman" pitchFamily="18" charset="0"/>
              </a:rPr>
              <a:t> vision </a:t>
            </a:r>
            <a:r>
              <a:rPr lang="en-US" sz="2400" dirty="0" err="1">
                <a:solidFill>
                  <a:prstClr val="white"/>
                </a:solidFill>
                <a:latin typeface="Century Gothic" panose="020B0502020202020204" pitchFamily="34" charset="0"/>
                <a:cs typeface="Times New Roman" pitchFamily="18" charset="0"/>
              </a:rPr>
              <a:t>positiva</a:t>
            </a:r>
            <a:r>
              <a:rPr lang="en-US" sz="2400" dirty="0">
                <a:solidFill>
                  <a:prstClr val="white"/>
                </a:solidFill>
                <a:latin typeface="Century Gothic" panose="020B0502020202020204" pitchFamily="34" charset="0"/>
                <a:cs typeface="Times New Roman" pitchFamily="18" charset="0"/>
              </a:rPr>
              <a:t> para su </a:t>
            </a:r>
            <a:r>
              <a:rPr lang="en-US" sz="2400" dirty="0" err="1">
                <a:solidFill>
                  <a:prstClr val="white"/>
                </a:solidFill>
                <a:latin typeface="Century Gothic" panose="020B0502020202020204" pitchFamily="34" charset="0"/>
                <a:cs typeface="Times New Roman" pitchFamily="18" charset="0"/>
              </a:rPr>
              <a:t>vida</a:t>
            </a:r>
            <a:r>
              <a:rPr lang="en-US" sz="2400" dirty="0">
                <a:solidFill>
                  <a:prstClr val="white"/>
                </a:solidFill>
                <a:latin typeface="Century Gothic" panose="020B0502020202020204" pitchFamily="34" charset="0"/>
                <a:cs typeface="Times New Roman" pitchFamily="18" charset="0"/>
              </a:rPr>
              <a:t>.</a:t>
            </a:r>
          </a:p>
          <a:p>
            <a:pPr marL="342900" indent="-342900" defTabSz="228600">
              <a:spcAft>
                <a:spcPts val="2400"/>
              </a:spcAft>
              <a:buFont typeface="Wingdings" panose="05000000000000000000" pitchFamily="2" charset="2"/>
              <a:buChar char="§"/>
            </a:pPr>
            <a:r>
              <a:rPr lang="en-US" sz="2400" dirty="0" err="1">
                <a:solidFill>
                  <a:prstClr val="white"/>
                </a:solidFill>
                <a:latin typeface="Century Gothic" panose="020B0502020202020204" pitchFamily="34" charset="0"/>
                <a:cs typeface="Times New Roman" pitchFamily="18" charset="0"/>
              </a:rPr>
              <a:t>Asuma</a:t>
            </a:r>
            <a:r>
              <a:rPr lang="en-US" sz="2400" dirty="0">
                <a:solidFill>
                  <a:prstClr val="white"/>
                </a:solidFill>
                <a:latin typeface="Century Gothic" panose="020B0502020202020204" pitchFamily="34" charset="0"/>
                <a:cs typeface="Times New Roman" pitchFamily="18" charset="0"/>
              </a:rPr>
              <a:t> la </a:t>
            </a:r>
            <a:r>
              <a:rPr lang="en-US" sz="2400" dirty="0" err="1">
                <a:solidFill>
                  <a:prstClr val="white"/>
                </a:solidFill>
                <a:latin typeface="Century Gothic" panose="020B0502020202020204" pitchFamily="34" charset="0"/>
                <a:cs typeface="Times New Roman" pitchFamily="18" charset="0"/>
              </a:rPr>
              <a:t>responsabilidad</a:t>
            </a:r>
            <a:r>
              <a:rPr lang="en-US" sz="2400" dirty="0">
                <a:solidFill>
                  <a:prstClr val="white"/>
                </a:solidFill>
                <a:latin typeface="Century Gothic" panose="020B0502020202020204" pitchFamily="34" charset="0"/>
                <a:cs typeface="Times New Roman" pitchFamily="18" charset="0"/>
              </a:rPr>
              <a:t> de </a:t>
            </a:r>
            <a:r>
              <a:rPr lang="en-US" sz="2400" dirty="0" err="1">
                <a:solidFill>
                  <a:prstClr val="white"/>
                </a:solidFill>
                <a:latin typeface="Century Gothic" panose="020B0502020202020204" pitchFamily="34" charset="0"/>
                <a:cs typeface="Times New Roman" pitchFamily="18" charset="0"/>
              </a:rPr>
              <a:t>su</a:t>
            </a:r>
            <a:r>
              <a:rPr lang="en-US" sz="2400" dirty="0">
                <a:solidFill>
                  <a:prstClr val="white"/>
                </a:solidFill>
                <a:latin typeface="Century Gothic" panose="020B0502020202020204" pitchFamily="34" charset="0"/>
                <a:cs typeface="Times New Roman" pitchFamily="18" charset="0"/>
              </a:rPr>
              <a:t> </a:t>
            </a:r>
            <a:r>
              <a:rPr lang="en-US" sz="2400" dirty="0" err="1">
                <a:solidFill>
                  <a:prstClr val="white"/>
                </a:solidFill>
                <a:latin typeface="Century Gothic" panose="020B0502020202020204" pitchFamily="34" charset="0"/>
                <a:cs typeface="Times New Roman" pitchFamily="18" charset="0"/>
              </a:rPr>
              <a:t>vida</a:t>
            </a:r>
            <a:r>
              <a:rPr lang="en-US" sz="2400" dirty="0">
                <a:solidFill>
                  <a:prstClr val="white"/>
                </a:solidFill>
                <a:latin typeface="Century Gothic" panose="020B0502020202020204" pitchFamily="34" charset="0"/>
                <a:cs typeface="Times New Roman" pitchFamily="18" charset="0"/>
              </a:rPr>
              <a:t>.</a:t>
            </a:r>
          </a:p>
          <a:p>
            <a:pPr marL="342900" indent="-342900" defTabSz="228600">
              <a:spcAft>
                <a:spcPts val="2400"/>
              </a:spcAft>
              <a:buFont typeface="Wingdings" panose="05000000000000000000" pitchFamily="2" charset="2"/>
              <a:buChar char="§"/>
            </a:pPr>
            <a:endParaRPr lang="en-US" sz="2400" dirty="0">
              <a:solidFill>
                <a:prstClr val="white"/>
              </a:solidFill>
              <a:latin typeface="Century Gothic" panose="020B0502020202020204" pitchFamily="34" charset="0"/>
              <a:cs typeface="Times New Roman" pitchFamily="18" charset="0"/>
            </a:endParaRPr>
          </a:p>
        </p:txBody>
      </p:sp>
      <p:sp>
        <p:nvSpPr>
          <p:cNvPr id="5" name="TextBox 10"/>
          <p:cNvSpPr txBox="1"/>
          <p:nvPr/>
        </p:nvSpPr>
        <p:spPr>
          <a:xfrm>
            <a:off x="6373837" y="58342"/>
            <a:ext cx="4267200" cy="769441"/>
          </a:xfrm>
          <a:prstGeom prst="rect">
            <a:avLst/>
          </a:prstGeom>
          <a:noFill/>
        </p:spPr>
        <p:txBody>
          <a:bodyPr wrap="square" rtlCol="0">
            <a:spAutoFit/>
          </a:bodyPr>
          <a:lstStyle/>
          <a:p>
            <a:pPr algn="r"/>
            <a:r>
              <a:rPr lang="en-US" sz="2400" b="1" i="1" dirty="0" err="1">
                <a:solidFill>
                  <a:prstClr val="white"/>
                </a:solidFill>
                <a:cs typeface="Times New Roman" pitchFamily="18" charset="0"/>
              </a:rPr>
              <a:t>Autoestima</a:t>
            </a:r>
            <a:r>
              <a:rPr lang="en-US" sz="2400" b="1" i="1" dirty="0">
                <a:solidFill>
                  <a:prstClr val="white"/>
                </a:solidFill>
                <a:cs typeface="Times New Roman" pitchFamily="18" charset="0"/>
              </a:rPr>
              <a:t> </a:t>
            </a:r>
            <a:r>
              <a:rPr lang="en-US" sz="2400" b="1" i="1" dirty="0" err="1">
                <a:solidFill>
                  <a:prstClr val="white"/>
                </a:solidFill>
                <a:cs typeface="Times New Roman" pitchFamily="18" charset="0"/>
              </a:rPr>
              <a:t>Positiva</a:t>
            </a:r>
            <a:endParaRPr lang="en-US" sz="2400" b="1" i="1" dirty="0">
              <a:solidFill>
                <a:prstClr val="white"/>
              </a:solidFill>
              <a:cs typeface="Times New Roman" pitchFamily="18" charset="0"/>
            </a:endParaRPr>
          </a:p>
          <a:p>
            <a:pPr algn="r"/>
            <a:endParaRPr lang="en-US" sz="2000" i="1" dirty="0">
              <a:solidFill>
                <a:prstClr val="white"/>
              </a:solidFill>
              <a:latin typeface="Impact" panose="020B0806030902050204" pitchFamily="34" charset="0"/>
            </a:endParaRPr>
          </a:p>
        </p:txBody>
      </p:sp>
    </p:spTree>
    <p:extLst>
      <p:ext uri="{BB962C8B-B14F-4D97-AF65-F5344CB8AC3E}">
        <p14:creationId xmlns:p14="http://schemas.microsoft.com/office/powerpoint/2010/main" val="33901880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3000"/>
                                        <p:tgtEl>
                                          <p:spTgt spid="8">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3000"/>
                                        <p:tgtEl>
                                          <p:spTgt spid="8">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3000"/>
                                        <p:tgtEl>
                                          <p:spTgt spid="8">
                                            <p:txEl>
                                              <p:pRg st="2" end="2"/>
                                            </p:txEl>
                                          </p:spTgt>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3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C39369B-091C-4E69-96A7-3A025AE4A0E3}"/>
              </a:ext>
            </a:extLst>
          </p:cNvPr>
          <p:cNvPicPr>
            <a:picLocks noChangeAspect="1"/>
          </p:cNvPicPr>
          <p:nvPr/>
        </p:nvPicPr>
        <p:blipFill rotWithShape="1">
          <a:blip r:embed="rId3"/>
          <a:srcRect l="12500" t="14427" r="8750"/>
          <a:stretch/>
        </p:blipFill>
        <p:spPr>
          <a:xfrm>
            <a:off x="1524000" y="971729"/>
            <a:ext cx="9144000" cy="5586407"/>
          </a:xfrm>
          <a:prstGeom prst="rect">
            <a:avLst/>
          </a:prstGeom>
        </p:spPr>
      </p:pic>
      <p:sp>
        <p:nvSpPr>
          <p:cNvPr id="12" name="TextBox 11"/>
          <p:cNvSpPr txBox="1"/>
          <p:nvPr/>
        </p:nvSpPr>
        <p:spPr>
          <a:xfrm>
            <a:off x="1524001" y="2590801"/>
            <a:ext cx="4876801" cy="2062103"/>
          </a:xfrm>
          <a:prstGeom prst="rect">
            <a:avLst/>
          </a:prstGeom>
          <a:noFill/>
        </p:spPr>
        <p:txBody>
          <a:bodyPr wrap="square" rtlCol="0">
            <a:spAutoFit/>
          </a:bodyPr>
          <a:lstStyle/>
          <a:p>
            <a:pPr algn="ctr"/>
            <a:r>
              <a:rPr lang="en-US" sz="3200" b="1" i="1" spc="100" dirty="0">
                <a:solidFill>
                  <a:prstClr val="black"/>
                </a:solidFill>
                <a:latin typeface="Times New Roman" pitchFamily="18" charset="0"/>
                <a:cs typeface="Times New Roman" pitchFamily="18" charset="0"/>
              </a:rPr>
              <a:t>“</a:t>
            </a:r>
            <a:r>
              <a:rPr lang="en-US" sz="3200" b="1" i="1" spc="100" dirty="0" err="1">
                <a:solidFill>
                  <a:prstClr val="black"/>
                </a:solidFill>
                <a:latin typeface="Times New Roman" pitchFamily="18" charset="0"/>
                <a:cs typeface="Times New Roman" pitchFamily="18" charset="0"/>
              </a:rPr>
              <a:t>Ya</a:t>
            </a:r>
            <a:r>
              <a:rPr lang="en-US" sz="3200" b="1" i="1" spc="100" dirty="0">
                <a:solidFill>
                  <a:prstClr val="black"/>
                </a:solidFill>
                <a:latin typeface="Times New Roman" pitchFamily="18" charset="0"/>
                <a:cs typeface="Times New Roman" pitchFamily="18" charset="0"/>
              </a:rPr>
              <a:t> </a:t>
            </a:r>
            <a:r>
              <a:rPr lang="en-US" sz="3200" b="1" i="1" spc="100" dirty="0" err="1">
                <a:solidFill>
                  <a:prstClr val="black"/>
                </a:solidFill>
                <a:latin typeface="Times New Roman" pitchFamily="18" charset="0"/>
                <a:cs typeface="Times New Roman" pitchFamily="18" charset="0"/>
              </a:rPr>
              <a:t>creas</a:t>
            </a:r>
            <a:r>
              <a:rPr lang="en-US" sz="3200" b="1" i="1" spc="100" dirty="0">
                <a:solidFill>
                  <a:prstClr val="black"/>
                </a:solidFill>
                <a:latin typeface="Times New Roman" pitchFamily="18" charset="0"/>
                <a:cs typeface="Times New Roman" pitchFamily="18" charset="0"/>
              </a:rPr>
              <a:t> </a:t>
            </a:r>
            <a:r>
              <a:rPr lang="en-US" sz="3200" b="1" i="1" spc="100" dirty="0" err="1">
                <a:solidFill>
                  <a:prstClr val="black"/>
                </a:solidFill>
                <a:latin typeface="Times New Roman" pitchFamily="18" charset="0"/>
                <a:cs typeface="Times New Roman" pitchFamily="18" charset="0"/>
              </a:rPr>
              <a:t>que</a:t>
            </a:r>
            <a:r>
              <a:rPr lang="en-US" sz="3200" b="1" i="1" spc="100" dirty="0">
                <a:solidFill>
                  <a:prstClr val="black"/>
                </a:solidFill>
                <a:latin typeface="Times New Roman" pitchFamily="18" charset="0"/>
                <a:cs typeface="Times New Roman" pitchFamily="18" charset="0"/>
              </a:rPr>
              <a:t> </a:t>
            </a:r>
            <a:r>
              <a:rPr lang="en-US" sz="3200" b="1" i="1" spc="100" dirty="0" err="1">
                <a:solidFill>
                  <a:prstClr val="black"/>
                </a:solidFill>
                <a:latin typeface="Times New Roman" pitchFamily="18" charset="0"/>
                <a:cs typeface="Times New Roman" pitchFamily="18" charset="0"/>
              </a:rPr>
              <a:t>puedes</a:t>
            </a:r>
            <a:r>
              <a:rPr lang="en-US" sz="3200" b="1" i="1" spc="100" dirty="0">
                <a:solidFill>
                  <a:prstClr val="black"/>
                </a:solidFill>
                <a:latin typeface="Times New Roman" pitchFamily="18" charset="0"/>
                <a:cs typeface="Times New Roman" pitchFamily="18" charset="0"/>
              </a:rPr>
              <a:t>, o </a:t>
            </a:r>
            <a:r>
              <a:rPr lang="en-US" sz="3200" b="1" i="1" spc="100" dirty="0" err="1">
                <a:solidFill>
                  <a:prstClr val="black"/>
                </a:solidFill>
                <a:latin typeface="Times New Roman" pitchFamily="18" charset="0"/>
                <a:cs typeface="Times New Roman" pitchFamily="18" charset="0"/>
              </a:rPr>
              <a:t>que</a:t>
            </a:r>
            <a:r>
              <a:rPr lang="en-US" sz="3200" b="1" i="1" spc="100" dirty="0">
                <a:solidFill>
                  <a:prstClr val="black"/>
                </a:solidFill>
                <a:latin typeface="Times New Roman" pitchFamily="18" charset="0"/>
                <a:cs typeface="Times New Roman" pitchFamily="18" charset="0"/>
              </a:rPr>
              <a:t> no </a:t>
            </a:r>
            <a:r>
              <a:rPr lang="en-US" sz="3200" b="1" i="1" spc="100" dirty="0" err="1">
                <a:solidFill>
                  <a:prstClr val="black"/>
                </a:solidFill>
                <a:latin typeface="Times New Roman" pitchFamily="18" charset="0"/>
                <a:cs typeface="Times New Roman" pitchFamily="18" charset="0"/>
              </a:rPr>
              <a:t>puedes</a:t>
            </a:r>
            <a:r>
              <a:rPr lang="en-US" sz="3200" b="1" i="1" spc="100" dirty="0">
                <a:solidFill>
                  <a:prstClr val="black"/>
                </a:solidFill>
                <a:latin typeface="Times New Roman" pitchFamily="18" charset="0"/>
                <a:cs typeface="Times New Roman" pitchFamily="18" charset="0"/>
              </a:rPr>
              <a:t>, de </a:t>
            </a:r>
            <a:r>
              <a:rPr lang="en-US" sz="3200" b="1" i="1" spc="100" dirty="0" err="1">
                <a:solidFill>
                  <a:prstClr val="black"/>
                </a:solidFill>
                <a:latin typeface="Times New Roman" pitchFamily="18" charset="0"/>
                <a:cs typeface="Times New Roman" pitchFamily="18" charset="0"/>
              </a:rPr>
              <a:t>cualquier</a:t>
            </a:r>
            <a:r>
              <a:rPr lang="en-US" sz="3200" b="1" i="1" spc="100" dirty="0">
                <a:solidFill>
                  <a:prstClr val="black"/>
                </a:solidFill>
                <a:latin typeface="Times New Roman" pitchFamily="18" charset="0"/>
                <a:cs typeface="Times New Roman" pitchFamily="18" charset="0"/>
              </a:rPr>
              <a:t> </a:t>
            </a:r>
            <a:r>
              <a:rPr lang="en-US" sz="3200" b="1" i="1" spc="100" dirty="0" err="1">
                <a:solidFill>
                  <a:prstClr val="black"/>
                </a:solidFill>
                <a:latin typeface="Times New Roman" pitchFamily="18" charset="0"/>
                <a:cs typeface="Times New Roman" pitchFamily="18" charset="0"/>
              </a:rPr>
              <a:t>modo</a:t>
            </a:r>
            <a:r>
              <a:rPr lang="en-US" sz="3200" b="1" i="1" spc="100" dirty="0">
                <a:solidFill>
                  <a:prstClr val="black"/>
                </a:solidFill>
                <a:latin typeface="Times New Roman" pitchFamily="18" charset="0"/>
                <a:cs typeface="Times New Roman" pitchFamily="18" charset="0"/>
              </a:rPr>
              <a:t>, </a:t>
            </a:r>
            <a:r>
              <a:rPr lang="en-US" sz="3200" b="1" i="1" spc="100" dirty="0" err="1">
                <a:solidFill>
                  <a:prstClr val="black"/>
                </a:solidFill>
                <a:latin typeface="Times New Roman" pitchFamily="18" charset="0"/>
                <a:cs typeface="Times New Roman" pitchFamily="18" charset="0"/>
              </a:rPr>
              <a:t>acertarás</a:t>
            </a:r>
            <a:r>
              <a:rPr lang="en-US" sz="3200" b="1" i="1" spc="100" dirty="0">
                <a:solidFill>
                  <a:prstClr val="black"/>
                </a:solidFill>
                <a:latin typeface="Times New Roman" pitchFamily="18" charset="0"/>
                <a:cs typeface="Times New Roman" pitchFamily="18" charset="0"/>
              </a:rPr>
              <a:t>”.</a:t>
            </a:r>
            <a:endParaRPr lang="en-US" dirty="0">
              <a:solidFill>
                <a:prstClr val="black"/>
              </a:solidFill>
            </a:endParaRPr>
          </a:p>
        </p:txBody>
      </p:sp>
      <p:sp>
        <p:nvSpPr>
          <p:cNvPr id="14" name="Rectangle 13"/>
          <p:cNvSpPr/>
          <p:nvPr/>
        </p:nvSpPr>
        <p:spPr>
          <a:xfrm>
            <a:off x="4495800" y="4853247"/>
            <a:ext cx="1487908" cy="400110"/>
          </a:xfrm>
          <a:prstGeom prst="rect">
            <a:avLst/>
          </a:prstGeom>
        </p:spPr>
        <p:txBody>
          <a:bodyPr wrap="none">
            <a:spAutoFit/>
          </a:bodyPr>
          <a:lstStyle/>
          <a:p>
            <a:r>
              <a:rPr lang="en-US" sz="2000" b="1" dirty="0">
                <a:solidFill>
                  <a:srgbClr val="9BBB59">
                    <a:lumMod val="50000"/>
                  </a:srgbClr>
                </a:solidFill>
                <a:latin typeface="Times New Roman" pitchFamily="18" charset="0"/>
                <a:cs typeface="Times New Roman" pitchFamily="18" charset="0"/>
              </a:rPr>
              <a:t>Henry Ford</a:t>
            </a:r>
            <a:endParaRPr lang="en-US" sz="2000" dirty="0">
              <a:solidFill>
                <a:srgbClr val="9BBB59">
                  <a:lumMod val="5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2977796718"/>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2209800" y="1295401"/>
            <a:ext cx="8229600" cy="584775"/>
          </a:xfrm>
          <a:prstGeom prst="rect">
            <a:avLst/>
          </a:prstGeom>
          <a:noFill/>
        </p:spPr>
        <p:txBody>
          <a:bodyPr wrap="square" rtlCol="0">
            <a:spAutoFit/>
          </a:bodyPr>
          <a:lstStyle/>
          <a:p>
            <a:endParaRPr lang="en-US" sz="32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Times New Roman" pitchFamily="18" charset="0"/>
              <a:cs typeface="Times New Roman" pitchFamily="18" charset="0"/>
            </a:endParaRPr>
          </a:p>
        </p:txBody>
      </p:sp>
      <p:pic>
        <p:nvPicPr>
          <p:cNvPr id="3" name="Imagen 2">
            <a:extLst>
              <a:ext uri="{FF2B5EF4-FFF2-40B4-BE49-F238E27FC236}">
                <a16:creationId xmlns:a16="http://schemas.microsoft.com/office/drawing/2014/main" xmlns="" id="{06E7034B-4573-4DBF-908B-DCA81419BB92}"/>
              </a:ext>
            </a:extLst>
          </p:cNvPr>
          <p:cNvPicPr>
            <a:picLocks noChangeAspect="1"/>
          </p:cNvPicPr>
          <p:nvPr/>
        </p:nvPicPr>
        <p:blipFill rotWithShape="1">
          <a:blip r:embed="rId2"/>
          <a:srcRect l="12500" r="12500"/>
          <a:stretch/>
        </p:blipFill>
        <p:spPr>
          <a:xfrm>
            <a:off x="1524000" y="-1"/>
            <a:ext cx="9144000" cy="6854653"/>
          </a:xfrm>
          <a:prstGeom prst="rect">
            <a:avLst/>
          </a:prstGeom>
        </p:spPr>
      </p:pic>
      <p:sp>
        <p:nvSpPr>
          <p:cNvPr id="12" name="TextBox 11"/>
          <p:cNvSpPr txBox="1"/>
          <p:nvPr/>
        </p:nvSpPr>
        <p:spPr>
          <a:xfrm>
            <a:off x="5105400" y="6019800"/>
            <a:ext cx="4800600" cy="707886"/>
          </a:xfrm>
          <a:prstGeom prst="rect">
            <a:avLst/>
          </a:prstGeom>
          <a:noFill/>
        </p:spPr>
        <p:txBody>
          <a:bodyPr wrap="square" rtlCol="0">
            <a:spAutoFit/>
          </a:bodyPr>
          <a:lstStyle/>
          <a:p>
            <a:pPr algn="r"/>
            <a:r>
              <a:rPr lang="en-US" sz="4000" b="1" i="1" dirty="0" err="1">
                <a:solidFill>
                  <a:srgbClr val="92D050"/>
                </a:solidFill>
                <a:latin typeface="Times New Roman" pitchFamily="18" charset="0"/>
                <a:cs typeface="Times New Roman" pitchFamily="18" charset="0"/>
              </a:rPr>
              <a:t>Elige</a:t>
            </a:r>
            <a:r>
              <a:rPr lang="en-US" sz="4000" b="1" i="1" dirty="0">
                <a:solidFill>
                  <a:srgbClr val="92D050"/>
                </a:solidFill>
                <a:latin typeface="Times New Roman" pitchFamily="18" charset="0"/>
                <a:cs typeface="Times New Roman" pitchFamily="18" charset="0"/>
              </a:rPr>
              <a:t> </a:t>
            </a:r>
            <a:r>
              <a:rPr lang="en-US" sz="4000" b="1" i="1" dirty="0" err="1">
                <a:solidFill>
                  <a:srgbClr val="92D050"/>
                </a:solidFill>
                <a:latin typeface="Times New Roman" pitchFamily="18" charset="0"/>
                <a:cs typeface="Times New Roman" pitchFamily="18" charset="0"/>
              </a:rPr>
              <a:t>sabiamente</a:t>
            </a:r>
            <a:endParaRPr lang="en-US" sz="4000" b="1" i="1" dirty="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1229766960"/>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ideres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685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 r="769"/>
          <a:stretch/>
        </p:blipFill>
        <p:spPr>
          <a:xfrm>
            <a:off x="1524001" y="-22002"/>
            <a:ext cx="9220199" cy="6988460"/>
          </a:xfrm>
          <a:prstGeom prst="rect">
            <a:avLst/>
          </a:prstGeom>
        </p:spPr>
      </p:pic>
      <p:sp>
        <p:nvSpPr>
          <p:cNvPr id="3" name="Rectangle 2"/>
          <p:cNvSpPr/>
          <p:nvPr/>
        </p:nvSpPr>
        <p:spPr>
          <a:xfrm>
            <a:off x="1752600" y="2452178"/>
            <a:ext cx="3810000" cy="2062103"/>
          </a:xfrm>
          <a:prstGeom prst="rect">
            <a:avLst/>
          </a:prstGeom>
          <a:noFill/>
        </p:spPr>
        <p:txBody>
          <a:bodyPr wrap="square" lIns="91440" tIns="45720" rIns="91440" bIns="45720">
            <a:spAutoFit/>
          </a:bodyPr>
          <a:lstStyle/>
          <a:p>
            <a:pPr algn="ctr"/>
            <a:r>
              <a:rPr lang="en-US" sz="3200" i="1" dirty="0">
                <a:solidFill>
                  <a:prstClr val="black"/>
                </a:solidFill>
                <a:latin typeface="Times New Roman" pitchFamily="18" charset="0"/>
                <a:cs typeface="Times New Roman" pitchFamily="18" charset="0"/>
              </a:rPr>
              <a:t>El </a:t>
            </a:r>
            <a:r>
              <a:rPr lang="en-US" sz="3200" i="1" dirty="0" err="1">
                <a:solidFill>
                  <a:prstClr val="black"/>
                </a:solidFill>
                <a:latin typeface="Times New Roman" pitchFamily="18" charset="0"/>
                <a:cs typeface="Times New Roman" pitchFamily="18" charset="0"/>
              </a:rPr>
              <a:t>desarrollo</a:t>
            </a:r>
            <a:r>
              <a:rPr lang="en-US" sz="3200" i="1" dirty="0">
                <a:solidFill>
                  <a:prstClr val="black"/>
                </a:solidFill>
                <a:latin typeface="Times New Roman" pitchFamily="18" charset="0"/>
                <a:cs typeface="Times New Roman" pitchFamily="18" charset="0"/>
              </a:rPr>
              <a:t> de </a:t>
            </a:r>
            <a:r>
              <a:rPr lang="en-US" sz="3200" i="1" dirty="0" err="1">
                <a:solidFill>
                  <a:prstClr val="black"/>
                </a:solidFill>
                <a:latin typeface="Times New Roman" pitchFamily="18" charset="0"/>
                <a:cs typeface="Times New Roman" pitchFamily="18" charset="0"/>
              </a:rPr>
              <a:t>tu</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cáracter</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determina</a:t>
            </a:r>
            <a:r>
              <a:rPr lang="en-US" sz="3200" i="1" dirty="0">
                <a:solidFill>
                  <a:prstClr val="black"/>
                </a:solidFill>
                <a:latin typeface="Times New Roman" pitchFamily="18" charset="0"/>
                <a:cs typeface="Times New Roman" pitchFamily="18" charset="0"/>
              </a:rPr>
              <a:t> la </a:t>
            </a:r>
            <a:r>
              <a:rPr lang="en-US" sz="3200" i="1" dirty="0" err="1">
                <a:solidFill>
                  <a:prstClr val="black"/>
                </a:solidFill>
                <a:latin typeface="Times New Roman" pitchFamily="18" charset="0"/>
                <a:cs typeface="Times New Roman" pitchFamily="18" charset="0"/>
              </a:rPr>
              <a:t>medida</a:t>
            </a:r>
            <a:r>
              <a:rPr lang="en-US" sz="3200" i="1" dirty="0">
                <a:solidFill>
                  <a:prstClr val="black"/>
                </a:solidFill>
                <a:latin typeface="Times New Roman" pitchFamily="18" charset="0"/>
                <a:cs typeface="Times New Roman" pitchFamily="18" charset="0"/>
              </a:rPr>
              <a:t> de </a:t>
            </a:r>
            <a:r>
              <a:rPr lang="en-US" sz="3200" i="1" dirty="0" err="1">
                <a:solidFill>
                  <a:prstClr val="black"/>
                </a:solidFill>
                <a:latin typeface="Times New Roman" pitchFamily="18" charset="0"/>
                <a:cs typeface="Times New Roman" pitchFamily="18" charset="0"/>
              </a:rPr>
              <a:t>tu</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desarrollo</a:t>
            </a:r>
            <a:r>
              <a:rPr lang="en-US" sz="3200" i="1" dirty="0">
                <a:solidFill>
                  <a:prstClr val="black"/>
                </a:solidFill>
                <a:latin typeface="Times New Roman" pitchFamily="18" charset="0"/>
                <a:cs typeface="Times New Roman" pitchFamily="18" charset="0"/>
              </a:rPr>
              <a:t> personal</a:t>
            </a:r>
          </a:p>
        </p:txBody>
      </p:sp>
    </p:spTree>
    <p:extLst>
      <p:ext uri="{BB962C8B-B14F-4D97-AF65-F5344CB8AC3E}">
        <p14:creationId xmlns:p14="http://schemas.microsoft.com/office/powerpoint/2010/main" val="13976422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F362E7F-C01E-4B89-8558-4BC162080F3F}"/>
              </a:ext>
            </a:extLst>
          </p:cNvPr>
          <p:cNvSpPr>
            <a:spLocks noGrp="1"/>
          </p:cNvSpPr>
          <p:nvPr>
            <p:ph idx="1"/>
          </p:nvPr>
        </p:nvSpPr>
        <p:spPr>
          <a:xfrm>
            <a:off x="633483" y="1238772"/>
            <a:ext cx="6122158" cy="1381599"/>
          </a:xfrm>
        </p:spPr>
        <p:txBody>
          <a:bodyPr>
            <a:normAutofit fontScale="92500"/>
          </a:bodyPr>
          <a:lstStyle/>
          <a:p>
            <a:pPr marL="0" indent="0">
              <a:buNone/>
            </a:pPr>
            <a:r>
              <a:rPr lang="es-MX" dirty="0">
                <a:latin typeface="Century Schoolbook" panose="02040604050505020304" pitchFamily="18" charset="0"/>
              </a:rPr>
              <a:t>Desarrollarse a así mismo para llegar a ser el líder que tiene potencial de ser lo cambiará todo para usted….</a:t>
            </a:r>
            <a:endParaRPr lang="es-CR" dirty="0">
              <a:latin typeface="Century Schoolbook" panose="02040604050505020304" pitchFamily="18" charset="0"/>
            </a:endParaRPr>
          </a:p>
        </p:txBody>
      </p:sp>
      <p:sp>
        <p:nvSpPr>
          <p:cNvPr id="4" name="Marcador de contenido 2">
            <a:extLst>
              <a:ext uri="{FF2B5EF4-FFF2-40B4-BE49-F238E27FC236}">
                <a16:creationId xmlns:a16="http://schemas.microsoft.com/office/drawing/2014/main" xmlns="" id="{2F362E7F-C01E-4B89-8558-4BC162080F3F}"/>
              </a:ext>
            </a:extLst>
          </p:cNvPr>
          <p:cNvSpPr txBox="1">
            <a:spLocks/>
          </p:cNvSpPr>
          <p:nvPr/>
        </p:nvSpPr>
        <p:spPr>
          <a:xfrm>
            <a:off x="5726373" y="5012377"/>
            <a:ext cx="6122158" cy="112911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dirty="0">
                <a:solidFill>
                  <a:prstClr val="black"/>
                </a:solidFill>
                <a:latin typeface="Century Schoolbook" panose="02040604050505020304" pitchFamily="18" charset="0"/>
              </a:rPr>
              <a:t>….Sumará a su eficacia, restará a sus debilidades, dividirá su carga de trabajo y multiplicará su impacto.</a:t>
            </a:r>
            <a:endParaRPr lang="es-CR" dirty="0">
              <a:solidFill>
                <a:prstClr val="black"/>
              </a:solidFill>
              <a:latin typeface="Century Schoolbook" panose="02040604050505020304" pitchFamily="18" charset="0"/>
            </a:endParaRPr>
          </a:p>
        </p:txBody>
      </p:sp>
      <p:pic>
        <p:nvPicPr>
          <p:cNvPr id="5" name="Imagen 4">
            <a:extLst>
              <a:ext uri="{FF2B5EF4-FFF2-40B4-BE49-F238E27FC236}">
                <a16:creationId xmlns:a16="http://schemas.microsoft.com/office/drawing/2014/main" xmlns="" id="{6FB6C0DA-D7EB-48F5-8936-BAA7964683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5" t="15795" r="35283" b="53977"/>
          <a:stretch/>
        </p:blipFill>
        <p:spPr>
          <a:xfrm>
            <a:off x="7747815" y="6141493"/>
            <a:ext cx="4100716" cy="534876"/>
          </a:xfrm>
          <a:prstGeom prst="rect">
            <a:avLst/>
          </a:prstGeom>
        </p:spPr>
      </p:pic>
    </p:spTree>
    <p:extLst>
      <p:ext uri="{BB962C8B-B14F-4D97-AF65-F5344CB8AC3E}">
        <p14:creationId xmlns:p14="http://schemas.microsoft.com/office/powerpoint/2010/main" val="1790613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516750" y="1"/>
            <a:ext cx="9151250" cy="6858000"/>
          </a:xfrm>
          <a:prstGeom prst="rect">
            <a:avLst/>
          </a:prstGeom>
        </p:spPr>
      </p:pic>
      <p:sp>
        <p:nvSpPr>
          <p:cNvPr id="5" name="Title 1"/>
          <p:cNvSpPr>
            <a:spLocks noGrp="1"/>
          </p:cNvSpPr>
          <p:nvPr>
            <p:ph type="title"/>
          </p:nvPr>
        </p:nvSpPr>
        <p:spPr>
          <a:xfrm>
            <a:off x="1600200" y="1676400"/>
            <a:ext cx="5257800" cy="1600200"/>
          </a:xfrm>
        </p:spPr>
        <p:txBody>
          <a:bodyPr rtlCol="0">
            <a:normAutofit fontScale="90000"/>
          </a:bodyPr>
          <a:lstStyle/>
          <a:p>
            <a:pPr fontAlgn="auto">
              <a:spcAft>
                <a:spcPts val="0"/>
              </a:spcAft>
              <a:defRPr/>
            </a:pPr>
            <a:r>
              <a:rPr lang="en-US" sz="3800" dirty="0">
                <a:solidFill>
                  <a:schemeClr val="bg1"/>
                </a:solidFill>
                <a:latin typeface="Berlin Sans FB" panose="020E0602020502020306" pitchFamily="34" charset="0"/>
              </a:rPr>
              <a:t>La persona más difícil de dirigir siempre es usted mismo</a:t>
            </a:r>
            <a:endParaRPr lang="es-US" sz="3800" dirty="0">
              <a:solidFill>
                <a:schemeClr val="bg1"/>
              </a:solidFill>
              <a:latin typeface="Berlin Sans FB" panose="020E0602020502020306" pitchFamily="34" charset="0"/>
            </a:endParaRPr>
          </a:p>
        </p:txBody>
      </p:sp>
      <p:sp>
        <p:nvSpPr>
          <p:cNvPr id="6" name="Title 1"/>
          <p:cNvSpPr txBox="1">
            <a:spLocks/>
          </p:cNvSpPr>
          <p:nvPr/>
        </p:nvSpPr>
        <p:spPr>
          <a:xfrm>
            <a:off x="3124200" y="4267200"/>
            <a:ext cx="5486400" cy="1143000"/>
          </a:xfrm>
          <a:prstGeom prst="rect">
            <a:avLst/>
          </a:prstGeom>
        </p:spPr>
        <p:txBody>
          <a:bodyPr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0"/>
              </a:spcBef>
              <a:defRPr/>
            </a:pPr>
            <a:r>
              <a:rPr lang="en-US" sz="4800" b="1" dirty="0">
                <a:ln w="11430"/>
                <a:solidFill>
                  <a:srgbClr val="C00000"/>
                </a:solidFill>
                <a:effectLst>
                  <a:outerShdw blurRad="50800" dist="39000" dir="5460000" algn="tl">
                    <a:srgbClr val="000000">
                      <a:alpha val="38000"/>
                    </a:srgbClr>
                  </a:outerShdw>
                </a:effectLst>
                <a:latin typeface="Cooper Black" panose="0208090404030B020404" pitchFamily="18" charset="0"/>
                <a:cs typeface="Arial" charset="0"/>
              </a:rPr>
              <a:t>Aprenda a seguir</a:t>
            </a:r>
          </a:p>
        </p:txBody>
      </p:sp>
    </p:spTree>
    <p:extLst>
      <p:ext uri="{BB962C8B-B14F-4D97-AF65-F5344CB8AC3E}">
        <p14:creationId xmlns:p14="http://schemas.microsoft.com/office/powerpoint/2010/main" val="348560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DC5A2492-9B99-4F9F-ADF0-8C9A2BCD0813}"/>
              </a:ext>
            </a:extLst>
          </p:cNvPr>
          <p:cNvPicPr>
            <a:picLocks noChangeAspect="1"/>
          </p:cNvPicPr>
          <p:nvPr/>
        </p:nvPicPr>
        <p:blipFill>
          <a:blip r:embed="rId2"/>
          <a:stretch>
            <a:fillRect/>
          </a:stretch>
        </p:blipFill>
        <p:spPr>
          <a:xfrm>
            <a:off x="1899084" y="1619804"/>
            <a:ext cx="2609006" cy="4348343"/>
          </a:xfrm>
          <a:prstGeom prst="rect">
            <a:avLst/>
          </a:prstGeom>
        </p:spPr>
      </p:pic>
      <p:pic>
        <p:nvPicPr>
          <p:cNvPr id="7" name="Imagen 6"/>
          <p:cNvPicPr>
            <a:picLocks noChangeAspect="1"/>
          </p:cNvPicPr>
          <p:nvPr/>
        </p:nvPicPr>
        <p:blipFill rotWithShape="1">
          <a:blip r:embed="rId3"/>
          <a:srcRect l="67500" t="21111"/>
          <a:stretch/>
        </p:blipFill>
        <p:spPr>
          <a:xfrm>
            <a:off x="7696200" y="1447800"/>
            <a:ext cx="2971800" cy="5410200"/>
          </a:xfrm>
          <a:prstGeom prst="rect">
            <a:avLst/>
          </a:prstGeom>
        </p:spPr>
      </p:pic>
      <p:pic>
        <p:nvPicPr>
          <p:cNvPr id="6" name="Imagen 5"/>
          <p:cNvPicPr>
            <a:picLocks noChangeAspect="1"/>
          </p:cNvPicPr>
          <p:nvPr/>
        </p:nvPicPr>
        <p:blipFill rotWithShape="1">
          <a:blip r:embed="rId3"/>
          <a:srcRect l="35833" t="18889" r="34166"/>
          <a:stretch/>
        </p:blipFill>
        <p:spPr>
          <a:xfrm>
            <a:off x="4800600" y="1295400"/>
            <a:ext cx="2743200" cy="5562600"/>
          </a:xfrm>
          <a:prstGeom prst="rect">
            <a:avLst/>
          </a:prstGeom>
        </p:spPr>
      </p:pic>
      <p:sp>
        <p:nvSpPr>
          <p:cNvPr id="3" name="CuadroTexto 2"/>
          <p:cNvSpPr txBox="1"/>
          <p:nvPr/>
        </p:nvSpPr>
        <p:spPr>
          <a:xfrm>
            <a:off x="1785937" y="5254021"/>
            <a:ext cx="2786063" cy="954107"/>
          </a:xfrm>
          <a:prstGeom prst="rect">
            <a:avLst/>
          </a:prstGeom>
          <a:noFill/>
        </p:spPr>
        <p:txBody>
          <a:bodyPr wrap="square" rtlCol="0">
            <a:spAutoFit/>
          </a:bodyPr>
          <a:lstStyle/>
          <a:p>
            <a:pPr marL="0" lvl="1" algn="ctr">
              <a:defRPr/>
            </a:pPr>
            <a:r>
              <a:rPr lang="es-CR" sz="1400" dirty="0">
                <a:solidFill>
                  <a:prstClr val="black"/>
                </a:solidFill>
              </a:rPr>
              <a:t>Cada persona es responsable por su carácter, lo que ve sólo refleja lo que usted es.</a:t>
            </a:r>
          </a:p>
          <a:p>
            <a:pPr algn="ctr">
              <a:defRPr/>
            </a:pPr>
            <a:endParaRPr lang="es-CR" sz="1400" dirty="0">
              <a:solidFill>
                <a:prstClr val="black"/>
              </a:solidFill>
            </a:endParaRPr>
          </a:p>
        </p:txBody>
      </p:sp>
      <p:sp>
        <p:nvSpPr>
          <p:cNvPr id="4" name="CuadroTexto 3"/>
          <p:cNvSpPr txBox="1"/>
          <p:nvPr/>
        </p:nvSpPr>
        <p:spPr>
          <a:xfrm>
            <a:off x="4838700" y="5148262"/>
            <a:ext cx="2514600" cy="1815882"/>
          </a:xfrm>
          <a:prstGeom prst="rect">
            <a:avLst/>
          </a:prstGeom>
          <a:noFill/>
        </p:spPr>
        <p:txBody>
          <a:bodyPr wrap="square" rtlCol="0">
            <a:spAutoFit/>
          </a:bodyPr>
          <a:lstStyle/>
          <a:p>
            <a:pPr algn="ctr">
              <a:defRPr/>
            </a:pPr>
            <a:r>
              <a:rPr lang="es-CR" sz="1400" dirty="0">
                <a:solidFill>
                  <a:prstClr val="black"/>
                </a:solidFill>
              </a:rPr>
              <a:t>Su deseo es influir en otros con el peso de sus credenciales, más que por lo fuerte de su carácter, pero las credenciales jamás podrán alcanzar lo que puede hacer el carácter</a:t>
            </a:r>
          </a:p>
          <a:p>
            <a:pPr algn="ctr">
              <a:defRPr/>
            </a:pPr>
            <a:endParaRPr lang="es-CR" sz="1400" dirty="0">
              <a:solidFill>
                <a:prstClr val="black"/>
              </a:solidFill>
            </a:endParaRPr>
          </a:p>
        </p:txBody>
      </p:sp>
      <p:sp>
        <p:nvSpPr>
          <p:cNvPr id="5" name="CuadroTexto 4"/>
          <p:cNvSpPr txBox="1"/>
          <p:nvPr/>
        </p:nvSpPr>
        <p:spPr>
          <a:xfrm>
            <a:off x="7653337" y="5148262"/>
            <a:ext cx="2786063" cy="1600438"/>
          </a:xfrm>
          <a:prstGeom prst="rect">
            <a:avLst/>
          </a:prstGeom>
          <a:noFill/>
        </p:spPr>
        <p:txBody>
          <a:bodyPr wrap="square" rtlCol="0">
            <a:spAutoFit/>
          </a:bodyPr>
          <a:lstStyle/>
          <a:p>
            <a:pPr algn="ctr">
              <a:defRPr/>
            </a:pPr>
            <a:r>
              <a:rPr lang="es-CR" sz="1400" dirty="0">
                <a:solidFill>
                  <a:prstClr val="black"/>
                </a:solidFill>
              </a:rPr>
              <a:t>Una buena reputación es valiosa y es el reflejo del carácter de la persona.</a:t>
            </a:r>
          </a:p>
          <a:p>
            <a:pPr algn="ctr">
              <a:defRPr/>
            </a:pPr>
            <a:r>
              <a:rPr lang="es-CR" sz="1400" dirty="0">
                <a:solidFill>
                  <a:prstClr val="black"/>
                </a:solidFill>
              </a:rPr>
              <a:t>Preocúpese menos por lo que otros piensan, y préstele atención a su carácter.</a:t>
            </a:r>
          </a:p>
          <a:p>
            <a:pPr algn="ctr">
              <a:defRPr/>
            </a:pPr>
            <a:endParaRPr lang="es-CR" sz="1400" dirty="0">
              <a:solidFill>
                <a:prstClr val="black"/>
              </a:solidFill>
            </a:endParaRPr>
          </a:p>
        </p:txBody>
      </p:sp>
      <p:pic>
        <p:nvPicPr>
          <p:cNvPr id="8" name="Imagen 7"/>
          <p:cNvPicPr>
            <a:picLocks noChangeAspect="1"/>
          </p:cNvPicPr>
          <p:nvPr/>
        </p:nvPicPr>
        <p:blipFill rotWithShape="1">
          <a:blip r:embed="rId3"/>
          <a:srcRect b="85556"/>
          <a:stretch/>
        </p:blipFill>
        <p:spPr>
          <a:xfrm>
            <a:off x="1524000" y="0"/>
            <a:ext cx="9144000" cy="99060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8545" y="2057400"/>
            <a:ext cx="2427111" cy="1638300"/>
          </a:xfrm>
          <a:prstGeom prst="rect">
            <a:avLst/>
          </a:prstGeom>
        </p:spPr>
      </p:pic>
    </p:spTree>
    <p:extLst>
      <p:ext uri="{BB962C8B-B14F-4D97-AF65-F5344CB8AC3E}">
        <p14:creationId xmlns:p14="http://schemas.microsoft.com/office/powerpoint/2010/main" val="37146260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24000" y="-36195"/>
            <a:ext cx="9144000" cy="6894195"/>
          </a:xfrm>
          <a:prstGeom prst="rect">
            <a:avLst/>
          </a:prstGeom>
        </p:spPr>
      </p:pic>
      <p:graphicFrame>
        <p:nvGraphicFramePr>
          <p:cNvPr id="4" name="Marcador de contenido 3"/>
          <p:cNvGraphicFramePr>
            <a:graphicFrameLocks noGrp="1"/>
          </p:cNvGraphicFramePr>
          <p:nvPr>
            <p:ph idx="1"/>
            <p:extLst/>
          </p:nvPr>
        </p:nvGraphicFramePr>
        <p:xfrm>
          <a:off x="2152650" y="1825625"/>
          <a:ext cx="7886700" cy="2682240"/>
        </p:xfrm>
        <a:graphic>
          <a:graphicData uri="http://schemas.openxmlformats.org/drawingml/2006/table">
            <a:tbl>
              <a:tblPr firstRow="1" bandRow="1">
                <a:tableStyleId>{3B4B98B0-60AC-42C2-AFA5-B58CD77FA1E5}</a:tableStyleId>
              </a:tblPr>
              <a:tblGrid>
                <a:gridCol w="3943350">
                  <a:extLst>
                    <a:ext uri="{9D8B030D-6E8A-4147-A177-3AD203B41FA5}">
                      <a16:colId xmlns:a16="http://schemas.microsoft.com/office/drawing/2014/main" xmlns="" val="20000"/>
                    </a:ext>
                  </a:extLst>
                </a:gridCol>
                <a:gridCol w="3943350">
                  <a:extLst>
                    <a:ext uri="{9D8B030D-6E8A-4147-A177-3AD203B41FA5}">
                      <a16:colId xmlns:a16="http://schemas.microsoft.com/office/drawing/2014/main" xmlns="" val="20001"/>
                    </a:ext>
                  </a:extLst>
                </a:gridCol>
              </a:tblGrid>
              <a:tr h="370840">
                <a:tc>
                  <a:txBody>
                    <a:bodyPr/>
                    <a:lstStyle/>
                    <a:p>
                      <a:pPr algn="ctr"/>
                      <a:r>
                        <a:rPr lang="es-CR" sz="2400" dirty="0">
                          <a:solidFill>
                            <a:srgbClr val="FFC000"/>
                          </a:solidFill>
                        </a:rPr>
                        <a:t>Credenciales</a:t>
                      </a:r>
                    </a:p>
                  </a:txBody>
                  <a:tcPr/>
                </a:tc>
                <a:tc>
                  <a:txBody>
                    <a:bodyPr/>
                    <a:lstStyle/>
                    <a:p>
                      <a:pPr algn="ctr"/>
                      <a:r>
                        <a:rPr lang="es-CR" sz="2400" dirty="0">
                          <a:solidFill>
                            <a:srgbClr val="FFC000"/>
                          </a:solidFill>
                        </a:rPr>
                        <a:t>Carácter</a:t>
                      </a:r>
                    </a:p>
                  </a:txBody>
                  <a:tcPr/>
                </a:tc>
                <a:extLst>
                  <a:ext uri="{0D108BD9-81ED-4DB2-BD59-A6C34878D82A}">
                    <a16:rowId xmlns:a16="http://schemas.microsoft.com/office/drawing/2014/main" xmlns="" val="10000"/>
                  </a:ext>
                </a:extLst>
              </a:tr>
              <a:tr h="370840">
                <a:tc>
                  <a:txBody>
                    <a:bodyPr/>
                    <a:lstStyle/>
                    <a:p>
                      <a:r>
                        <a:rPr lang="es-CR" sz="1800" dirty="0">
                          <a:solidFill>
                            <a:schemeClr val="bg1"/>
                          </a:solidFill>
                        </a:rPr>
                        <a:t>Son</a:t>
                      </a:r>
                      <a:r>
                        <a:rPr lang="es-CR" sz="1800" baseline="0" dirty="0">
                          <a:solidFill>
                            <a:schemeClr val="bg1"/>
                          </a:solidFill>
                        </a:rPr>
                        <a:t> transitorias</a:t>
                      </a:r>
                      <a:endParaRPr lang="es-CR" sz="1800" dirty="0">
                        <a:solidFill>
                          <a:schemeClr val="bg1"/>
                        </a:solidFill>
                      </a:endParaRPr>
                    </a:p>
                  </a:txBody>
                  <a:tcPr/>
                </a:tc>
                <a:tc>
                  <a:txBody>
                    <a:bodyPr/>
                    <a:lstStyle/>
                    <a:p>
                      <a:r>
                        <a:rPr lang="es-CR" sz="1800" dirty="0">
                          <a:solidFill>
                            <a:schemeClr val="bg1"/>
                          </a:solidFill>
                        </a:rPr>
                        <a:t>Es</a:t>
                      </a:r>
                      <a:r>
                        <a:rPr lang="es-CR" sz="1800" baseline="0" dirty="0">
                          <a:solidFill>
                            <a:schemeClr val="bg1"/>
                          </a:solidFill>
                        </a:rPr>
                        <a:t> permanente</a:t>
                      </a:r>
                      <a:endParaRPr lang="es-CR" sz="1800" dirty="0">
                        <a:solidFill>
                          <a:schemeClr val="bg1"/>
                        </a:solidFill>
                      </a:endParaRPr>
                    </a:p>
                  </a:txBody>
                  <a:tcPr/>
                </a:tc>
                <a:extLst>
                  <a:ext uri="{0D108BD9-81ED-4DB2-BD59-A6C34878D82A}">
                    <a16:rowId xmlns:a16="http://schemas.microsoft.com/office/drawing/2014/main" xmlns="" val="10001"/>
                  </a:ext>
                </a:extLst>
              </a:tr>
              <a:tr h="370840">
                <a:tc>
                  <a:txBody>
                    <a:bodyPr/>
                    <a:lstStyle/>
                    <a:p>
                      <a:r>
                        <a:rPr lang="es-CR" sz="1800" dirty="0">
                          <a:solidFill>
                            <a:schemeClr val="bg1"/>
                          </a:solidFill>
                        </a:rPr>
                        <a:t>Se enfocan en los derechos</a:t>
                      </a:r>
                    </a:p>
                  </a:txBody>
                  <a:tcPr/>
                </a:tc>
                <a:tc>
                  <a:txBody>
                    <a:bodyPr/>
                    <a:lstStyle/>
                    <a:p>
                      <a:r>
                        <a:rPr lang="es-CR" sz="1800" dirty="0">
                          <a:solidFill>
                            <a:schemeClr val="bg1"/>
                          </a:solidFill>
                        </a:rPr>
                        <a:t>Se</a:t>
                      </a:r>
                      <a:r>
                        <a:rPr lang="es-CR" sz="1800" baseline="0" dirty="0">
                          <a:solidFill>
                            <a:schemeClr val="bg1"/>
                          </a:solidFill>
                        </a:rPr>
                        <a:t> concentra en las responsabilidades</a:t>
                      </a:r>
                      <a:endParaRPr lang="es-CR" sz="1800" dirty="0">
                        <a:solidFill>
                          <a:schemeClr val="bg1"/>
                        </a:solidFill>
                      </a:endParaRPr>
                    </a:p>
                  </a:txBody>
                  <a:tcPr/>
                </a:tc>
                <a:extLst>
                  <a:ext uri="{0D108BD9-81ED-4DB2-BD59-A6C34878D82A}">
                    <a16:rowId xmlns:a16="http://schemas.microsoft.com/office/drawing/2014/main" xmlns="" val="10002"/>
                  </a:ext>
                </a:extLst>
              </a:tr>
              <a:tr h="370840">
                <a:tc>
                  <a:txBody>
                    <a:bodyPr/>
                    <a:lstStyle/>
                    <a:p>
                      <a:r>
                        <a:rPr lang="es-CR" sz="1800" dirty="0">
                          <a:solidFill>
                            <a:schemeClr val="bg1"/>
                          </a:solidFill>
                        </a:rPr>
                        <a:t>Sólo añaden</a:t>
                      </a:r>
                      <a:r>
                        <a:rPr lang="es-CR" sz="1800" baseline="0" dirty="0">
                          <a:solidFill>
                            <a:schemeClr val="bg1"/>
                          </a:solidFill>
                        </a:rPr>
                        <a:t> valor a una persona</a:t>
                      </a:r>
                      <a:endParaRPr lang="es-CR" sz="1800" dirty="0">
                        <a:solidFill>
                          <a:schemeClr val="bg1"/>
                        </a:solidFill>
                      </a:endParaRPr>
                    </a:p>
                  </a:txBody>
                  <a:tcPr/>
                </a:tc>
                <a:tc>
                  <a:txBody>
                    <a:bodyPr/>
                    <a:lstStyle/>
                    <a:p>
                      <a:r>
                        <a:rPr lang="es-CR" sz="1800" dirty="0">
                          <a:solidFill>
                            <a:schemeClr val="bg1"/>
                          </a:solidFill>
                        </a:rPr>
                        <a:t>Añade valor a muchas personas</a:t>
                      </a:r>
                    </a:p>
                  </a:txBody>
                  <a:tcPr/>
                </a:tc>
                <a:extLst>
                  <a:ext uri="{0D108BD9-81ED-4DB2-BD59-A6C34878D82A}">
                    <a16:rowId xmlns:a16="http://schemas.microsoft.com/office/drawing/2014/main" xmlns="" val="10003"/>
                  </a:ext>
                </a:extLst>
              </a:tr>
              <a:tr h="370840">
                <a:tc>
                  <a:txBody>
                    <a:bodyPr/>
                    <a:lstStyle/>
                    <a:p>
                      <a:r>
                        <a:rPr lang="es-CR" sz="1800" dirty="0">
                          <a:solidFill>
                            <a:schemeClr val="bg1"/>
                          </a:solidFill>
                        </a:rPr>
                        <a:t>Enfocan los logros pasados</a:t>
                      </a:r>
                    </a:p>
                  </a:txBody>
                  <a:tcPr/>
                </a:tc>
                <a:tc>
                  <a:txBody>
                    <a:bodyPr/>
                    <a:lstStyle/>
                    <a:p>
                      <a:r>
                        <a:rPr lang="es-CR" sz="1800" dirty="0">
                          <a:solidFill>
                            <a:schemeClr val="bg1"/>
                          </a:solidFill>
                        </a:rPr>
                        <a:t>Construye un legado</a:t>
                      </a:r>
                      <a:r>
                        <a:rPr lang="es-CR" sz="1800" baseline="0" dirty="0">
                          <a:solidFill>
                            <a:schemeClr val="bg1"/>
                          </a:solidFill>
                        </a:rPr>
                        <a:t> para el futuro</a:t>
                      </a:r>
                      <a:endParaRPr lang="es-CR" sz="1800" dirty="0">
                        <a:solidFill>
                          <a:schemeClr val="bg1"/>
                        </a:solidFill>
                      </a:endParaRPr>
                    </a:p>
                  </a:txBody>
                  <a:tcPr/>
                </a:tc>
                <a:extLst>
                  <a:ext uri="{0D108BD9-81ED-4DB2-BD59-A6C34878D82A}">
                    <a16:rowId xmlns:a16="http://schemas.microsoft.com/office/drawing/2014/main" xmlns="" val="10004"/>
                  </a:ext>
                </a:extLst>
              </a:tr>
              <a:tr h="370840">
                <a:tc>
                  <a:txBody>
                    <a:bodyPr/>
                    <a:lstStyle/>
                    <a:p>
                      <a:r>
                        <a:rPr lang="es-CR" sz="1800" dirty="0">
                          <a:solidFill>
                            <a:schemeClr val="bg1"/>
                          </a:solidFill>
                        </a:rPr>
                        <a:t>Muchas</a:t>
                      </a:r>
                      <a:r>
                        <a:rPr lang="es-CR" sz="1800" baseline="0" dirty="0">
                          <a:solidFill>
                            <a:schemeClr val="bg1"/>
                          </a:solidFill>
                        </a:rPr>
                        <a:t> veces evocan los celos en otros</a:t>
                      </a:r>
                      <a:endParaRPr lang="es-CR" sz="1800" dirty="0">
                        <a:solidFill>
                          <a:schemeClr val="bg1"/>
                        </a:solidFill>
                      </a:endParaRPr>
                    </a:p>
                  </a:txBody>
                  <a:tcPr/>
                </a:tc>
                <a:tc>
                  <a:txBody>
                    <a:bodyPr/>
                    <a:lstStyle/>
                    <a:p>
                      <a:r>
                        <a:rPr lang="es-CR" sz="1800" dirty="0">
                          <a:solidFill>
                            <a:schemeClr val="bg1"/>
                          </a:solidFill>
                        </a:rPr>
                        <a:t>Genera respeto e integridad</a:t>
                      </a:r>
                    </a:p>
                  </a:txBody>
                  <a:tcPr/>
                </a:tc>
                <a:extLst>
                  <a:ext uri="{0D108BD9-81ED-4DB2-BD59-A6C34878D82A}">
                    <a16:rowId xmlns:a16="http://schemas.microsoft.com/office/drawing/2014/main" xmlns="" val="10005"/>
                  </a:ext>
                </a:extLst>
              </a:tr>
              <a:tr h="370840">
                <a:tc>
                  <a:txBody>
                    <a:bodyPr/>
                    <a:lstStyle/>
                    <a:p>
                      <a:r>
                        <a:rPr lang="es-CR" sz="1800" dirty="0">
                          <a:solidFill>
                            <a:schemeClr val="bg1"/>
                          </a:solidFill>
                        </a:rPr>
                        <a:t>Sólo pueden abrirle la puerta</a:t>
                      </a:r>
                    </a:p>
                  </a:txBody>
                  <a:tcPr/>
                </a:tc>
                <a:tc>
                  <a:txBody>
                    <a:bodyPr/>
                    <a:lstStyle/>
                    <a:p>
                      <a:r>
                        <a:rPr lang="es-CR" sz="1800" dirty="0">
                          <a:solidFill>
                            <a:schemeClr val="bg1"/>
                          </a:solidFill>
                        </a:rPr>
                        <a:t>Lo mantiene</a:t>
                      </a:r>
                      <a:r>
                        <a:rPr lang="es-CR" sz="1800" baseline="0" dirty="0">
                          <a:solidFill>
                            <a:schemeClr val="bg1"/>
                          </a:solidFill>
                        </a:rPr>
                        <a:t> allí</a:t>
                      </a:r>
                      <a:endParaRPr lang="es-CR" sz="1800" dirty="0">
                        <a:solidFill>
                          <a:schemeClr val="bg1"/>
                        </a:solidFill>
                      </a:endParaRPr>
                    </a:p>
                  </a:txBody>
                  <a:tcPr/>
                </a:tc>
                <a:extLst>
                  <a:ext uri="{0D108BD9-81ED-4DB2-BD59-A6C34878D82A}">
                    <a16:rowId xmlns:a16="http://schemas.microsoft.com/office/drawing/2014/main" xmlns="" val="10006"/>
                  </a:ext>
                </a:extLst>
              </a:tr>
            </a:tbl>
          </a:graphicData>
        </a:graphic>
      </p:graphicFrame>
      <p:sp>
        <p:nvSpPr>
          <p:cNvPr id="5" name="CuadroTexto 4"/>
          <p:cNvSpPr txBox="1"/>
          <p:nvPr/>
        </p:nvSpPr>
        <p:spPr>
          <a:xfrm>
            <a:off x="2524125" y="4993421"/>
            <a:ext cx="7143750" cy="707886"/>
          </a:xfrm>
          <a:prstGeom prst="rect">
            <a:avLst/>
          </a:prstGeom>
          <a:noFill/>
        </p:spPr>
        <p:txBody>
          <a:bodyPr wrap="square" rtlCol="0">
            <a:spAutoFit/>
          </a:bodyPr>
          <a:lstStyle/>
          <a:p>
            <a:pPr algn="ctr">
              <a:defRPr/>
            </a:pPr>
            <a:r>
              <a:rPr lang="es-CR" sz="2000" i="1" dirty="0">
                <a:solidFill>
                  <a:srgbClr val="FFC000"/>
                </a:solidFill>
              </a:rPr>
              <a:t>“Ninguna credencial puede sustituir la integridad cuando hablamos del poder de influir en otros”</a:t>
            </a:r>
          </a:p>
        </p:txBody>
      </p:sp>
    </p:spTree>
    <p:extLst>
      <p:ext uri="{BB962C8B-B14F-4D97-AF65-F5344CB8AC3E}">
        <p14:creationId xmlns:p14="http://schemas.microsoft.com/office/powerpoint/2010/main" val="2070256400"/>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83D4249-D422-4D63-8471-45B3F68F7156}"/>
              </a:ext>
            </a:extLst>
          </p:cNvPr>
          <p:cNvSpPr>
            <a:spLocks noGrp="1"/>
          </p:cNvSpPr>
          <p:nvPr>
            <p:ph type="title"/>
          </p:nvPr>
        </p:nvSpPr>
        <p:spPr/>
        <p:txBody>
          <a:bodyPr/>
          <a:lstStyle/>
          <a:p>
            <a:r>
              <a:rPr lang="es-CR" dirty="0"/>
              <a:t>La influencia: el beneficio de la confianza</a:t>
            </a:r>
          </a:p>
        </p:txBody>
      </p:sp>
      <p:pic>
        <p:nvPicPr>
          <p:cNvPr id="4" name="Imagen 3">
            <a:extLst>
              <a:ext uri="{FF2B5EF4-FFF2-40B4-BE49-F238E27FC236}">
                <a16:creationId xmlns:a16="http://schemas.microsoft.com/office/drawing/2014/main" xmlns="" id="{CD0BF91E-CBA8-4021-9640-183573D31D2E}"/>
              </a:ext>
            </a:extLst>
          </p:cNvPr>
          <p:cNvPicPr>
            <a:picLocks noChangeAspect="1"/>
          </p:cNvPicPr>
          <p:nvPr/>
        </p:nvPicPr>
        <p:blipFill rotWithShape="1">
          <a:blip r:embed="rId2"/>
          <a:srcRect/>
          <a:stretch/>
        </p:blipFill>
        <p:spPr>
          <a:xfrm>
            <a:off x="1524000" y="25648"/>
            <a:ext cx="9144000" cy="6806704"/>
          </a:xfrm>
          <a:prstGeom prst="rect">
            <a:avLst/>
          </a:prstGeom>
        </p:spPr>
      </p:pic>
      <p:sp>
        <p:nvSpPr>
          <p:cNvPr id="3" name="Marcador de contenido 2">
            <a:extLst>
              <a:ext uri="{FF2B5EF4-FFF2-40B4-BE49-F238E27FC236}">
                <a16:creationId xmlns:a16="http://schemas.microsoft.com/office/drawing/2014/main" xmlns="" id="{F28A01D5-F070-4E1F-A24D-B4CCFF79DD8F}"/>
              </a:ext>
            </a:extLst>
          </p:cNvPr>
          <p:cNvSpPr>
            <a:spLocks noGrp="1"/>
          </p:cNvSpPr>
          <p:nvPr>
            <p:ph idx="1"/>
          </p:nvPr>
        </p:nvSpPr>
        <p:spPr>
          <a:xfrm>
            <a:off x="2152650" y="2133600"/>
            <a:ext cx="4629150" cy="4043363"/>
          </a:xfrm>
        </p:spPr>
        <p:txBody>
          <a:bodyPr>
            <a:normAutofit/>
          </a:bodyPr>
          <a:lstStyle/>
          <a:p>
            <a:pPr algn="just">
              <a:buClr>
                <a:schemeClr val="accent2">
                  <a:lumMod val="75000"/>
                </a:schemeClr>
              </a:buClr>
              <a:buFont typeface="Wingdings" panose="05000000000000000000" pitchFamily="2" charset="2"/>
              <a:buChar char="§"/>
            </a:pPr>
            <a:r>
              <a:rPr lang="es-CR" sz="3200" b="1" dirty="0">
                <a:latin typeface="Arial Narrow" panose="020B0606020202030204" pitchFamily="34" charset="0"/>
                <a:cs typeface="Aharoni" panose="020B0604020202020204" pitchFamily="2" charset="-79"/>
              </a:rPr>
              <a:t>Cuando las personas comienzan a confiar en usted, su nivel de influencia aumenta.</a:t>
            </a:r>
          </a:p>
          <a:p>
            <a:pPr algn="just">
              <a:buClr>
                <a:schemeClr val="accent2">
                  <a:lumMod val="75000"/>
                </a:schemeClr>
              </a:buClr>
              <a:buFont typeface="Wingdings" panose="05000000000000000000" pitchFamily="2" charset="2"/>
              <a:buChar char="§"/>
            </a:pPr>
            <a:endParaRPr lang="es-CR" sz="3200" b="1" dirty="0">
              <a:latin typeface="Arial Narrow" panose="020B0606020202030204" pitchFamily="34" charset="0"/>
              <a:cs typeface="Aharoni" panose="020B0604020202020204" pitchFamily="2" charset="-79"/>
            </a:endParaRPr>
          </a:p>
          <a:p>
            <a:pPr algn="just">
              <a:buClr>
                <a:schemeClr val="accent2">
                  <a:lumMod val="75000"/>
                </a:schemeClr>
              </a:buClr>
              <a:buFont typeface="Wingdings" panose="05000000000000000000" pitchFamily="2" charset="2"/>
              <a:buChar char="§"/>
            </a:pPr>
            <a:r>
              <a:rPr lang="es-CR" sz="3200" b="1" dirty="0">
                <a:latin typeface="Arial Narrow" panose="020B0606020202030204" pitchFamily="34" charset="0"/>
                <a:cs typeface="Aharoni" panose="020B0604020202020204" pitchFamily="2" charset="-79"/>
              </a:rPr>
              <a:t>Y ahí es que podrá empezar a impactar sus vidas.</a:t>
            </a:r>
          </a:p>
        </p:txBody>
      </p:sp>
    </p:spTree>
    <p:extLst>
      <p:ext uri="{BB962C8B-B14F-4D97-AF65-F5344CB8AC3E}">
        <p14:creationId xmlns:p14="http://schemas.microsoft.com/office/powerpoint/2010/main" val="1792740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92000"/>
                <a:lumOff val="8000"/>
              </a:schemeClr>
            </a:gs>
            <a:gs pos="100000">
              <a:schemeClr val="accent3">
                <a:lumMod val="75000"/>
              </a:schemeClr>
            </a:gs>
          </a:gsLst>
          <a:lin ang="5400000" scaled="0"/>
        </a:gradFill>
        <a:effectLst/>
      </p:bgPr>
    </p:bg>
    <p:spTree>
      <p:nvGrpSpPr>
        <p:cNvPr id="1" name=""/>
        <p:cNvGrpSpPr/>
        <p:nvPr/>
      </p:nvGrpSpPr>
      <p:grpSpPr>
        <a:xfrm>
          <a:off x="0" y="0"/>
          <a:ext cx="0" cy="0"/>
          <a:chOff x="0" y="0"/>
          <a:chExt cx="0" cy="0"/>
        </a:xfrm>
      </p:grpSpPr>
      <p:pic>
        <p:nvPicPr>
          <p:cNvPr id="55" name="pattern_backgrou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1"/>
            <a:ext cx="9155724" cy="5150095"/>
          </a:xfrm>
          <a:prstGeom prst="rect">
            <a:avLst/>
          </a:prstGeom>
        </p:spPr>
      </p:pic>
      <p:pic>
        <p:nvPicPr>
          <p:cNvPr id="56" name="fa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7251"/>
            <a:ext cx="9155725" cy="5150095"/>
          </a:xfrm>
          <a:prstGeom prst="rect">
            <a:avLst/>
          </a:prstGeom>
        </p:spPr>
      </p:pic>
      <p:grpSp>
        <p:nvGrpSpPr>
          <p:cNvPr id="4" name="box"/>
          <p:cNvGrpSpPr/>
          <p:nvPr/>
        </p:nvGrpSpPr>
        <p:grpSpPr>
          <a:xfrm>
            <a:off x="2809677" y="2190278"/>
            <a:ext cx="1487154" cy="2964551"/>
            <a:chOff x="2863361" y="3923943"/>
            <a:chExt cx="5231424" cy="2286000"/>
          </a:xfrm>
        </p:grpSpPr>
        <p:sp>
          <p:nvSpPr>
            <p:cNvPr id="16" name="Rounded Rectangle 15"/>
            <p:cNvSpPr/>
            <p:nvPr/>
          </p:nvSpPr>
          <p:spPr>
            <a:xfrm>
              <a:off x="2863361" y="3923943"/>
              <a:ext cx="5231424" cy="2286000"/>
            </a:xfrm>
            <a:prstGeom prst="roundRect">
              <a:avLst>
                <a:gd name="adj" fmla="val 15473"/>
              </a:avLst>
            </a:prstGeom>
            <a:gradFill>
              <a:gsLst>
                <a:gs pos="0">
                  <a:schemeClr val="accent1">
                    <a:lumMod val="75000"/>
                  </a:schemeClr>
                </a:gs>
                <a:gs pos="100000">
                  <a:schemeClr val="tx2">
                    <a:lumMod val="75000"/>
                  </a:schemeClr>
                </a:gs>
              </a:gsLst>
              <a:lin ang="4800000" scaled="0"/>
            </a:gradFill>
            <a:ln w="31750">
              <a:noFill/>
            </a:ln>
            <a:effectLst>
              <a:outerShdw blurRad="254000" dist="1524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 name="Rounded Rectangle 2"/>
            <p:cNvSpPr/>
            <p:nvPr/>
          </p:nvSpPr>
          <p:spPr>
            <a:xfrm>
              <a:off x="3102695" y="3983380"/>
              <a:ext cx="4730441" cy="2164440"/>
            </a:xfrm>
            <a:prstGeom prst="roundRect">
              <a:avLst>
                <a:gd name="adj" fmla="val 15473"/>
              </a:avLst>
            </a:prstGeom>
            <a:gradFill>
              <a:gsLst>
                <a:gs pos="1000">
                  <a:schemeClr val="bg1">
                    <a:lumMod val="95000"/>
                  </a:schemeClr>
                </a:gs>
                <a:gs pos="100000">
                  <a:schemeClr val="bg1">
                    <a:lumMod val="50000"/>
                  </a:schemeClr>
                </a:gs>
                <a:gs pos="80000">
                  <a:schemeClr val="tx1">
                    <a:lumMod val="50000"/>
                    <a:lumOff val="50000"/>
                  </a:schemeClr>
                </a:gs>
              </a:gsLst>
              <a:lin ang="4800000" scaled="0"/>
            </a:gradFill>
            <a:ln w="31750">
              <a:gradFill>
                <a:gsLst>
                  <a:gs pos="100000">
                    <a:schemeClr val="tx2">
                      <a:lumMod val="20000"/>
                      <a:lumOff val="80000"/>
                    </a:schemeClr>
                  </a:gs>
                  <a:gs pos="17000">
                    <a:schemeClr val="tx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grpSp>
      <p:sp>
        <p:nvSpPr>
          <p:cNvPr id="14" name="TextBox 13"/>
          <p:cNvSpPr txBox="1"/>
          <p:nvPr/>
        </p:nvSpPr>
        <p:spPr>
          <a:xfrm>
            <a:off x="2863270" y="2907521"/>
            <a:ext cx="1360791" cy="923330"/>
          </a:xfrm>
          <a:prstGeom prst="rect">
            <a:avLst/>
          </a:prstGeom>
          <a:noFill/>
          <a:effectLst/>
        </p:spPr>
        <p:txBody>
          <a:bodyPr wrap="square" rtlCol="0">
            <a:spAutoFit/>
          </a:bodyPr>
          <a:lstStyle/>
          <a:p>
            <a:pPr algn="ctr" defTabSz="685800"/>
            <a:r>
              <a:rPr lang="en-US" sz="1350" dirty="0" err="1">
                <a:solidFill>
                  <a:srgbClr val="1F497D"/>
                </a:solidFill>
                <a:effectLst>
                  <a:innerShdw blurRad="88900" dist="63500" dir="13500000">
                    <a:prstClr val="black">
                      <a:alpha val="50000"/>
                    </a:prstClr>
                  </a:innerShdw>
                </a:effectLst>
                <a:latin typeface="Boulder" pitchFamily="2" charset="0"/>
              </a:rPr>
              <a:t>Comprométase</a:t>
            </a:r>
            <a:r>
              <a:rPr lang="en-US" sz="1350" dirty="0">
                <a:solidFill>
                  <a:srgbClr val="1F497D"/>
                </a:solidFill>
                <a:effectLst>
                  <a:innerShdw blurRad="88900" dist="63500" dir="13500000">
                    <a:prstClr val="black">
                      <a:alpha val="50000"/>
                    </a:prstClr>
                  </a:innerShdw>
                </a:effectLst>
                <a:latin typeface="Boulder" pitchFamily="2" charset="0"/>
              </a:rPr>
              <a:t> a ser </a:t>
            </a:r>
            <a:r>
              <a:rPr lang="en-US" sz="1350" dirty="0" err="1">
                <a:solidFill>
                  <a:srgbClr val="1F497D"/>
                </a:solidFill>
                <a:effectLst>
                  <a:innerShdw blurRad="88900" dist="63500" dir="13500000">
                    <a:prstClr val="black">
                      <a:alpha val="50000"/>
                    </a:prstClr>
                  </a:innerShdw>
                </a:effectLst>
                <a:latin typeface="Boulder" pitchFamily="2" charset="0"/>
              </a:rPr>
              <a:t>honesto</a:t>
            </a:r>
            <a:r>
              <a:rPr lang="en-US" sz="1350" dirty="0">
                <a:solidFill>
                  <a:srgbClr val="1F497D"/>
                </a:solidFill>
                <a:effectLst>
                  <a:innerShdw blurRad="88900" dist="63500" dir="13500000">
                    <a:prstClr val="black">
                      <a:alpha val="50000"/>
                    </a:prstClr>
                  </a:innerShdw>
                </a:effectLst>
                <a:latin typeface="Boulder" pitchFamily="2" charset="0"/>
              </a:rPr>
              <a:t>, formal y confinable.</a:t>
            </a:r>
            <a:endParaRPr lang="en-US" sz="1200" dirty="0">
              <a:solidFill>
                <a:srgbClr val="1F497D"/>
              </a:solidFill>
              <a:effectLst>
                <a:innerShdw blurRad="88900" dist="63500" dir="13500000">
                  <a:prstClr val="black">
                    <a:alpha val="50000"/>
                  </a:prstClr>
                </a:innerShdw>
              </a:effectLst>
              <a:latin typeface="Boulder" pitchFamily="2" charset="0"/>
            </a:endParaRPr>
          </a:p>
        </p:txBody>
      </p:sp>
      <p:sp>
        <p:nvSpPr>
          <p:cNvPr id="15" name="TextBox 14"/>
          <p:cNvSpPr txBox="1"/>
          <p:nvPr/>
        </p:nvSpPr>
        <p:spPr>
          <a:xfrm>
            <a:off x="3181350" y="1740878"/>
            <a:ext cx="571500" cy="1015663"/>
          </a:xfrm>
          <a:prstGeom prst="rect">
            <a:avLst/>
          </a:prstGeom>
          <a:noFill/>
          <a:scene3d>
            <a:camera prst="isometricOffAxis1Right">
              <a:rot lat="0" lon="21300000" rev="600000"/>
            </a:camera>
            <a:lightRig rig="contrasting" dir="t"/>
          </a:scene3d>
        </p:spPr>
        <p:txBody>
          <a:bodyPr wrap="square" rtlCol="0">
            <a:spAutoFit/>
            <a:scene3d>
              <a:camera prst="isometricOffAxis1Right">
                <a:rot lat="0" lon="21300000" rev="600000"/>
              </a:camera>
              <a:lightRig rig="contrasting" dir="t"/>
            </a:scene3d>
            <a:sp3d extrusionH="1270000" prstMaterial="flat">
              <a:bevelT w="44450" prst="angle"/>
            </a:sp3d>
          </a:bodyPr>
          <a:lstStyle/>
          <a:p>
            <a:pPr defTabSz="685800"/>
            <a:r>
              <a:rPr lang="en-US" sz="6000" dirty="0">
                <a:gradFill>
                  <a:gsLst>
                    <a:gs pos="0">
                      <a:srgbClr val="1F497D">
                        <a:lumMod val="75000"/>
                        <a:lumOff val="25000"/>
                      </a:srgbClr>
                    </a:gs>
                    <a:gs pos="50000">
                      <a:srgbClr val="1F497D">
                        <a:lumMod val="90000"/>
                        <a:lumOff val="10000"/>
                      </a:srgbClr>
                    </a:gs>
                    <a:gs pos="100000">
                      <a:srgbClr val="1F497D">
                        <a:lumMod val="75000"/>
                      </a:srgbClr>
                    </a:gs>
                    <a:gs pos="52000">
                      <a:srgbClr val="1F497D"/>
                    </a:gs>
                  </a:gsLst>
                  <a:lin ang="5400000" scaled="0"/>
                </a:gradFill>
                <a:effectLst>
                  <a:outerShdw blurRad="304800" dist="101600" dir="3600000" algn="tl" rotWithShape="0">
                    <a:prstClr val="black">
                      <a:alpha val="71000"/>
                    </a:prstClr>
                  </a:outerShdw>
                </a:effectLst>
                <a:latin typeface="Boulder" pitchFamily="2" charset="0"/>
              </a:rPr>
              <a:t>1</a:t>
            </a:r>
          </a:p>
        </p:txBody>
      </p:sp>
      <p:grpSp>
        <p:nvGrpSpPr>
          <p:cNvPr id="31" name="box"/>
          <p:cNvGrpSpPr/>
          <p:nvPr/>
        </p:nvGrpSpPr>
        <p:grpSpPr>
          <a:xfrm>
            <a:off x="4497866" y="2184731"/>
            <a:ext cx="1487154" cy="2964551"/>
            <a:chOff x="2863361" y="3923943"/>
            <a:chExt cx="5231424" cy="2286000"/>
          </a:xfrm>
        </p:grpSpPr>
        <p:sp>
          <p:nvSpPr>
            <p:cNvPr id="34" name="Rounded Rectangle 33"/>
            <p:cNvSpPr/>
            <p:nvPr/>
          </p:nvSpPr>
          <p:spPr>
            <a:xfrm>
              <a:off x="2863361" y="3923943"/>
              <a:ext cx="5231424" cy="2286000"/>
            </a:xfrm>
            <a:prstGeom prst="roundRect">
              <a:avLst>
                <a:gd name="adj" fmla="val 15473"/>
              </a:avLst>
            </a:prstGeom>
            <a:gradFill>
              <a:gsLst>
                <a:gs pos="0">
                  <a:schemeClr val="accent1">
                    <a:lumMod val="75000"/>
                  </a:schemeClr>
                </a:gs>
                <a:gs pos="100000">
                  <a:schemeClr val="tx2">
                    <a:lumMod val="75000"/>
                  </a:schemeClr>
                </a:gs>
              </a:gsLst>
              <a:lin ang="4800000" scaled="0"/>
            </a:gradFill>
            <a:ln w="31750">
              <a:noFill/>
            </a:ln>
            <a:effectLst>
              <a:outerShdw blurRad="254000" dist="1524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5" name="Rounded Rectangle 34"/>
            <p:cNvSpPr/>
            <p:nvPr/>
          </p:nvSpPr>
          <p:spPr>
            <a:xfrm>
              <a:off x="3102695" y="3983380"/>
              <a:ext cx="4730441" cy="2164440"/>
            </a:xfrm>
            <a:prstGeom prst="roundRect">
              <a:avLst>
                <a:gd name="adj" fmla="val 15473"/>
              </a:avLst>
            </a:prstGeom>
            <a:gradFill>
              <a:gsLst>
                <a:gs pos="1000">
                  <a:schemeClr val="bg1">
                    <a:lumMod val="95000"/>
                  </a:schemeClr>
                </a:gs>
                <a:gs pos="100000">
                  <a:schemeClr val="bg1">
                    <a:lumMod val="50000"/>
                  </a:schemeClr>
                </a:gs>
                <a:gs pos="80000">
                  <a:schemeClr val="tx1">
                    <a:lumMod val="50000"/>
                    <a:lumOff val="50000"/>
                  </a:schemeClr>
                </a:gs>
              </a:gsLst>
              <a:lin ang="4800000" scaled="0"/>
            </a:gradFill>
            <a:ln w="31750">
              <a:gradFill>
                <a:gsLst>
                  <a:gs pos="100000">
                    <a:schemeClr val="tx2">
                      <a:lumMod val="20000"/>
                      <a:lumOff val="80000"/>
                    </a:schemeClr>
                  </a:gs>
                  <a:gs pos="17000">
                    <a:schemeClr val="tx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grpSp>
      <p:grpSp>
        <p:nvGrpSpPr>
          <p:cNvPr id="44" name="box"/>
          <p:cNvGrpSpPr/>
          <p:nvPr/>
        </p:nvGrpSpPr>
        <p:grpSpPr>
          <a:xfrm>
            <a:off x="6186056" y="2188165"/>
            <a:ext cx="1487154" cy="2964551"/>
            <a:chOff x="2863361" y="3923943"/>
            <a:chExt cx="5231424" cy="2286000"/>
          </a:xfrm>
        </p:grpSpPr>
        <p:sp>
          <p:nvSpPr>
            <p:cNvPr id="45" name="Rounded Rectangle 44"/>
            <p:cNvSpPr/>
            <p:nvPr/>
          </p:nvSpPr>
          <p:spPr>
            <a:xfrm>
              <a:off x="2863361" y="3923943"/>
              <a:ext cx="5231424" cy="2286000"/>
            </a:xfrm>
            <a:prstGeom prst="roundRect">
              <a:avLst>
                <a:gd name="adj" fmla="val 15473"/>
              </a:avLst>
            </a:prstGeom>
            <a:gradFill>
              <a:gsLst>
                <a:gs pos="0">
                  <a:schemeClr val="accent1">
                    <a:lumMod val="75000"/>
                  </a:schemeClr>
                </a:gs>
                <a:gs pos="100000">
                  <a:schemeClr val="tx2">
                    <a:lumMod val="75000"/>
                  </a:schemeClr>
                </a:gs>
              </a:gsLst>
              <a:lin ang="4800000" scaled="0"/>
            </a:gradFill>
            <a:ln w="31750">
              <a:noFill/>
            </a:ln>
            <a:effectLst>
              <a:outerShdw blurRad="254000" dist="1524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6" name="Rounded Rectangle 45"/>
            <p:cNvSpPr/>
            <p:nvPr/>
          </p:nvSpPr>
          <p:spPr>
            <a:xfrm>
              <a:off x="3102695" y="3983380"/>
              <a:ext cx="4730441" cy="2164440"/>
            </a:xfrm>
            <a:prstGeom prst="roundRect">
              <a:avLst>
                <a:gd name="adj" fmla="val 15473"/>
              </a:avLst>
            </a:prstGeom>
            <a:gradFill>
              <a:gsLst>
                <a:gs pos="1000">
                  <a:schemeClr val="bg1">
                    <a:lumMod val="95000"/>
                  </a:schemeClr>
                </a:gs>
                <a:gs pos="100000">
                  <a:schemeClr val="bg1">
                    <a:lumMod val="50000"/>
                  </a:schemeClr>
                </a:gs>
                <a:gs pos="80000">
                  <a:schemeClr val="tx1">
                    <a:lumMod val="50000"/>
                    <a:lumOff val="50000"/>
                  </a:schemeClr>
                </a:gs>
              </a:gsLst>
              <a:lin ang="4800000" scaled="0"/>
            </a:gradFill>
            <a:ln w="31750">
              <a:gradFill>
                <a:gsLst>
                  <a:gs pos="100000">
                    <a:schemeClr val="tx2">
                      <a:lumMod val="20000"/>
                      <a:lumOff val="80000"/>
                    </a:schemeClr>
                  </a:gs>
                  <a:gs pos="17000">
                    <a:schemeClr val="tx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grpSp>
      <p:grpSp>
        <p:nvGrpSpPr>
          <p:cNvPr id="48" name="box"/>
          <p:cNvGrpSpPr/>
          <p:nvPr/>
        </p:nvGrpSpPr>
        <p:grpSpPr>
          <a:xfrm>
            <a:off x="7874244" y="2184731"/>
            <a:ext cx="1487154" cy="2964551"/>
            <a:chOff x="2863361" y="3923943"/>
            <a:chExt cx="5231424" cy="2286000"/>
          </a:xfrm>
        </p:grpSpPr>
        <p:sp>
          <p:nvSpPr>
            <p:cNvPr id="49" name="Rounded Rectangle 48"/>
            <p:cNvSpPr/>
            <p:nvPr/>
          </p:nvSpPr>
          <p:spPr>
            <a:xfrm>
              <a:off x="2863361" y="3923943"/>
              <a:ext cx="5231424" cy="2286000"/>
            </a:xfrm>
            <a:prstGeom prst="roundRect">
              <a:avLst>
                <a:gd name="adj" fmla="val 15473"/>
              </a:avLst>
            </a:prstGeom>
            <a:gradFill>
              <a:gsLst>
                <a:gs pos="0">
                  <a:schemeClr val="accent1">
                    <a:lumMod val="75000"/>
                  </a:schemeClr>
                </a:gs>
                <a:gs pos="100000">
                  <a:schemeClr val="tx2">
                    <a:lumMod val="75000"/>
                  </a:schemeClr>
                </a:gs>
              </a:gsLst>
              <a:lin ang="4800000" scaled="0"/>
            </a:gradFill>
            <a:ln w="31750">
              <a:noFill/>
            </a:ln>
            <a:effectLst>
              <a:outerShdw blurRad="254000" dist="1524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0" name="Rounded Rectangle 49"/>
            <p:cNvSpPr/>
            <p:nvPr/>
          </p:nvSpPr>
          <p:spPr>
            <a:xfrm>
              <a:off x="3102695" y="3983380"/>
              <a:ext cx="4730441" cy="2164440"/>
            </a:xfrm>
            <a:prstGeom prst="roundRect">
              <a:avLst>
                <a:gd name="adj" fmla="val 15473"/>
              </a:avLst>
            </a:prstGeom>
            <a:gradFill>
              <a:gsLst>
                <a:gs pos="1000">
                  <a:schemeClr val="bg1">
                    <a:lumMod val="95000"/>
                  </a:schemeClr>
                </a:gs>
                <a:gs pos="100000">
                  <a:schemeClr val="bg1">
                    <a:lumMod val="50000"/>
                  </a:schemeClr>
                </a:gs>
                <a:gs pos="80000">
                  <a:schemeClr val="tx1">
                    <a:lumMod val="50000"/>
                    <a:lumOff val="50000"/>
                  </a:schemeClr>
                </a:gs>
              </a:gsLst>
              <a:lin ang="4800000" scaled="0"/>
            </a:gradFill>
            <a:ln w="31750">
              <a:gradFill>
                <a:gsLst>
                  <a:gs pos="100000">
                    <a:schemeClr val="tx2">
                      <a:lumMod val="20000"/>
                      <a:lumOff val="80000"/>
                    </a:schemeClr>
                  </a:gs>
                  <a:gs pos="17000">
                    <a:schemeClr val="tx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grpSp>
      <p:sp>
        <p:nvSpPr>
          <p:cNvPr id="22" name="TextBox 21"/>
          <p:cNvSpPr txBox="1"/>
          <p:nvPr/>
        </p:nvSpPr>
        <p:spPr>
          <a:xfrm>
            <a:off x="4896335" y="1732520"/>
            <a:ext cx="571500" cy="1015663"/>
          </a:xfrm>
          <a:prstGeom prst="rect">
            <a:avLst/>
          </a:prstGeom>
          <a:noFill/>
          <a:scene3d>
            <a:camera prst="isometricOffAxis1Right">
              <a:rot lat="0" lon="21300000" rev="600000"/>
            </a:camera>
            <a:lightRig rig="contrasting" dir="t"/>
          </a:scene3d>
        </p:spPr>
        <p:txBody>
          <a:bodyPr wrap="square" rtlCol="0">
            <a:spAutoFit/>
            <a:scene3d>
              <a:camera prst="isometricOffAxis1Right">
                <a:rot lat="0" lon="21300000" rev="600000"/>
              </a:camera>
              <a:lightRig rig="contrasting" dir="t"/>
            </a:scene3d>
            <a:sp3d extrusionH="1270000" prstMaterial="flat">
              <a:bevelT w="44450" prst="angle"/>
            </a:sp3d>
          </a:bodyPr>
          <a:lstStyle/>
          <a:p>
            <a:pPr defTabSz="685800"/>
            <a:r>
              <a:rPr lang="en-US" sz="6000" dirty="0">
                <a:gradFill>
                  <a:gsLst>
                    <a:gs pos="0">
                      <a:srgbClr val="C0504D">
                        <a:lumMod val="95000"/>
                        <a:lumOff val="5000"/>
                      </a:srgbClr>
                    </a:gs>
                    <a:gs pos="50000">
                      <a:srgbClr val="C0504D">
                        <a:lumMod val="88000"/>
                      </a:srgbClr>
                    </a:gs>
                    <a:gs pos="100000">
                      <a:srgbClr val="C0504D">
                        <a:lumMod val="75000"/>
                      </a:srgbClr>
                    </a:gs>
                    <a:gs pos="47000">
                      <a:srgbClr val="C0504D"/>
                    </a:gs>
                  </a:gsLst>
                  <a:lin ang="5400000" scaled="0"/>
                </a:gradFill>
                <a:effectLst>
                  <a:outerShdw blurRad="304800" dist="101600" dir="3600000" algn="tl" rotWithShape="0">
                    <a:prstClr val="black">
                      <a:alpha val="71000"/>
                    </a:prstClr>
                  </a:outerShdw>
                </a:effectLst>
                <a:latin typeface="Boulder" pitchFamily="2" charset="0"/>
              </a:rPr>
              <a:t>2</a:t>
            </a:r>
          </a:p>
        </p:txBody>
      </p:sp>
      <p:sp>
        <p:nvSpPr>
          <p:cNvPr id="36" name="TextBox 35"/>
          <p:cNvSpPr txBox="1"/>
          <p:nvPr/>
        </p:nvSpPr>
        <p:spPr>
          <a:xfrm>
            <a:off x="4641372" y="2907522"/>
            <a:ext cx="1166761" cy="1131079"/>
          </a:xfrm>
          <a:prstGeom prst="rect">
            <a:avLst/>
          </a:prstGeom>
          <a:noFill/>
          <a:effectLst/>
        </p:spPr>
        <p:txBody>
          <a:bodyPr wrap="square" rtlCol="0">
            <a:spAutoFit/>
          </a:bodyPr>
          <a:lstStyle/>
          <a:p>
            <a:pPr algn="ctr" defTabSz="685800"/>
            <a:r>
              <a:rPr lang="en-US" sz="1350" dirty="0" err="1">
                <a:solidFill>
                  <a:srgbClr val="1F497D"/>
                </a:solidFill>
                <a:effectLst>
                  <a:innerShdw blurRad="88900" dist="63500" dir="13500000">
                    <a:prstClr val="black">
                      <a:alpha val="50000"/>
                    </a:prstClr>
                  </a:innerShdw>
                </a:effectLst>
                <a:latin typeface="Boulder" pitchFamily="2" charset="0"/>
              </a:rPr>
              <a:t>Decida</a:t>
            </a:r>
            <a:r>
              <a:rPr lang="en-US" sz="1350" dirty="0">
                <a:solidFill>
                  <a:srgbClr val="1F497D"/>
                </a:solidFill>
                <a:effectLst>
                  <a:innerShdw blurRad="88900" dist="63500" dir="13500000">
                    <a:prstClr val="black">
                      <a:alpha val="50000"/>
                    </a:prstClr>
                  </a:innerShdw>
                </a:effectLst>
                <a:latin typeface="Boulder" pitchFamily="2" charset="0"/>
              </a:rPr>
              <a:t> </a:t>
            </a:r>
            <a:r>
              <a:rPr lang="en-US" sz="1350" dirty="0" err="1">
                <a:solidFill>
                  <a:srgbClr val="1F497D"/>
                </a:solidFill>
                <a:effectLst>
                  <a:innerShdw blurRad="88900" dist="63500" dir="13500000">
                    <a:prstClr val="black">
                      <a:alpha val="50000"/>
                    </a:prstClr>
                  </a:innerShdw>
                </a:effectLst>
                <a:latin typeface="Boulder" pitchFamily="2" charset="0"/>
              </a:rPr>
              <a:t>previamente</a:t>
            </a:r>
            <a:r>
              <a:rPr lang="en-US" sz="1350" dirty="0">
                <a:solidFill>
                  <a:srgbClr val="1F497D"/>
                </a:solidFill>
                <a:effectLst>
                  <a:innerShdw blurRad="88900" dist="63500" dir="13500000">
                    <a:prstClr val="black">
                      <a:alpha val="50000"/>
                    </a:prstClr>
                  </a:innerShdw>
                </a:effectLst>
                <a:latin typeface="Boulder" pitchFamily="2" charset="0"/>
              </a:rPr>
              <a:t> que </a:t>
            </a:r>
            <a:r>
              <a:rPr lang="en-US" sz="1350" dirty="0" err="1">
                <a:solidFill>
                  <a:srgbClr val="1F497D"/>
                </a:solidFill>
                <a:effectLst>
                  <a:innerShdw blurRad="88900" dist="63500" dir="13500000">
                    <a:prstClr val="black">
                      <a:alpha val="50000"/>
                    </a:prstClr>
                  </a:innerShdw>
                </a:effectLst>
                <a:latin typeface="Boulder" pitchFamily="2" charset="0"/>
              </a:rPr>
              <a:t>usted</a:t>
            </a:r>
            <a:r>
              <a:rPr lang="en-US" sz="1350" dirty="0">
                <a:solidFill>
                  <a:srgbClr val="1F497D"/>
                </a:solidFill>
                <a:effectLst>
                  <a:innerShdw blurRad="88900" dist="63500" dir="13500000">
                    <a:prstClr val="black">
                      <a:alpha val="50000"/>
                    </a:prstClr>
                  </a:innerShdw>
                </a:effectLst>
                <a:latin typeface="Boulder" pitchFamily="2" charset="0"/>
              </a:rPr>
              <a:t> no </a:t>
            </a:r>
            <a:r>
              <a:rPr lang="en-US" sz="1350" dirty="0" err="1">
                <a:solidFill>
                  <a:srgbClr val="1F497D"/>
                </a:solidFill>
                <a:effectLst>
                  <a:innerShdw blurRad="88900" dist="63500" dir="13500000">
                    <a:prstClr val="black">
                      <a:alpha val="50000"/>
                    </a:prstClr>
                  </a:innerShdw>
                </a:effectLst>
                <a:latin typeface="Boulder" pitchFamily="2" charset="0"/>
              </a:rPr>
              <a:t>tiene</a:t>
            </a:r>
            <a:r>
              <a:rPr lang="en-US" sz="1350" dirty="0">
                <a:solidFill>
                  <a:srgbClr val="1F497D"/>
                </a:solidFill>
                <a:effectLst>
                  <a:innerShdw blurRad="88900" dist="63500" dir="13500000">
                    <a:prstClr val="black">
                      <a:alpha val="50000"/>
                    </a:prstClr>
                  </a:innerShdw>
                </a:effectLst>
                <a:latin typeface="Boulder" pitchFamily="2" charset="0"/>
              </a:rPr>
              <a:t> </a:t>
            </a:r>
            <a:r>
              <a:rPr lang="en-US" sz="1350" dirty="0" err="1">
                <a:solidFill>
                  <a:srgbClr val="1F497D"/>
                </a:solidFill>
                <a:effectLst>
                  <a:innerShdw blurRad="88900" dist="63500" dir="13500000">
                    <a:prstClr val="black">
                      <a:alpha val="50000"/>
                    </a:prstClr>
                  </a:innerShdw>
                </a:effectLst>
                <a:latin typeface="Boulder" pitchFamily="2" charset="0"/>
              </a:rPr>
              <a:t>precio</a:t>
            </a:r>
            <a:r>
              <a:rPr lang="en-US" sz="1350" dirty="0">
                <a:solidFill>
                  <a:srgbClr val="1F497D"/>
                </a:solidFill>
                <a:effectLst>
                  <a:innerShdw blurRad="88900" dist="63500" dir="13500000">
                    <a:prstClr val="black">
                      <a:alpha val="50000"/>
                    </a:prstClr>
                  </a:innerShdw>
                </a:effectLst>
                <a:latin typeface="Boulder" pitchFamily="2" charset="0"/>
              </a:rPr>
              <a:t>.</a:t>
            </a:r>
            <a:endParaRPr lang="en-US" sz="1200" dirty="0">
              <a:solidFill>
                <a:srgbClr val="1F497D"/>
              </a:solidFill>
              <a:effectLst>
                <a:innerShdw blurRad="88900" dist="63500" dir="13500000">
                  <a:prstClr val="black">
                    <a:alpha val="50000"/>
                  </a:prstClr>
                </a:innerShdw>
              </a:effectLst>
              <a:latin typeface="Boulder" pitchFamily="2" charset="0"/>
            </a:endParaRPr>
          </a:p>
        </p:txBody>
      </p:sp>
      <p:sp>
        <p:nvSpPr>
          <p:cNvPr id="47" name="TextBox 46"/>
          <p:cNvSpPr txBox="1"/>
          <p:nvPr/>
        </p:nvSpPr>
        <p:spPr>
          <a:xfrm>
            <a:off x="6321760" y="2907522"/>
            <a:ext cx="1166761" cy="715581"/>
          </a:xfrm>
          <a:prstGeom prst="rect">
            <a:avLst/>
          </a:prstGeom>
          <a:noFill/>
          <a:effectLst/>
        </p:spPr>
        <p:txBody>
          <a:bodyPr wrap="square" rtlCol="0">
            <a:spAutoFit/>
          </a:bodyPr>
          <a:lstStyle/>
          <a:p>
            <a:pPr algn="ctr" defTabSz="685800"/>
            <a:r>
              <a:rPr lang="en-US" sz="1350" dirty="0" err="1">
                <a:solidFill>
                  <a:srgbClr val="1F497D"/>
                </a:solidFill>
                <a:effectLst>
                  <a:innerShdw blurRad="88900" dist="63500" dir="13500000">
                    <a:prstClr val="black">
                      <a:alpha val="50000"/>
                    </a:prstClr>
                  </a:innerShdw>
                </a:effectLst>
                <a:latin typeface="Boulder" pitchFamily="2" charset="0"/>
              </a:rPr>
              <a:t>Concéntrese</a:t>
            </a:r>
            <a:r>
              <a:rPr lang="en-US" sz="1350" dirty="0">
                <a:solidFill>
                  <a:srgbClr val="1F497D"/>
                </a:solidFill>
                <a:effectLst>
                  <a:innerShdw blurRad="88900" dist="63500" dir="13500000">
                    <a:prstClr val="black">
                      <a:alpha val="50000"/>
                    </a:prstClr>
                  </a:innerShdw>
                </a:effectLst>
                <a:latin typeface="Boulder" pitchFamily="2" charset="0"/>
              </a:rPr>
              <a:t> </a:t>
            </a:r>
            <a:r>
              <a:rPr lang="en-US" sz="1350" dirty="0" err="1">
                <a:solidFill>
                  <a:srgbClr val="1F497D"/>
                </a:solidFill>
                <a:effectLst>
                  <a:innerShdw blurRad="88900" dist="63500" dir="13500000">
                    <a:prstClr val="black">
                      <a:alpha val="50000"/>
                    </a:prstClr>
                  </a:innerShdw>
                </a:effectLst>
                <a:latin typeface="Boulder" pitchFamily="2" charset="0"/>
              </a:rPr>
              <a:t>en</a:t>
            </a:r>
            <a:r>
              <a:rPr lang="en-US" sz="1350" dirty="0">
                <a:solidFill>
                  <a:srgbClr val="1F497D"/>
                </a:solidFill>
                <a:effectLst>
                  <a:innerShdw blurRad="88900" dist="63500" dir="13500000">
                    <a:prstClr val="black">
                      <a:alpha val="50000"/>
                    </a:prstClr>
                  </a:innerShdw>
                </a:effectLst>
                <a:latin typeface="Boulder" pitchFamily="2" charset="0"/>
              </a:rPr>
              <a:t> las </a:t>
            </a:r>
            <a:r>
              <a:rPr lang="en-US" sz="1350" dirty="0" err="1">
                <a:solidFill>
                  <a:srgbClr val="1F497D"/>
                </a:solidFill>
                <a:effectLst>
                  <a:innerShdw blurRad="88900" dist="63500" dir="13500000">
                    <a:prstClr val="black">
                      <a:alpha val="50000"/>
                    </a:prstClr>
                  </a:innerShdw>
                </a:effectLst>
                <a:latin typeface="Boulder" pitchFamily="2" charset="0"/>
              </a:rPr>
              <a:t>cosas</a:t>
            </a:r>
            <a:r>
              <a:rPr lang="en-US" sz="1350" dirty="0">
                <a:solidFill>
                  <a:srgbClr val="1F497D"/>
                </a:solidFill>
                <a:effectLst>
                  <a:innerShdw blurRad="88900" dist="63500" dir="13500000">
                    <a:prstClr val="black">
                      <a:alpha val="50000"/>
                    </a:prstClr>
                  </a:innerShdw>
                </a:effectLst>
                <a:latin typeface="Boulder" pitchFamily="2" charset="0"/>
              </a:rPr>
              <a:t> </a:t>
            </a:r>
            <a:r>
              <a:rPr lang="en-US" sz="1350" dirty="0" err="1">
                <a:solidFill>
                  <a:srgbClr val="1F497D"/>
                </a:solidFill>
                <a:effectLst>
                  <a:innerShdw blurRad="88900" dist="63500" dir="13500000">
                    <a:prstClr val="black">
                      <a:alpha val="50000"/>
                    </a:prstClr>
                  </a:innerShdw>
                </a:effectLst>
                <a:latin typeface="Boulder" pitchFamily="2" charset="0"/>
              </a:rPr>
              <a:t>menores</a:t>
            </a:r>
            <a:r>
              <a:rPr lang="en-US" sz="1350" dirty="0">
                <a:solidFill>
                  <a:srgbClr val="1F497D"/>
                </a:solidFill>
                <a:effectLst>
                  <a:innerShdw blurRad="88900" dist="63500" dir="13500000">
                    <a:prstClr val="black">
                      <a:alpha val="50000"/>
                    </a:prstClr>
                  </a:innerShdw>
                </a:effectLst>
                <a:latin typeface="Boulder" pitchFamily="2" charset="0"/>
              </a:rPr>
              <a:t>.</a:t>
            </a:r>
            <a:endParaRPr lang="en-US" sz="1200" dirty="0">
              <a:solidFill>
                <a:srgbClr val="1F497D"/>
              </a:solidFill>
              <a:effectLst>
                <a:innerShdw blurRad="88900" dist="63500" dir="13500000">
                  <a:prstClr val="black">
                    <a:alpha val="50000"/>
                  </a:prstClr>
                </a:innerShdw>
              </a:effectLst>
              <a:latin typeface="Boulder" pitchFamily="2" charset="0"/>
            </a:endParaRPr>
          </a:p>
        </p:txBody>
      </p:sp>
      <p:sp>
        <p:nvSpPr>
          <p:cNvPr id="37" name="TextBox 36"/>
          <p:cNvSpPr txBox="1"/>
          <p:nvPr/>
        </p:nvSpPr>
        <p:spPr>
          <a:xfrm>
            <a:off x="6579771" y="1713440"/>
            <a:ext cx="571500" cy="1015663"/>
          </a:xfrm>
          <a:prstGeom prst="rect">
            <a:avLst/>
          </a:prstGeom>
          <a:noFill/>
          <a:scene3d>
            <a:camera prst="isometricOffAxis1Right">
              <a:rot lat="0" lon="21300000" rev="600000"/>
            </a:camera>
            <a:lightRig rig="contrasting" dir="t"/>
          </a:scene3d>
        </p:spPr>
        <p:txBody>
          <a:bodyPr wrap="square" rtlCol="0">
            <a:spAutoFit/>
            <a:scene3d>
              <a:camera prst="isometricOffAxis1Right">
                <a:rot lat="0" lon="21300000" rev="600000"/>
              </a:camera>
              <a:lightRig rig="contrasting" dir="t"/>
            </a:scene3d>
            <a:sp3d extrusionH="1270000" prstMaterial="flat">
              <a:bevelT w="44450" prst="angle"/>
            </a:sp3d>
          </a:bodyPr>
          <a:lstStyle/>
          <a:p>
            <a:pPr defTabSz="685800"/>
            <a:r>
              <a:rPr lang="en-US" sz="6000" dirty="0">
                <a:gradFill>
                  <a:gsLst>
                    <a:gs pos="0">
                      <a:srgbClr val="EFD643">
                        <a:lumMod val="40000"/>
                        <a:lumOff val="60000"/>
                      </a:srgbClr>
                    </a:gs>
                    <a:gs pos="50000">
                      <a:srgbClr val="EFD643">
                        <a:lumMod val="60000"/>
                        <a:lumOff val="40000"/>
                      </a:srgbClr>
                    </a:gs>
                    <a:gs pos="100000">
                      <a:srgbClr val="EFD643">
                        <a:lumMod val="75000"/>
                      </a:srgbClr>
                    </a:gs>
                    <a:gs pos="52000">
                      <a:srgbClr val="EFD643">
                        <a:lumMod val="83000"/>
                      </a:srgbClr>
                    </a:gs>
                  </a:gsLst>
                  <a:lin ang="5400000" scaled="0"/>
                </a:gradFill>
                <a:effectLst>
                  <a:outerShdw blurRad="304800" dist="101600" dir="3600000" algn="tl" rotWithShape="0">
                    <a:prstClr val="black">
                      <a:alpha val="71000"/>
                    </a:prstClr>
                  </a:outerShdw>
                </a:effectLst>
                <a:latin typeface="Boulder" pitchFamily="2" charset="0"/>
              </a:rPr>
              <a:t>3</a:t>
            </a:r>
          </a:p>
        </p:txBody>
      </p:sp>
      <p:sp>
        <p:nvSpPr>
          <p:cNvPr id="51" name="TextBox 50"/>
          <p:cNvSpPr txBox="1"/>
          <p:nvPr/>
        </p:nvSpPr>
        <p:spPr>
          <a:xfrm>
            <a:off x="8013222" y="2907522"/>
            <a:ext cx="1166761" cy="1131079"/>
          </a:xfrm>
          <a:prstGeom prst="rect">
            <a:avLst/>
          </a:prstGeom>
          <a:noFill/>
          <a:effectLst/>
        </p:spPr>
        <p:txBody>
          <a:bodyPr wrap="square" rtlCol="0">
            <a:spAutoFit/>
          </a:bodyPr>
          <a:lstStyle/>
          <a:p>
            <a:pPr algn="ctr" defTabSz="685800"/>
            <a:r>
              <a:rPr lang="en-US" sz="1350" dirty="0" err="1">
                <a:solidFill>
                  <a:srgbClr val="1F497D"/>
                </a:solidFill>
                <a:effectLst>
                  <a:innerShdw blurRad="88900" dist="63500" dir="13500000">
                    <a:prstClr val="black">
                      <a:alpha val="50000"/>
                    </a:prstClr>
                  </a:innerShdw>
                </a:effectLst>
                <a:latin typeface="Boulder" pitchFamily="2" charset="0"/>
              </a:rPr>
              <a:t>Haga</a:t>
            </a:r>
            <a:r>
              <a:rPr lang="en-US" sz="1350" dirty="0">
                <a:solidFill>
                  <a:srgbClr val="1F497D"/>
                </a:solidFill>
                <a:effectLst>
                  <a:innerShdw blurRad="88900" dist="63500" dir="13500000">
                    <a:prstClr val="black">
                      <a:alpha val="50000"/>
                    </a:prstClr>
                  </a:innerShdw>
                </a:effectLst>
                <a:latin typeface="Boulder" pitchFamily="2" charset="0"/>
              </a:rPr>
              <a:t> </a:t>
            </a:r>
            <a:r>
              <a:rPr lang="en-US" sz="1350" dirty="0" err="1">
                <a:solidFill>
                  <a:srgbClr val="1F497D"/>
                </a:solidFill>
                <a:effectLst>
                  <a:innerShdw blurRad="88900" dist="63500" dir="13500000">
                    <a:prstClr val="black">
                      <a:alpha val="50000"/>
                    </a:prstClr>
                  </a:innerShdw>
                </a:effectLst>
                <a:latin typeface="Boulder" pitchFamily="2" charset="0"/>
              </a:rPr>
              <a:t>cada</a:t>
            </a:r>
            <a:r>
              <a:rPr lang="en-US" sz="1350" dirty="0">
                <a:solidFill>
                  <a:srgbClr val="1F497D"/>
                </a:solidFill>
                <a:effectLst>
                  <a:innerShdw blurRad="88900" dist="63500" dir="13500000">
                    <a:prstClr val="black">
                      <a:alpha val="50000"/>
                    </a:prstClr>
                  </a:innerShdw>
                </a:effectLst>
                <a:latin typeface="Boulder" pitchFamily="2" charset="0"/>
              </a:rPr>
              <a:t> </a:t>
            </a:r>
            <a:r>
              <a:rPr lang="en-US" sz="1350" dirty="0" err="1">
                <a:solidFill>
                  <a:srgbClr val="1F497D"/>
                </a:solidFill>
                <a:effectLst>
                  <a:innerShdw blurRad="88900" dist="63500" dir="13500000">
                    <a:prstClr val="black">
                      <a:alpha val="50000"/>
                    </a:prstClr>
                  </a:innerShdw>
                </a:effectLst>
                <a:latin typeface="Boulder" pitchFamily="2" charset="0"/>
              </a:rPr>
              <a:t>día</a:t>
            </a:r>
            <a:r>
              <a:rPr lang="en-US" sz="1350" dirty="0">
                <a:solidFill>
                  <a:srgbClr val="1F497D"/>
                </a:solidFill>
                <a:effectLst>
                  <a:innerShdw blurRad="88900" dist="63500" dir="13500000">
                    <a:prstClr val="black">
                      <a:alpha val="50000"/>
                    </a:prstClr>
                  </a:innerShdw>
                </a:effectLst>
                <a:latin typeface="Boulder" pitchFamily="2" charset="0"/>
              </a:rPr>
              <a:t> lo que debe antes de lo que </a:t>
            </a:r>
            <a:r>
              <a:rPr lang="en-US" sz="1350" dirty="0" err="1">
                <a:solidFill>
                  <a:srgbClr val="1F497D"/>
                </a:solidFill>
                <a:effectLst>
                  <a:innerShdw blurRad="88900" dist="63500" dir="13500000">
                    <a:prstClr val="black">
                      <a:alpha val="50000"/>
                    </a:prstClr>
                  </a:innerShdw>
                </a:effectLst>
                <a:latin typeface="Boulder" pitchFamily="2" charset="0"/>
              </a:rPr>
              <a:t>quiere</a:t>
            </a:r>
            <a:r>
              <a:rPr lang="en-US" sz="1350" dirty="0">
                <a:solidFill>
                  <a:srgbClr val="1F497D"/>
                </a:solidFill>
                <a:effectLst>
                  <a:innerShdw blurRad="88900" dist="63500" dir="13500000">
                    <a:prstClr val="black">
                      <a:alpha val="50000"/>
                    </a:prstClr>
                  </a:innerShdw>
                </a:effectLst>
                <a:latin typeface="Boulder" pitchFamily="2" charset="0"/>
              </a:rPr>
              <a:t>.</a:t>
            </a:r>
            <a:endParaRPr lang="en-US" sz="1200" dirty="0">
              <a:solidFill>
                <a:srgbClr val="1F497D"/>
              </a:solidFill>
              <a:effectLst>
                <a:innerShdw blurRad="88900" dist="63500" dir="13500000">
                  <a:prstClr val="black">
                    <a:alpha val="50000"/>
                  </a:prstClr>
                </a:innerShdw>
              </a:effectLst>
              <a:latin typeface="Boulder" pitchFamily="2" charset="0"/>
            </a:endParaRPr>
          </a:p>
        </p:txBody>
      </p:sp>
      <p:sp>
        <p:nvSpPr>
          <p:cNvPr id="53" name="TextBox 52"/>
          <p:cNvSpPr txBox="1"/>
          <p:nvPr/>
        </p:nvSpPr>
        <p:spPr>
          <a:xfrm>
            <a:off x="8281083" y="1709136"/>
            <a:ext cx="571500" cy="1015663"/>
          </a:xfrm>
          <a:prstGeom prst="rect">
            <a:avLst/>
          </a:prstGeom>
          <a:noFill/>
          <a:scene3d>
            <a:camera prst="isometricOffAxis1Right">
              <a:rot lat="0" lon="21300000" rev="600000"/>
            </a:camera>
            <a:lightRig rig="contrasting" dir="t"/>
          </a:scene3d>
        </p:spPr>
        <p:txBody>
          <a:bodyPr wrap="square" rtlCol="0">
            <a:spAutoFit/>
            <a:scene3d>
              <a:camera prst="isometricOffAxis1Right">
                <a:rot lat="0" lon="21300000" rev="600000"/>
              </a:camera>
              <a:lightRig rig="contrasting" dir="t"/>
            </a:scene3d>
            <a:sp3d extrusionH="1270000" prstMaterial="flat">
              <a:bevelT w="44450" prst="angle"/>
            </a:sp3d>
          </a:bodyPr>
          <a:lstStyle/>
          <a:p>
            <a:pPr defTabSz="685800"/>
            <a:r>
              <a:rPr lang="en-US" sz="6000" dirty="0">
                <a:gradFill>
                  <a:gsLst>
                    <a:gs pos="0">
                      <a:prstClr val="white">
                        <a:lumMod val="75000"/>
                      </a:prstClr>
                    </a:gs>
                    <a:gs pos="50000">
                      <a:prstClr val="white">
                        <a:lumMod val="65000"/>
                      </a:prstClr>
                    </a:gs>
                    <a:gs pos="100000">
                      <a:prstClr val="white">
                        <a:lumMod val="45000"/>
                      </a:prstClr>
                    </a:gs>
                    <a:gs pos="52000">
                      <a:prstClr val="white">
                        <a:lumMod val="55000"/>
                      </a:prstClr>
                    </a:gs>
                  </a:gsLst>
                  <a:lin ang="5400000" scaled="0"/>
                </a:gradFill>
                <a:effectLst>
                  <a:outerShdw blurRad="304800" dist="101600" dir="3600000" algn="tl" rotWithShape="0">
                    <a:prstClr val="black">
                      <a:alpha val="71000"/>
                    </a:prstClr>
                  </a:outerShdw>
                </a:effectLst>
                <a:latin typeface="Boulder" pitchFamily="2" charset="0"/>
              </a:rPr>
              <a:t>4</a:t>
            </a:r>
          </a:p>
        </p:txBody>
      </p:sp>
      <p:sp>
        <p:nvSpPr>
          <p:cNvPr id="54" name="TextBox 53"/>
          <p:cNvSpPr txBox="1"/>
          <p:nvPr/>
        </p:nvSpPr>
        <p:spPr>
          <a:xfrm>
            <a:off x="2877714" y="981968"/>
            <a:ext cx="7256887" cy="584775"/>
          </a:xfrm>
          <a:prstGeom prst="rect">
            <a:avLst/>
          </a:prstGeom>
          <a:noFill/>
          <a:scene3d>
            <a:camera prst="isometricOffAxis1Right">
              <a:rot lat="21594000" lon="21420000" rev="0"/>
            </a:camera>
            <a:lightRig rig="contrasting" dir="t"/>
          </a:scene3d>
        </p:spPr>
        <p:txBody>
          <a:bodyPr wrap="square" rtlCol="0">
            <a:spAutoFit/>
            <a:scene3d>
              <a:camera prst="isometricOffAxis1Right">
                <a:rot lat="21594000" lon="21420000" rev="0"/>
              </a:camera>
              <a:lightRig rig="contrasting" dir="t"/>
            </a:scene3d>
            <a:sp3d extrusionH="1270000" prstMaterial="flat">
              <a:bevelT w="44450" prst="angle"/>
            </a:sp3d>
          </a:bodyPr>
          <a:lstStyle/>
          <a:p>
            <a:pPr algn="ctr" defTabSz="685800"/>
            <a:r>
              <a:rPr lang="en-US" sz="3200" dirty="0" err="1">
                <a:solidFill>
                  <a:prstClr val="white"/>
                </a:solidFill>
                <a:effectLst>
                  <a:outerShdw blurRad="304800" dist="101600" dir="3600000" algn="tl" rotWithShape="0">
                    <a:prstClr val="black">
                      <a:alpha val="71000"/>
                    </a:prstClr>
                  </a:outerShdw>
                </a:effectLst>
                <a:latin typeface="Boulder" pitchFamily="2" charset="0"/>
              </a:rPr>
              <a:t>Conviértase</a:t>
            </a:r>
            <a:r>
              <a:rPr lang="en-US" sz="3200" dirty="0">
                <a:solidFill>
                  <a:prstClr val="white"/>
                </a:solidFill>
                <a:effectLst>
                  <a:outerShdw blurRad="304800" dist="101600" dir="3600000" algn="tl" rotWithShape="0">
                    <a:prstClr val="black">
                      <a:alpha val="71000"/>
                    </a:prstClr>
                  </a:outerShdw>
                </a:effectLst>
                <a:latin typeface="Boulder" pitchFamily="2" charset="0"/>
              </a:rPr>
              <a:t> </a:t>
            </a:r>
            <a:r>
              <a:rPr lang="en-US" sz="3200" dirty="0" err="1">
                <a:solidFill>
                  <a:prstClr val="white"/>
                </a:solidFill>
                <a:effectLst>
                  <a:outerShdw blurRad="304800" dist="101600" dir="3600000" algn="tl" rotWithShape="0">
                    <a:prstClr val="black">
                      <a:alpha val="71000"/>
                    </a:prstClr>
                  </a:outerShdw>
                </a:effectLst>
                <a:latin typeface="Boulder" pitchFamily="2" charset="0"/>
              </a:rPr>
              <a:t>en</a:t>
            </a:r>
            <a:r>
              <a:rPr lang="en-US" sz="3200" dirty="0">
                <a:solidFill>
                  <a:prstClr val="white"/>
                </a:solidFill>
                <a:effectLst>
                  <a:outerShdw blurRad="304800" dist="101600" dir="3600000" algn="tl" rotWithShape="0">
                    <a:prstClr val="black">
                      <a:alpha val="71000"/>
                    </a:prstClr>
                  </a:outerShdw>
                </a:effectLst>
                <a:latin typeface="Boulder" pitchFamily="2" charset="0"/>
              </a:rPr>
              <a:t> una persona </a:t>
            </a:r>
            <a:r>
              <a:rPr lang="en-US" sz="3200" dirty="0" err="1">
                <a:solidFill>
                  <a:prstClr val="white"/>
                </a:solidFill>
                <a:effectLst>
                  <a:outerShdw blurRad="304800" dist="101600" dir="3600000" algn="tl" rotWithShape="0">
                    <a:prstClr val="black">
                      <a:alpha val="71000"/>
                    </a:prstClr>
                  </a:outerShdw>
                </a:effectLst>
                <a:latin typeface="Boulder" pitchFamily="2" charset="0"/>
              </a:rPr>
              <a:t>íntegra</a:t>
            </a:r>
            <a:endParaRPr lang="en-US" sz="3200" dirty="0">
              <a:solidFill>
                <a:prstClr val="white"/>
              </a:solidFill>
              <a:effectLst>
                <a:outerShdw blurRad="304800" dist="101600" dir="3600000" algn="tl" rotWithShape="0">
                  <a:prstClr val="black">
                    <a:alpha val="71000"/>
                  </a:prstClr>
                </a:outerShdw>
              </a:effectLst>
              <a:latin typeface="Boulder" pitchFamily="2" charset="0"/>
            </a:endParaRPr>
          </a:p>
        </p:txBody>
      </p:sp>
    </p:spTree>
    <p:extLst>
      <p:ext uri="{BB962C8B-B14F-4D97-AF65-F5344CB8AC3E}">
        <p14:creationId xmlns:p14="http://schemas.microsoft.com/office/powerpoint/2010/main" val="367000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par>
                                <p:cTn id="25" presetID="16" presetClass="entr" presetSubtype="2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arn(inVertical)">
                                      <p:cBhvr>
                                        <p:cTn id="35" dur="500"/>
                                        <p:tgtEl>
                                          <p:spTgt spid="47"/>
                                        </p:tgtEl>
                                      </p:cBhvr>
                                    </p:animEffect>
                                  </p:childTnLst>
                                </p:cTn>
                              </p:par>
                              <p:par>
                                <p:cTn id="36" presetID="16" presetClass="entr" presetSubtype="21"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arn(inVertical)">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barn(inVertical)">
                                      <p:cBhvr>
                                        <p:cTn id="43" dur="500"/>
                                        <p:tgtEl>
                                          <p:spTgt spid="5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par>
                                <p:cTn id="47" presetID="16" presetClass="entr" presetSubtype="21"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barn(inVertical)">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p:bldP spid="36" grpId="0"/>
      <p:bldP spid="47" grpId="0"/>
      <p:bldP spid="37" grpId="0"/>
      <p:bldP spid="51" grpId="0"/>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1170598"/>
          </a:xfrm>
        </p:spPr>
        <p:txBody>
          <a:bodyPr>
            <a:normAutofit/>
          </a:bodyPr>
          <a:lstStyle/>
          <a:p>
            <a:pPr algn="ctr"/>
            <a:r>
              <a:rPr lang="es-UY" sz="6000" b="1" dirty="0" smtClean="0">
                <a:latin typeface="Arial" panose="020B0604020202020204" pitchFamily="34" charset="0"/>
                <a:cs typeface="Arial" panose="020B0604020202020204" pitchFamily="34" charset="0"/>
              </a:rPr>
              <a:t>Definición de Carácter</a:t>
            </a:r>
            <a:endParaRPr lang="es-UY" sz="6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398585" y="1735016"/>
            <a:ext cx="11488615" cy="4911970"/>
          </a:xfrm>
        </p:spPr>
        <p:txBody>
          <a:bodyPr>
            <a:normAutofit/>
          </a:bodyPr>
          <a:lstStyle/>
          <a:p>
            <a:pPr>
              <a:lnSpc>
                <a:spcPct val="110000"/>
              </a:lnSpc>
              <a:buClr>
                <a:srgbClr val="008000"/>
              </a:buClr>
            </a:pPr>
            <a:r>
              <a:rPr lang="es-ES_tradnl" dirty="0">
                <a:latin typeface="Gill Sans MT"/>
                <a:cs typeface="Gill Sans MT"/>
              </a:rPr>
              <a:t>La palabra  </a:t>
            </a:r>
            <a:r>
              <a:rPr lang="es-ES_tradnl" i="1" dirty="0">
                <a:solidFill>
                  <a:srgbClr val="008000"/>
                </a:solidFill>
                <a:latin typeface="Gill Sans MT"/>
                <a:cs typeface="Gill Sans MT"/>
              </a:rPr>
              <a:t>carácter</a:t>
            </a:r>
            <a:r>
              <a:rPr lang="es-ES_tradnl" dirty="0">
                <a:latin typeface="Gill Sans MT"/>
                <a:cs typeface="Gill Sans MT"/>
              </a:rPr>
              <a:t> en Griego se refiere a un instrumento de tallar o de grabar. </a:t>
            </a:r>
          </a:p>
          <a:p>
            <a:pPr lvl="1">
              <a:lnSpc>
                <a:spcPct val="110000"/>
              </a:lnSpc>
              <a:buClr>
                <a:schemeClr val="accent3"/>
              </a:buClr>
              <a:buFont typeface="Wingdings" charset="2"/>
              <a:buChar char="ü"/>
            </a:pPr>
            <a:r>
              <a:rPr lang="es-ES_tradnl" sz="3200" dirty="0">
                <a:latin typeface="Gill Sans MT"/>
                <a:cs typeface="Gill Sans MT"/>
              </a:rPr>
              <a:t>La formación de nuestro carácter se forja como una de las muchas marcas distintivas que diseñan un retrato de quiénes somos</a:t>
            </a:r>
            <a:r>
              <a:rPr lang="es-ES_tradnl" sz="3200" dirty="0" smtClean="0">
                <a:latin typeface="Gill Sans MT"/>
                <a:cs typeface="Gill Sans MT"/>
              </a:rPr>
              <a:t>.</a:t>
            </a:r>
          </a:p>
          <a:p>
            <a:pPr lvl="1">
              <a:lnSpc>
                <a:spcPct val="110000"/>
              </a:lnSpc>
              <a:buClr>
                <a:schemeClr val="accent3"/>
              </a:buClr>
              <a:buFont typeface="Wingdings" charset="2"/>
              <a:buChar char="ü"/>
            </a:pPr>
            <a:r>
              <a:rPr lang="es-ES_tradnl" sz="3200" dirty="0" smtClean="0">
                <a:latin typeface="Gill Sans MT"/>
                <a:cs typeface="Gill Sans MT"/>
              </a:rPr>
              <a:t>Nuestro carácter se forma a través de nuestras decisiones y no a través de nuestras condiciones.</a:t>
            </a:r>
          </a:p>
          <a:p>
            <a:pPr lvl="1">
              <a:lnSpc>
                <a:spcPct val="110000"/>
              </a:lnSpc>
              <a:buClr>
                <a:schemeClr val="accent3"/>
              </a:buClr>
              <a:buFont typeface="Wingdings" charset="2"/>
              <a:buChar char="ü"/>
            </a:pPr>
            <a:r>
              <a:rPr lang="es-ES_tradnl" sz="3200" dirty="0" smtClean="0">
                <a:latin typeface="Gill Sans MT"/>
                <a:cs typeface="Gill Sans MT"/>
              </a:rPr>
              <a:t>Nuestro carácter se consolida a través de nuestra disciplina</a:t>
            </a:r>
            <a:endParaRPr lang="es-ES_tradnl" dirty="0">
              <a:latin typeface="Gill Sans MT"/>
              <a:cs typeface="Gill Sans MT"/>
            </a:endParaRPr>
          </a:p>
          <a:p>
            <a:pPr marL="0" indent="0">
              <a:buNone/>
            </a:pPr>
            <a:endParaRPr lang="es-UY" dirty="0" smtClean="0">
              <a:latin typeface="Arial" panose="020B0604020202020204" pitchFamily="34" charset="0"/>
              <a:cs typeface="Arial" panose="020B0604020202020204" pitchFamily="34" charset="0"/>
            </a:endParaRPr>
          </a:p>
          <a:p>
            <a:pPr marL="0" indent="0">
              <a:buNone/>
            </a:pPr>
            <a:endParaRPr lang="es-UY"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9525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251" y="-20322"/>
            <a:ext cx="8961549" cy="1143000"/>
          </a:xfrm>
        </p:spPr>
        <p:txBody>
          <a:bodyPr>
            <a:normAutofit/>
          </a:bodyPr>
          <a:lstStyle/>
          <a:p>
            <a:r>
              <a:rPr lang="en-US" sz="3200" b="1" dirty="0" smtClean="0">
                <a:solidFill>
                  <a:srgbClr val="008000"/>
                </a:solidFill>
                <a:latin typeface="Gill Sans MT"/>
                <a:cs typeface="Gill Sans MT"/>
              </a:rPr>
              <a:t>FORMACIÓN DE NUESTRO CARÁCTER </a:t>
            </a:r>
            <a:endParaRPr lang="en-US" sz="2000" dirty="0">
              <a:solidFill>
                <a:srgbClr val="008000"/>
              </a:solidFill>
              <a:latin typeface="Gill Sans MT"/>
              <a:cs typeface="Gill Sans MT"/>
            </a:endParaRPr>
          </a:p>
        </p:txBody>
      </p:sp>
      <p:sp>
        <p:nvSpPr>
          <p:cNvPr id="3" name="Content Placeholder 2"/>
          <p:cNvSpPr>
            <a:spLocks noGrp="1"/>
          </p:cNvSpPr>
          <p:nvPr>
            <p:ph idx="1"/>
          </p:nvPr>
        </p:nvSpPr>
        <p:spPr>
          <a:xfrm>
            <a:off x="606427" y="916186"/>
            <a:ext cx="11383804" cy="4525963"/>
          </a:xfrm>
        </p:spPr>
        <p:txBody>
          <a:bodyPr>
            <a:noAutofit/>
          </a:bodyPr>
          <a:lstStyle/>
          <a:p>
            <a:pPr>
              <a:lnSpc>
                <a:spcPct val="110000"/>
              </a:lnSpc>
              <a:buClr>
                <a:srgbClr val="008000"/>
              </a:buClr>
            </a:pPr>
            <a:r>
              <a:rPr lang="es-ES_tradnl" sz="2400" dirty="0">
                <a:latin typeface="Gill Sans MT"/>
                <a:cs typeface="Gill Sans MT"/>
              </a:rPr>
              <a:t>Cada vez que usted toma una decisión, genera una impresión. </a:t>
            </a:r>
          </a:p>
          <a:p>
            <a:pPr>
              <a:lnSpc>
                <a:spcPct val="110000"/>
              </a:lnSpc>
              <a:buClr>
                <a:srgbClr val="008000"/>
              </a:buClr>
            </a:pPr>
            <a:r>
              <a:rPr lang="es-ES_tradnl" sz="2400" dirty="0">
                <a:latin typeface="Gill Sans MT"/>
                <a:cs typeface="Gill Sans MT"/>
              </a:rPr>
              <a:t>Cada vez que usted responde a una necesidad,  o reacciona defensivamente ante una crisis, usted marca un surco. </a:t>
            </a:r>
          </a:p>
          <a:p>
            <a:pPr>
              <a:lnSpc>
                <a:spcPct val="110000"/>
              </a:lnSpc>
              <a:buClr>
                <a:srgbClr val="008000"/>
              </a:buClr>
            </a:pPr>
            <a:r>
              <a:rPr lang="es-ES_tradnl" sz="2400" dirty="0">
                <a:latin typeface="Gill Sans MT"/>
                <a:cs typeface="Gill Sans MT"/>
              </a:rPr>
              <a:t>Cada vez que usted influye positivamente, o manipula a otros, usted moldea una forma de ser. </a:t>
            </a:r>
          </a:p>
          <a:p>
            <a:pPr>
              <a:lnSpc>
                <a:spcPct val="110000"/>
              </a:lnSpc>
              <a:buClr>
                <a:srgbClr val="008000"/>
              </a:buClr>
            </a:pPr>
            <a:r>
              <a:rPr lang="es-ES_tradnl" sz="2400" dirty="0">
                <a:latin typeface="Gill Sans MT"/>
                <a:cs typeface="Gill Sans MT"/>
              </a:rPr>
              <a:t>Cada vez que usted demuestra gratitud, o soborna a la gente, usted genera una imagen. </a:t>
            </a:r>
          </a:p>
          <a:p>
            <a:pPr>
              <a:lnSpc>
                <a:spcPct val="110000"/>
              </a:lnSpc>
              <a:buClr>
                <a:srgbClr val="008000"/>
              </a:buClr>
            </a:pPr>
            <a:r>
              <a:rPr lang="es-ES_tradnl" sz="2400" dirty="0">
                <a:latin typeface="Gill Sans MT"/>
                <a:cs typeface="Gill Sans MT"/>
              </a:rPr>
              <a:t>Cada vez que usted habla la verdad, o engaña a otros, usted está mostrando el patrón de su carácter. </a:t>
            </a:r>
          </a:p>
          <a:p>
            <a:pPr>
              <a:lnSpc>
                <a:spcPct val="110000"/>
              </a:lnSpc>
              <a:buClr>
                <a:srgbClr val="008000"/>
              </a:buClr>
            </a:pPr>
            <a:r>
              <a:rPr lang="es-ES_tradnl" sz="2400" dirty="0">
                <a:latin typeface="Gill Sans MT"/>
                <a:cs typeface="Gill Sans MT"/>
              </a:rPr>
              <a:t>Cada vez que usted está frente a la presión de grupo, o cede a la tentación, usted está tallando su carácter. </a:t>
            </a:r>
          </a:p>
          <a:p>
            <a:pPr lvl="1">
              <a:lnSpc>
                <a:spcPct val="110000"/>
              </a:lnSpc>
              <a:buClr>
                <a:schemeClr val="accent3"/>
              </a:buClr>
              <a:buFont typeface="Wingdings" charset="2"/>
              <a:buChar char="ü"/>
            </a:pPr>
            <a:r>
              <a:rPr lang="es-ES_tradnl" sz="2400" dirty="0">
                <a:latin typeface="Gill Sans MT"/>
                <a:cs typeface="Gill Sans MT"/>
              </a:rPr>
              <a:t>Estas imágenes de nuestro corazón hacen las imágenes más profundas, ya sea para el bienestar o la destrucción de otros.</a:t>
            </a:r>
          </a:p>
        </p:txBody>
      </p:sp>
      <p:sp>
        <p:nvSpPr>
          <p:cNvPr id="5" name="Slide Number Placeholder 4"/>
          <p:cNvSpPr>
            <a:spLocks noGrp="1"/>
          </p:cNvSpPr>
          <p:nvPr>
            <p:ph type="sldNum" sz="quarter" idx="12"/>
          </p:nvPr>
        </p:nvSpPr>
        <p:spPr/>
        <p:txBody>
          <a:bodyPr/>
          <a:lstStyle/>
          <a:p>
            <a:fld id="{949E85F9-3293-E347-92CC-0B555122DAD0}"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731457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49E85F9-3293-E347-92CC-0B555122DAD0}" type="slidenum">
              <a:rPr lang="en-US" smtClean="0">
                <a:solidFill>
                  <a:prstClr val="black">
                    <a:tint val="75000"/>
                  </a:prstClr>
                </a:solidFill>
              </a:rPr>
              <a:pPr/>
              <a:t>27</a:t>
            </a:fld>
            <a:endParaRPr lang="en-US">
              <a:solidFill>
                <a:prstClr val="black">
                  <a:tint val="75000"/>
                </a:prstClr>
              </a:solidFill>
            </a:endParaRPr>
          </a:p>
        </p:txBody>
      </p:sp>
      <p:pic>
        <p:nvPicPr>
          <p:cNvPr id="3" name="Imagen 2"/>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285753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1470" y="182880"/>
            <a:ext cx="11704320" cy="6675120"/>
          </a:xfrm>
          <a:prstGeom prst="rect">
            <a:avLst/>
          </a:prstGeom>
        </p:spPr>
      </p:pic>
    </p:spTree>
    <p:extLst>
      <p:ext uri="{BB962C8B-B14F-4D97-AF65-F5344CB8AC3E}">
        <p14:creationId xmlns:p14="http://schemas.microsoft.com/office/powerpoint/2010/main" val="1523262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41034" y="352425"/>
            <a:ext cx="8207298" cy="6153150"/>
          </a:xfrm>
          <a:prstGeom prst="rect">
            <a:avLst/>
          </a:prstGeom>
        </p:spPr>
      </p:pic>
    </p:spTree>
    <p:extLst>
      <p:ext uri="{BB962C8B-B14F-4D97-AF65-F5344CB8AC3E}">
        <p14:creationId xmlns:p14="http://schemas.microsoft.com/office/powerpoint/2010/main" val="4289227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7934" y="0"/>
            <a:ext cx="12199934" cy="6858000"/>
            <a:chOff x="-7934" y="0"/>
            <a:chExt cx="12199934" cy="6858000"/>
          </a:xfrm>
        </p:grpSpPr>
        <p:pic>
          <p:nvPicPr>
            <p:cNvPr id="1028" name="Picture 4" descr="Resultado de imagen para Por qué muchas personas no se desarrollan como líde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 y="3116687"/>
              <a:ext cx="12199934" cy="37413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Por qué muchas personas no se desarrollan como líderes"/>
            <p:cNvPicPr>
              <a:picLocks noChangeAspect="1" noChangeArrowheads="1"/>
            </p:cNvPicPr>
            <p:nvPr/>
          </p:nvPicPr>
          <p:blipFill rotWithShape="1">
            <a:blip r:embed="rId2">
              <a:extLst>
                <a:ext uri="{28A0092B-C50C-407E-A947-70E740481C1C}">
                  <a14:useLocalDpi xmlns:a14="http://schemas.microsoft.com/office/drawing/2010/main" val="0"/>
                </a:ext>
              </a:extLst>
            </a:blip>
            <a:srcRect r="20849"/>
            <a:stretch/>
          </p:blipFill>
          <p:spPr bwMode="auto">
            <a:xfrm>
              <a:off x="-7934" y="0"/>
              <a:ext cx="12199934" cy="311668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ítulo 1">
            <a:extLst>
              <a:ext uri="{FF2B5EF4-FFF2-40B4-BE49-F238E27FC236}">
                <a16:creationId xmlns:a16="http://schemas.microsoft.com/office/drawing/2014/main" xmlns="" id="{5079037B-5975-43C3-B81E-0D002A464631}"/>
              </a:ext>
            </a:extLst>
          </p:cNvPr>
          <p:cNvSpPr>
            <a:spLocks noGrp="1"/>
          </p:cNvSpPr>
          <p:nvPr>
            <p:ph type="title"/>
          </p:nvPr>
        </p:nvSpPr>
        <p:spPr>
          <a:xfrm>
            <a:off x="632138" y="426058"/>
            <a:ext cx="11049000" cy="1325563"/>
          </a:xfrm>
        </p:spPr>
        <p:txBody>
          <a:bodyPr/>
          <a:lstStyle/>
          <a:p>
            <a:r>
              <a:rPr lang="es-CR" dirty="0">
                <a:solidFill>
                  <a:srgbClr val="FFC000"/>
                </a:solidFill>
                <a:latin typeface="Century Schoolbook" panose="02040604050505020304" pitchFamily="18" charset="0"/>
              </a:rPr>
              <a:t>¿Por qué muchas personas no se desarrollan como líderes?</a:t>
            </a:r>
          </a:p>
        </p:txBody>
      </p:sp>
      <p:sp>
        <p:nvSpPr>
          <p:cNvPr id="3" name="Marcador de contenido 2">
            <a:extLst>
              <a:ext uri="{FF2B5EF4-FFF2-40B4-BE49-F238E27FC236}">
                <a16:creationId xmlns:a16="http://schemas.microsoft.com/office/drawing/2014/main" xmlns="" id="{2F362E7F-C01E-4B89-8558-4BC162080F3F}"/>
              </a:ext>
            </a:extLst>
          </p:cNvPr>
          <p:cNvSpPr>
            <a:spLocks noGrp="1"/>
          </p:cNvSpPr>
          <p:nvPr>
            <p:ph idx="1"/>
          </p:nvPr>
        </p:nvSpPr>
        <p:spPr>
          <a:xfrm>
            <a:off x="477592" y="2177679"/>
            <a:ext cx="10392177" cy="3290844"/>
          </a:xfrm>
        </p:spPr>
        <p:txBody>
          <a:bodyPr>
            <a:normAutofit lnSpcReduction="10000"/>
          </a:bodyPr>
          <a:lstStyle/>
          <a:p>
            <a:pPr marL="514350" indent="-514350" algn="just">
              <a:buFont typeface="+mj-lt"/>
              <a:buAutoNum type="arabicPeriod"/>
            </a:pPr>
            <a:r>
              <a:rPr lang="es-MX" sz="2400" dirty="0">
                <a:solidFill>
                  <a:schemeClr val="bg1"/>
                </a:solidFill>
                <a:latin typeface="Century Schoolbook" panose="02040604050505020304" pitchFamily="18" charset="0"/>
              </a:rPr>
              <a:t>No he “nacido líder”, de que modo no puedo liderar.</a:t>
            </a:r>
          </a:p>
          <a:p>
            <a:pPr marL="0" indent="0" algn="just">
              <a:buNone/>
            </a:pPr>
            <a:endParaRPr lang="es-MX" sz="2400" dirty="0">
              <a:solidFill>
                <a:schemeClr val="bg1"/>
              </a:solidFill>
              <a:latin typeface="Century Schoolbook" panose="02040604050505020304" pitchFamily="18" charset="0"/>
            </a:endParaRPr>
          </a:p>
          <a:p>
            <a:pPr marL="514350" indent="-514350" algn="just">
              <a:buFont typeface="+mj-lt"/>
              <a:buAutoNum type="arabicPeriod"/>
            </a:pPr>
            <a:r>
              <a:rPr lang="es-MX" sz="2400" dirty="0">
                <a:solidFill>
                  <a:schemeClr val="bg1"/>
                </a:solidFill>
                <a:latin typeface="Century Schoolbook" panose="02040604050505020304" pitchFamily="18" charset="0"/>
              </a:rPr>
              <a:t>Un título y la veteranía me harán ser un líder automáticamente.</a:t>
            </a:r>
          </a:p>
          <a:p>
            <a:pPr marL="514350" indent="-514350" algn="just">
              <a:buFont typeface="+mj-lt"/>
              <a:buAutoNum type="arabicPeriod"/>
            </a:pPr>
            <a:endParaRPr lang="es-MX" sz="2400" dirty="0">
              <a:solidFill>
                <a:schemeClr val="bg1"/>
              </a:solidFill>
              <a:latin typeface="Century Schoolbook" panose="02040604050505020304" pitchFamily="18" charset="0"/>
            </a:endParaRPr>
          </a:p>
          <a:p>
            <a:pPr marL="514350" indent="-514350" algn="just">
              <a:buFont typeface="+mj-lt"/>
              <a:buAutoNum type="arabicPeriod"/>
            </a:pPr>
            <a:r>
              <a:rPr lang="es-MX" sz="2400" dirty="0">
                <a:solidFill>
                  <a:schemeClr val="bg1"/>
                </a:solidFill>
                <a:latin typeface="Century Schoolbook" panose="02040604050505020304" pitchFamily="18" charset="0"/>
              </a:rPr>
              <a:t>La experiencia laboral automáticamente me hará un buen líder.</a:t>
            </a:r>
          </a:p>
          <a:p>
            <a:pPr marL="514350" indent="-514350" algn="just">
              <a:buFont typeface="+mj-lt"/>
              <a:buAutoNum type="arabicPeriod"/>
            </a:pPr>
            <a:endParaRPr lang="es-MX" sz="2400" dirty="0">
              <a:solidFill>
                <a:schemeClr val="bg1"/>
              </a:solidFill>
              <a:latin typeface="Century Schoolbook" panose="02040604050505020304" pitchFamily="18" charset="0"/>
            </a:endParaRPr>
          </a:p>
          <a:p>
            <a:pPr marL="514350" indent="-514350" algn="just">
              <a:buFont typeface="+mj-lt"/>
              <a:buAutoNum type="arabicPeriod"/>
            </a:pPr>
            <a:r>
              <a:rPr lang="es-MX" sz="2400" dirty="0">
                <a:solidFill>
                  <a:schemeClr val="bg1"/>
                </a:solidFill>
                <a:latin typeface="Century Schoolbook" panose="02040604050505020304" pitchFamily="18" charset="0"/>
              </a:rPr>
              <a:t>Estoy esperando hasta que consiga una posición,  para comenzar a </a:t>
            </a:r>
            <a:r>
              <a:rPr lang="es-CR" sz="2400" dirty="0">
                <a:solidFill>
                  <a:schemeClr val="bg1"/>
                </a:solidFill>
                <a:latin typeface="Century Schoolbook" panose="02040604050505020304" pitchFamily="18" charset="0"/>
              </a:rPr>
              <a:t> desarrollarme como un líder. </a:t>
            </a:r>
          </a:p>
        </p:txBody>
      </p:sp>
    </p:spTree>
    <p:extLst>
      <p:ext uri="{BB962C8B-B14F-4D97-AF65-F5344CB8AC3E}">
        <p14:creationId xmlns:p14="http://schemas.microsoft.com/office/powerpoint/2010/main" val="41583401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82580" y="1120206"/>
            <a:ext cx="11384924" cy="5711820"/>
          </a:xfrm>
          <a:prstGeom prst="rect">
            <a:avLst/>
          </a:prstGeom>
        </p:spPr>
        <p:txBody>
          <a:bodyPr wrap="square">
            <a:spAutoFit/>
          </a:bodyPr>
          <a:lstStyle/>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cs typeface="Gill Sans MT"/>
              </a:rPr>
              <a:t>Autoimagen negativa a identidad positiva propia</a:t>
            </a: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rPr>
              <a:t>Ignorancia a conocimiento del valor de los recursos disponibles</a:t>
            </a:r>
            <a:endParaRPr lang="es-ES_tradnl" sz="2600" kern="0" dirty="0">
              <a:solidFill>
                <a:srgbClr val="002060"/>
              </a:solidFill>
              <a:cs typeface="Gill Sans MT"/>
            </a:endParaRP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rPr>
              <a:t>Oferta limitada de maneras de pensar a la abundancia de pensamientos</a:t>
            </a:r>
            <a:endParaRPr lang="es-ES_tradnl" sz="2600" kern="0" dirty="0">
              <a:solidFill>
                <a:srgbClr val="002060"/>
              </a:solidFill>
              <a:cs typeface="Gill Sans MT"/>
            </a:endParaRP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rPr>
              <a:t>Dependencia a interdependencia.</a:t>
            </a:r>
            <a:endParaRPr lang="es-ES_tradnl" sz="2600" kern="0" dirty="0">
              <a:solidFill>
                <a:srgbClr val="002060"/>
              </a:solidFill>
              <a:cs typeface="Gill Sans MT"/>
            </a:endParaRP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rPr>
              <a:t>Corrupción a la Integridad personal y pública</a:t>
            </a:r>
            <a:endParaRPr lang="es-ES_tradnl" sz="2600" kern="0" dirty="0">
              <a:solidFill>
                <a:srgbClr val="002060"/>
              </a:solidFill>
              <a:cs typeface="Gill Sans MT"/>
            </a:endParaRP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rPr>
              <a:t>Discriminación a Igualdad</a:t>
            </a:r>
            <a:endParaRPr lang="es-ES_tradnl" sz="2600" kern="0" dirty="0">
              <a:solidFill>
                <a:srgbClr val="002060"/>
              </a:solidFill>
              <a:cs typeface="Gill Sans MT"/>
            </a:endParaRP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cs typeface="Gill Sans MT"/>
              </a:rPr>
              <a:t>Parcialidad a Imparcialidad</a:t>
            </a: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cs typeface="Gill Sans MT"/>
              </a:rPr>
              <a:t>Favoritismo a Meritocracia</a:t>
            </a: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cs typeface="Gill Sans MT"/>
              </a:rPr>
              <a:t>Mentalidad de Consumo a Mentalidad de Producción.</a:t>
            </a: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cs typeface="Gill Sans MT"/>
              </a:rPr>
              <a:t>Economía de materias Primas a Economía de Valor Agregado</a:t>
            </a:r>
          </a:p>
          <a:p>
            <a:pPr marL="342900" indent="-342900" defTabSz="457200">
              <a:lnSpc>
                <a:spcPct val="110000"/>
              </a:lnSpc>
              <a:spcBef>
                <a:spcPct val="20000"/>
              </a:spcBef>
              <a:buClr>
                <a:srgbClr val="008000"/>
              </a:buClr>
              <a:buFont typeface="Arial"/>
              <a:buChar char="•"/>
              <a:defRPr/>
            </a:pPr>
            <a:r>
              <a:rPr lang="es-ES_tradnl" sz="2600" kern="0" dirty="0">
                <a:solidFill>
                  <a:srgbClr val="002060"/>
                </a:solidFill>
                <a:cs typeface="Gill Sans MT"/>
              </a:rPr>
              <a:t>Mediocridad a Excelencia</a:t>
            </a:r>
          </a:p>
        </p:txBody>
      </p:sp>
      <p:sp>
        <p:nvSpPr>
          <p:cNvPr id="3" name="Título 2"/>
          <p:cNvSpPr>
            <a:spLocks noGrp="1"/>
          </p:cNvSpPr>
          <p:nvPr>
            <p:ph type="title"/>
          </p:nvPr>
        </p:nvSpPr>
        <p:spPr>
          <a:xfrm>
            <a:off x="786684" y="0"/>
            <a:ext cx="10515600" cy="1325563"/>
          </a:xfrm>
        </p:spPr>
        <p:txBody>
          <a:bodyPr>
            <a:normAutofit/>
          </a:bodyPr>
          <a:lstStyle/>
          <a:p>
            <a:r>
              <a:rPr lang="es-CO" sz="5400" b="1" dirty="0" smtClean="0">
                <a:solidFill>
                  <a:srgbClr val="C00000"/>
                </a:solidFill>
              </a:rPr>
              <a:t>Ejemplos de Cambio de Paradigma</a:t>
            </a:r>
            <a:endParaRPr lang="es-CO" sz="5400" b="1" dirty="0">
              <a:solidFill>
                <a:srgbClr val="C00000"/>
              </a:solidFill>
            </a:endParaRPr>
          </a:p>
        </p:txBody>
      </p:sp>
    </p:spTree>
    <p:extLst>
      <p:ext uri="{BB962C8B-B14F-4D97-AF65-F5344CB8AC3E}">
        <p14:creationId xmlns:p14="http://schemas.microsoft.com/office/powerpoint/2010/main" val="3194319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27280" y="1518571"/>
            <a:ext cx="10071278" cy="3462486"/>
          </a:xfrm>
          <a:prstGeom prst="rect">
            <a:avLst/>
          </a:prstGeom>
        </p:spPr>
        <p:txBody>
          <a:bodyPr wrap="square">
            <a:spAutoFit/>
          </a:bodyPr>
          <a:lstStyle/>
          <a:p>
            <a:pPr algn="ctr" defTabSz="457200">
              <a:lnSpc>
                <a:spcPct val="110000"/>
              </a:lnSpc>
              <a:spcBef>
                <a:spcPct val="20000"/>
              </a:spcBef>
              <a:defRPr/>
            </a:pPr>
            <a:r>
              <a:rPr lang="es-ES_tradnl" sz="5400" b="1" kern="0" dirty="0" smtClean="0">
                <a:solidFill>
                  <a:srgbClr val="C00000"/>
                </a:solidFill>
                <a:latin typeface="Gill Sans MT"/>
                <a:cs typeface="Gill Sans MT"/>
              </a:rPr>
              <a:t>Reflexión Personal</a:t>
            </a:r>
            <a:endParaRPr lang="es-ES_tradnl" sz="2800" kern="0" dirty="0" smtClean="0">
              <a:solidFill>
                <a:prstClr val="black"/>
              </a:solidFill>
              <a:latin typeface="Gill Sans MT"/>
              <a:cs typeface="Gill Sans MT"/>
            </a:endParaRPr>
          </a:p>
          <a:p>
            <a:pPr algn="ctr" defTabSz="457200">
              <a:lnSpc>
                <a:spcPct val="110000"/>
              </a:lnSpc>
              <a:spcBef>
                <a:spcPct val="20000"/>
              </a:spcBef>
              <a:buClr>
                <a:srgbClr val="008000"/>
              </a:buClr>
              <a:defRPr/>
            </a:pPr>
            <a:r>
              <a:rPr lang="es-ES_tradnl" sz="2800" kern="0" dirty="0" smtClean="0">
                <a:solidFill>
                  <a:srgbClr val="002060"/>
                </a:solidFill>
              </a:rPr>
              <a:t>Tomando como ejemplos los paradigmas mencionados, piensa en algún paradigma que necesitas evaluar y cambiar. Sea de la lista mencionada o en algún otro aspecto. La idea que el cambio de paradigma te ayude a desarrollar tu liderazgo personal, interpersonal y a nivel organizacional.</a:t>
            </a:r>
          </a:p>
        </p:txBody>
      </p:sp>
    </p:spTree>
    <p:extLst>
      <p:ext uri="{BB962C8B-B14F-4D97-AF65-F5344CB8AC3E}">
        <p14:creationId xmlns:p14="http://schemas.microsoft.com/office/powerpoint/2010/main" val="3142828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4638"/>
            <a:ext cx="9140825" cy="1143000"/>
          </a:xfrm>
        </p:spPr>
        <p:txBody>
          <a:bodyPr>
            <a:normAutofit/>
          </a:bodyPr>
          <a:lstStyle/>
          <a:p>
            <a:r>
              <a:rPr lang="en-US" sz="3200" b="1" dirty="0">
                <a:solidFill>
                  <a:srgbClr val="008000"/>
                </a:solidFill>
                <a:latin typeface="Gill Sans MT"/>
                <a:cs typeface="Gill Sans MT"/>
              </a:rPr>
              <a:t>I. FORMACIÓN DEL CARÁCTER: </a:t>
            </a:r>
            <a:br>
              <a:rPr lang="en-US" sz="3200" b="1" dirty="0">
                <a:solidFill>
                  <a:srgbClr val="008000"/>
                </a:solidFill>
                <a:latin typeface="Gill Sans MT"/>
                <a:cs typeface="Gill Sans MT"/>
              </a:rPr>
            </a:br>
            <a:r>
              <a:rPr lang="es-ES_tradnl" sz="3200" b="1" dirty="0">
                <a:solidFill>
                  <a:srgbClr val="008000"/>
                </a:solidFill>
                <a:latin typeface="Gill Sans MT"/>
                <a:cs typeface="Gill Sans MT"/>
              </a:rPr>
              <a:t>Principios y Proceso</a:t>
            </a:r>
            <a:endParaRPr lang="es-ES_tradnl" sz="2000" b="1" dirty="0">
              <a:solidFill>
                <a:srgbClr val="008000"/>
              </a:solidFill>
              <a:latin typeface="Gill Sans MT"/>
              <a:cs typeface="Gill Sans MT"/>
            </a:endParaRPr>
          </a:p>
        </p:txBody>
      </p:sp>
      <p:graphicFrame>
        <p:nvGraphicFramePr>
          <p:cNvPr id="5" name="Content Placeholder 4"/>
          <p:cNvGraphicFramePr>
            <a:graphicFrameLocks noGrp="1"/>
          </p:cNvGraphicFramePr>
          <p:nvPr>
            <p:ph idx="1"/>
            <p:extLst/>
          </p:nvPr>
        </p:nvGraphicFramePr>
        <p:xfrm>
          <a:off x="1524001" y="1600201"/>
          <a:ext cx="9140824" cy="525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4949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4638"/>
            <a:ext cx="9140825" cy="1143000"/>
          </a:xfrm>
        </p:spPr>
        <p:txBody>
          <a:bodyPr>
            <a:normAutofit/>
          </a:bodyPr>
          <a:lstStyle/>
          <a:p>
            <a:r>
              <a:rPr lang="en-US" sz="3200" b="1" dirty="0">
                <a:solidFill>
                  <a:srgbClr val="008000"/>
                </a:solidFill>
                <a:latin typeface="Gill Sans MT"/>
                <a:cs typeface="Gill Sans MT"/>
              </a:rPr>
              <a:t>I. FORMACIÓN DEL CARÁCTER : </a:t>
            </a:r>
            <a:br>
              <a:rPr lang="en-US" sz="3200" b="1" dirty="0">
                <a:solidFill>
                  <a:srgbClr val="008000"/>
                </a:solidFill>
                <a:latin typeface="Gill Sans MT"/>
                <a:cs typeface="Gill Sans MT"/>
              </a:rPr>
            </a:br>
            <a:r>
              <a:rPr lang="es-ES_tradnl" sz="3200" b="1" dirty="0">
                <a:solidFill>
                  <a:srgbClr val="008000"/>
                </a:solidFill>
                <a:latin typeface="Gill Sans MT"/>
                <a:cs typeface="Gill Sans MT"/>
              </a:rPr>
              <a:t>Principios y Proceso </a:t>
            </a:r>
            <a:r>
              <a:rPr lang="es-ES_tradnl" sz="2000" dirty="0">
                <a:solidFill>
                  <a:srgbClr val="008000"/>
                </a:solidFill>
                <a:latin typeface="Gill Sans MT"/>
                <a:cs typeface="Gill Sans MT"/>
              </a:rPr>
              <a:t>(6)</a:t>
            </a:r>
          </a:p>
        </p:txBody>
      </p:sp>
      <p:sp>
        <p:nvSpPr>
          <p:cNvPr id="3" name="Content Placeholder 2"/>
          <p:cNvSpPr>
            <a:spLocks noGrp="1"/>
          </p:cNvSpPr>
          <p:nvPr>
            <p:ph idx="1"/>
          </p:nvPr>
        </p:nvSpPr>
        <p:spPr>
          <a:xfrm>
            <a:off x="2159266" y="2307369"/>
            <a:ext cx="2217271" cy="2209800"/>
          </a:xfrm>
          <a:prstGeom prst="ellipse">
            <a:avLst/>
          </a:prstGeom>
          <a:ln>
            <a:solidFill>
              <a:srgbClr val="008000"/>
            </a:solidFill>
          </a:ln>
        </p:spPr>
        <p:txBody>
          <a:bodyPr anchor="ctr">
            <a:noAutofit/>
          </a:bodyPr>
          <a:lstStyle/>
          <a:p>
            <a:pPr marL="0" indent="0" algn="ctr">
              <a:lnSpc>
                <a:spcPct val="110000"/>
              </a:lnSpc>
              <a:buNone/>
            </a:pPr>
            <a:r>
              <a:rPr lang="es-ES_tradnl" sz="1800" dirty="0" err="1">
                <a:latin typeface="Gill Sans MT"/>
                <a:cs typeface="Gill Sans MT"/>
              </a:rPr>
              <a:t>ComprensiónConceptual</a:t>
            </a:r>
            <a:r>
              <a:rPr lang="es-ES_tradnl" sz="1800" dirty="0">
                <a:latin typeface="Gill Sans MT"/>
                <a:cs typeface="Gill Sans MT"/>
              </a:rPr>
              <a:t> existente</a:t>
            </a:r>
          </a:p>
        </p:txBody>
      </p:sp>
      <p:sp>
        <p:nvSpPr>
          <p:cNvPr id="5" name="Content Placeholder 2"/>
          <p:cNvSpPr txBox="1">
            <a:spLocks/>
          </p:cNvSpPr>
          <p:nvPr/>
        </p:nvSpPr>
        <p:spPr>
          <a:xfrm>
            <a:off x="5181432" y="2295418"/>
            <a:ext cx="2217271" cy="2209800"/>
          </a:xfrm>
          <a:prstGeom prst="ellipse">
            <a:avLst/>
          </a:prstGeom>
          <a:ln>
            <a:solidFill>
              <a:srgbClr val="008000"/>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Font typeface="Arial"/>
              <a:buNone/>
            </a:pPr>
            <a:r>
              <a:rPr lang="es-ES_tradnl" sz="1800" dirty="0">
                <a:solidFill>
                  <a:prstClr val="black"/>
                </a:solidFill>
                <a:latin typeface="Gill Sans MT"/>
                <a:cs typeface="Gill Sans MT"/>
              </a:rPr>
              <a:t>La Verdad</a:t>
            </a:r>
          </a:p>
        </p:txBody>
      </p:sp>
      <p:sp>
        <p:nvSpPr>
          <p:cNvPr id="6" name="Content Placeholder 2"/>
          <p:cNvSpPr txBox="1">
            <a:spLocks/>
          </p:cNvSpPr>
          <p:nvPr/>
        </p:nvSpPr>
        <p:spPr>
          <a:xfrm>
            <a:off x="3686785" y="4591391"/>
            <a:ext cx="2217271" cy="2209800"/>
          </a:xfrm>
          <a:prstGeom prst="ellipse">
            <a:avLst/>
          </a:prstGeom>
          <a:ln>
            <a:solidFill>
              <a:srgbClr val="008000"/>
            </a:solidFill>
          </a:ln>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Font typeface="Arial"/>
              <a:buNone/>
            </a:pPr>
            <a:r>
              <a:rPr lang="es-ES_tradnl" sz="1800" dirty="0">
                <a:solidFill>
                  <a:prstClr val="black"/>
                </a:solidFill>
                <a:latin typeface="Gill Sans MT"/>
                <a:cs typeface="Gill Sans MT"/>
              </a:rPr>
              <a:t>Nueva </a:t>
            </a:r>
            <a:r>
              <a:rPr lang="es-ES_tradnl" sz="1800" dirty="0" err="1">
                <a:solidFill>
                  <a:prstClr val="black"/>
                </a:solidFill>
                <a:latin typeface="Gill Sans MT"/>
                <a:cs typeface="Gill Sans MT"/>
              </a:rPr>
              <a:t>compensión</a:t>
            </a:r>
            <a:r>
              <a:rPr lang="es-ES_tradnl" sz="1800" dirty="0">
                <a:solidFill>
                  <a:prstClr val="black"/>
                </a:solidFill>
                <a:latin typeface="Gill Sans MT"/>
                <a:cs typeface="Gill Sans MT"/>
              </a:rPr>
              <a:t> del Concepto</a:t>
            </a:r>
          </a:p>
        </p:txBody>
      </p:sp>
      <p:sp>
        <p:nvSpPr>
          <p:cNvPr id="7" name="Content Placeholder 2"/>
          <p:cNvSpPr txBox="1">
            <a:spLocks/>
          </p:cNvSpPr>
          <p:nvPr/>
        </p:nvSpPr>
        <p:spPr>
          <a:xfrm>
            <a:off x="1710612" y="1645024"/>
            <a:ext cx="8677470" cy="6260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lnSpc>
                <a:spcPct val="110000"/>
              </a:lnSpc>
              <a:buClr>
                <a:srgbClr val="E68422"/>
              </a:buClr>
              <a:buFont typeface="Arial"/>
              <a:buAutoNum type="romanUcPeriod" startAt="4"/>
            </a:pPr>
            <a:r>
              <a:rPr lang="es-ES_tradnl" sz="2800" dirty="0">
                <a:solidFill>
                  <a:srgbClr val="E68422"/>
                </a:solidFill>
                <a:latin typeface="Gill Sans MT"/>
                <a:cs typeface="Gill Sans MT"/>
              </a:rPr>
              <a:t>Usar la Verdad con la compresión actual del concepto </a:t>
            </a:r>
            <a:endParaRPr lang="es-ES_tradnl" sz="2800" dirty="0">
              <a:solidFill>
                <a:prstClr val="black"/>
              </a:solidFill>
              <a:latin typeface="Gill Sans MT"/>
              <a:cs typeface="Gill Sans MT"/>
            </a:endParaRPr>
          </a:p>
          <a:p>
            <a:pPr marL="0" indent="0">
              <a:lnSpc>
                <a:spcPct val="110000"/>
              </a:lnSpc>
              <a:buFont typeface="Arial"/>
              <a:buNone/>
            </a:pPr>
            <a:endParaRPr lang="es-ES_tradnl" sz="2800" dirty="0">
              <a:solidFill>
                <a:prstClr val="black"/>
              </a:solidFill>
              <a:latin typeface="Gill Sans MT"/>
              <a:cs typeface="Gill Sans MT"/>
            </a:endParaRPr>
          </a:p>
        </p:txBody>
      </p:sp>
      <p:cxnSp>
        <p:nvCxnSpPr>
          <p:cNvPr id="10" name="Straight Arrow Connector 9"/>
          <p:cNvCxnSpPr/>
          <p:nvPr/>
        </p:nvCxnSpPr>
        <p:spPr>
          <a:xfrm flipV="1">
            <a:off x="4410402" y="3423192"/>
            <a:ext cx="423874" cy="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3" name="Straight Arrow Connector 12"/>
          <p:cNvCxnSpPr/>
          <p:nvPr/>
        </p:nvCxnSpPr>
        <p:spPr>
          <a:xfrm flipH="1">
            <a:off x="4782907" y="3423191"/>
            <a:ext cx="385050"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a:endCxn id="6" idx="0"/>
          </p:cNvCxnSpPr>
          <p:nvPr/>
        </p:nvCxnSpPr>
        <p:spPr>
          <a:xfrm>
            <a:off x="4782908" y="3423193"/>
            <a:ext cx="12513" cy="1168199"/>
          </a:xfrm>
          <a:prstGeom prst="straightConnector1">
            <a:avLst/>
          </a:prstGeom>
          <a:ln>
            <a:solidFill>
              <a:schemeClr val="accent3"/>
            </a:solidFill>
            <a:tailEnd type="arrow"/>
          </a:ln>
        </p:spPr>
        <p:style>
          <a:lnRef idx="2">
            <a:schemeClr val="accent3"/>
          </a:lnRef>
          <a:fillRef idx="0">
            <a:schemeClr val="accent3"/>
          </a:fillRef>
          <a:effectRef idx="1">
            <a:schemeClr val="accent3"/>
          </a:effectRef>
          <a:fontRef idx="minor">
            <a:schemeClr val="tx1"/>
          </a:fontRef>
        </p:style>
      </p:cxnSp>
      <p:sp>
        <p:nvSpPr>
          <p:cNvPr id="16" name="Slide Number Placeholder 15"/>
          <p:cNvSpPr>
            <a:spLocks noGrp="1"/>
          </p:cNvSpPr>
          <p:nvPr>
            <p:ph type="sldNum" sz="quarter" idx="12"/>
          </p:nvPr>
        </p:nvSpPr>
        <p:spPr/>
        <p:txBody>
          <a:bodyPr/>
          <a:lstStyle/>
          <a:p>
            <a:fld id="{949E85F9-3293-E347-92CC-0B555122DAD0}" type="slidenum">
              <a:rPr lang="en-US" smtClean="0">
                <a:solidFill>
                  <a:prstClr val="black">
                    <a:tint val="75000"/>
                  </a:prstClr>
                </a:solidFill>
              </a:rPr>
              <a:pPr/>
              <a:t>33</a:t>
            </a:fld>
            <a:endParaRPr lang="en-US">
              <a:solidFill>
                <a:prstClr val="black">
                  <a:tint val="75000"/>
                </a:prstClr>
              </a:solidFill>
            </a:endParaRPr>
          </a:p>
        </p:txBody>
      </p:sp>
      <p:sp>
        <p:nvSpPr>
          <p:cNvPr id="8" name="TextBox 7"/>
          <p:cNvSpPr txBox="1"/>
          <p:nvPr/>
        </p:nvSpPr>
        <p:spPr>
          <a:xfrm>
            <a:off x="7432569" y="2211018"/>
            <a:ext cx="3133831" cy="3785652"/>
          </a:xfrm>
          <a:prstGeom prst="rect">
            <a:avLst/>
          </a:prstGeom>
          <a:noFill/>
        </p:spPr>
        <p:txBody>
          <a:bodyPr wrap="square" rtlCol="0">
            <a:spAutoFit/>
          </a:bodyPr>
          <a:lstStyle/>
          <a:p>
            <a:pPr marL="285750" indent="-285750" defTabSz="457200">
              <a:buClr>
                <a:srgbClr val="008000"/>
              </a:buClr>
              <a:buFont typeface="Arial"/>
              <a:buChar char="•"/>
            </a:pPr>
            <a:r>
              <a:rPr lang="es-ES_tradnl" sz="2400" dirty="0">
                <a:solidFill>
                  <a:prstClr val="black"/>
                </a:solidFill>
                <a:latin typeface="Gill Sans MT"/>
                <a:cs typeface="Gill Sans MT"/>
              </a:rPr>
              <a:t>Hacer un cambio intencional en la forma de pensar.</a:t>
            </a:r>
          </a:p>
          <a:p>
            <a:pPr marL="285750" indent="-285750" defTabSz="457200">
              <a:buClr>
                <a:srgbClr val="008000"/>
              </a:buClr>
              <a:buFont typeface="Arial"/>
              <a:buChar char="•"/>
            </a:pPr>
            <a:r>
              <a:rPr lang="es-ES_tradnl" sz="2400" dirty="0">
                <a:solidFill>
                  <a:prstClr val="black"/>
                </a:solidFill>
                <a:latin typeface="Gill Sans MT"/>
                <a:cs typeface="Gill Sans MT"/>
              </a:rPr>
              <a:t>Incorporar la actual y correcta comprensión conceptual con el fin de llegar a la correcta comprensión.</a:t>
            </a:r>
          </a:p>
        </p:txBody>
      </p:sp>
    </p:spTree>
    <p:extLst>
      <p:ext uri="{BB962C8B-B14F-4D97-AF65-F5344CB8AC3E}">
        <p14:creationId xmlns:p14="http://schemas.microsoft.com/office/powerpoint/2010/main" val="20795500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LF_Powerpoint_Standard_Full_Page_Bott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
            <a:ext cx="9140825"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1" y="274638"/>
            <a:ext cx="9140825" cy="1143000"/>
          </a:xfrm>
        </p:spPr>
        <p:txBody>
          <a:bodyPr>
            <a:normAutofit/>
          </a:bodyPr>
          <a:lstStyle/>
          <a:p>
            <a:r>
              <a:rPr lang="en-US" sz="3200" b="1" dirty="0">
                <a:solidFill>
                  <a:srgbClr val="008000"/>
                </a:solidFill>
                <a:latin typeface="Gill Sans MT"/>
                <a:cs typeface="Gill Sans MT"/>
              </a:rPr>
              <a:t>I. FORMACIÓN DEL CARÁCTER : </a:t>
            </a:r>
            <a:br>
              <a:rPr lang="en-US" sz="3200" b="1" dirty="0">
                <a:solidFill>
                  <a:srgbClr val="008000"/>
                </a:solidFill>
                <a:latin typeface="Gill Sans MT"/>
                <a:cs typeface="Gill Sans MT"/>
              </a:rPr>
            </a:br>
            <a:r>
              <a:rPr lang="es-ES_tradnl" sz="3200" b="1" dirty="0">
                <a:solidFill>
                  <a:srgbClr val="008000"/>
                </a:solidFill>
                <a:latin typeface="Gill Sans MT"/>
                <a:cs typeface="Gill Sans MT"/>
              </a:rPr>
              <a:t>Principios y Proceso </a:t>
            </a:r>
            <a:r>
              <a:rPr lang="es-ES_tradnl" sz="2000" dirty="0">
                <a:solidFill>
                  <a:srgbClr val="008000"/>
                </a:solidFill>
                <a:latin typeface="Gill Sans MT"/>
                <a:cs typeface="Gill Sans MT"/>
              </a:rPr>
              <a:t>(</a:t>
            </a:r>
            <a:r>
              <a:rPr lang="en-US" sz="2000" dirty="0">
                <a:solidFill>
                  <a:srgbClr val="008000"/>
                </a:solidFill>
                <a:latin typeface="Gill Sans MT"/>
                <a:cs typeface="Gill Sans MT"/>
              </a:rPr>
              <a:t>7)</a:t>
            </a:r>
          </a:p>
        </p:txBody>
      </p:sp>
      <p:sp>
        <p:nvSpPr>
          <p:cNvPr id="3" name="Content Placeholder 2"/>
          <p:cNvSpPr>
            <a:spLocks noGrp="1"/>
          </p:cNvSpPr>
          <p:nvPr>
            <p:ph idx="1"/>
          </p:nvPr>
        </p:nvSpPr>
        <p:spPr>
          <a:xfrm>
            <a:off x="1981200" y="1645024"/>
            <a:ext cx="8229600" cy="4525963"/>
          </a:xfrm>
        </p:spPr>
        <p:txBody>
          <a:bodyPr anchor="t">
            <a:noAutofit/>
          </a:bodyPr>
          <a:lstStyle/>
          <a:p>
            <a:pPr marL="514350" indent="-514350">
              <a:lnSpc>
                <a:spcPct val="110000"/>
              </a:lnSpc>
              <a:buClr>
                <a:schemeClr val="accent3"/>
              </a:buClr>
              <a:buAutoNum type="romanUcPeriod" startAt="5"/>
            </a:pPr>
            <a:r>
              <a:rPr lang="es-ES_tradnl" sz="2800" dirty="0">
                <a:solidFill>
                  <a:srgbClr val="E68422"/>
                </a:solidFill>
                <a:latin typeface="Gill Sans MT"/>
                <a:cs typeface="Gill Sans MT"/>
              </a:rPr>
              <a:t>Alinear acciones para la correcta comprensión del  concepto</a:t>
            </a:r>
          </a:p>
          <a:p>
            <a:pPr lvl="0">
              <a:lnSpc>
                <a:spcPct val="110000"/>
              </a:lnSpc>
              <a:buClr>
                <a:srgbClr val="008000"/>
              </a:buClr>
            </a:pPr>
            <a:r>
              <a:rPr lang="es-ES_tradnl" sz="2600" dirty="0">
                <a:latin typeface="Gill Sans MT" pitchFamily="34" charset="0"/>
              </a:rPr>
              <a:t>Formar nuevos hábitos y comportamientos.</a:t>
            </a:r>
            <a:endParaRPr lang="es-ES_tradnl" sz="2600" dirty="0">
              <a:latin typeface="Gill Sans MT" pitchFamily="34" charset="0"/>
              <a:cs typeface="Gill Sans MT"/>
            </a:endParaRPr>
          </a:p>
          <a:p>
            <a:pPr lvl="0">
              <a:lnSpc>
                <a:spcPct val="110000"/>
              </a:lnSpc>
              <a:buClr>
                <a:srgbClr val="008000"/>
              </a:buClr>
            </a:pPr>
            <a:r>
              <a:rPr lang="es-ES_tradnl" sz="2600" dirty="0">
                <a:latin typeface="Gill Sans MT" pitchFamily="34" charset="0"/>
              </a:rPr>
              <a:t>Comenzar a actuar sobre la base de la comprensión de nuevos comportamientos</a:t>
            </a:r>
            <a:r>
              <a:rPr lang="es-ES_tradnl" sz="2600" dirty="0">
                <a:latin typeface="Gill Sans MT" pitchFamily="34" charset="0"/>
                <a:cs typeface="Gill Sans MT"/>
              </a:rPr>
              <a:t>.</a:t>
            </a:r>
          </a:p>
          <a:p>
            <a:pPr lvl="0">
              <a:lnSpc>
                <a:spcPct val="110000"/>
              </a:lnSpc>
              <a:buClr>
                <a:srgbClr val="008000"/>
              </a:buClr>
            </a:pPr>
            <a:r>
              <a:rPr lang="es-ES_tradnl" sz="2600" dirty="0">
                <a:latin typeface="Gill Sans MT" pitchFamily="34" charset="0"/>
              </a:rPr>
              <a:t>Pensamientos consistentes llevan a la acción</a:t>
            </a:r>
            <a:r>
              <a:rPr lang="es-ES_tradnl" sz="2800" dirty="0">
                <a:latin typeface="Gill Sans MT" pitchFamily="34" charset="0"/>
                <a:cs typeface="Gill Sans MT"/>
              </a:rPr>
              <a:t>.</a:t>
            </a:r>
          </a:p>
          <a:p>
            <a:pPr lvl="0">
              <a:lnSpc>
                <a:spcPct val="110000"/>
              </a:lnSpc>
              <a:buClr>
                <a:srgbClr val="008000"/>
              </a:buClr>
            </a:pPr>
            <a:r>
              <a:rPr lang="es-ES_tradnl" sz="2600" dirty="0">
                <a:latin typeface="Gill Sans MT" pitchFamily="34" charset="0"/>
                <a:cs typeface="Gill Sans MT"/>
              </a:rPr>
              <a:t>La acción consistente conduce al hábito</a:t>
            </a:r>
          </a:p>
          <a:p>
            <a:pPr lvl="0">
              <a:lnSpc>
                <a:spcPct val="110000"/>
              </a:lnSpc>
              <a:buClr>
                <a:srgbClr val="008000"/>
              </a:buClr>
            </a:pPr>
            <a:r>
              <a:rPr lang="es-ES_tradnl" sz="2600" dirty="0">
                <a:latin typeface="Gill Sans MT" pitchFamily="34" charset="0"/>
                <a:cs typeface="Gill Sans MT"/>
              </a:rPr>
              <a:t>Los hábitos consistentes conducen al carácter</a:t>
            </a:r>
          </a:p>
          <a:p>
            <a:pPr lvl="0">
              <a:lnSpc>
                <a:spcPct val="110000"/>
              </a:lnSpc>
              <a:buClr>
                <a:srgbClr val="008000"/>
              </a:buClr>
            </a:pPr>
            <a:r>
              <a:rPr lang="es-ES_tradnl" sz="2600" dirty="0">
                <a:latin typeface="Gill Sans MT" pitchFamily="34" charset="0"/>
                <a:cs typeface="Gill Sans MT"/>
              </a:rPr>
              <a:t>El buen Carácter es la raíz de la Integridad</a:t>
            </a:r>
          </a:p>
          <a:p>
            <a:pPr marL="0" indent="0">
              <a:lnSpc>
                <a:spcPct val="110000"/>
              </a:lnSpc>
              <a:buNone/>
            </a:pPr>
            <a:endParaRPr lang="en-US" sz="2600" dirty="0">
              <a:latin typeface="Gill Sans MT"/>
              <a:cs typeface="Gill Sans MT"/>
            </a:endParaRPr>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39976081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LF_Powerpoint_Standard_Full_Page_Bott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
            <a:ext cx="9140825"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1" y="274638"/>
            <a:ext cx="9140825" cy="1143000"/>
          </a:xfrm>
        </p:spPr>
        <p:txBody>
          <a:bodyPr>
            <a:noAutofit/>
          </a:bodyPr>
          <a:lstStyle/>
          <a:p>
            <a:r>
              <a:rPr lang="en-US" sz="2400" b="1" dirty="0">
                <a:solidFill>
                  <a:srgbClr val="008000"/>
                </a:solidFill>
                <a:latin typeface="Gill Sans MT"/>
                <a:cs typeface="Gill Sans MT"/>
              </a:rPr>
              <a:t>V.  APLICACION PARA LA TRANSFORMACION PERSONAL, ORGANIZACIONAL Y SOCIAL </a:t>
            </a:r>
            <a:r>
              <a:rPr lang="en-US" sz="2400" dirty="0">
                <a:latin typeface="Gill Sans MT"/>
                <a:cs typeface="Gill Sans MT"/>
              </a:rPr>
              <a:t/>
            </a:r>
            <a:br>
              <a:rPr lang="en-US" sz="2400" dirty="0">
                <a:latin typeface="Gill Sans MT"/>
                <a:cs typeface="Gill Sans MT"/>
              </a:rPr>
            </a:br>
            <a:endParaRPr lang="en-US" sz="2400" dirty="0">
              <a:solidFill>
                <a:srgbClr val="008000"/>
              </a:solidFill>
              <a:latin typeface="Gill Sans MT"/>
              <a:cs typeface="Gill Sans MT"/>
            </a:endParaRPr>
          </a:p>
        </p:txBody>
      </p:sp>
      <p:sp>
        <p:nvSpPr>
          <p:cNvPr id="3" name="Content Placeholder 2"/>
          <p:cNvSpPr>
            <a:spLocks noGrp="1"/>
          </p:cNvSpPr>
          <p:nvPr>
            <p:ph idx="1"/>
          </p:nvPr>
        </p:nvSpPr>
        <p:spPr>
          <a:xfrm>
            <a:off x="1524000" y="1050738"/>
            <a:ext cx="9140825" cy="5670737"/>
          </a:xfrm>
        </p:spPr>
        <p:txBody>
          <a:bodyPr anchor="t">
            <a:noAutofit/>
          </a:bodyPr>
          <a:lstStyle/>
          <a:p>
            <a:pPr marL="0" indent="0">
              <a:buNone/>
            </a:pPr>
            <a:r>
              <a:rPr lang="es-ES_tradnl" sz="2400" b="1" dirty="0">
                <a:latin typeface="Gill Sans MT"/>
                <a:cs typeface="Gill Sans MT"/>
              </a:rPr>
              <a:t>Ejercicio: - Auto Reflexión-  </a:t>
            </a:r>
            <a:endParaRPr lang="es-ES_tradnl" sz="2400" dirty="0">
              <a:latin typeface="Gill Sans MT"/>
              <a:cs typeface="Gill Sans MT"/>
            </a:endParaRPr>
          </a:p>
          <a:p>
            <a:pPr marL="457200" indent="-457200">
              <a:buClr>
                <a:srgbClr val="008000"/>
              </a:buClr>
              <a:buFont typeface="+mj-lt"/>
              <a:buAutoNum type="arabicPeriod"/>
            </a:pPr>
            <a:r>
              <a:rPr lang="es-ES_tradnl" sz="2400" dirty="0"/>
              <a:t>Identifica un malentendido conceptual que actualmente impide tu eficacia personal, relacional y / o tu vida profesional? Determinar qué personas, eventos o información dan forma a tu comprensión actual del concepto identificado.</a:t>
            </a:r>
            <a:endParaRPr lang="es-CO" sz="2400" dirty="0"/>
          </a:p>
          <a:p>
            <a:pPr marL="457200" indent="-457200">
              <a:buClr>
                <a:srgbClr val="008000"/>
              </a:buClr>
              <a:buFont typeface="+mj-lt"/>
              <a:buAutoNum type="arabicPeriod"/>
            </a:pPr>
            <a:r>
              <a:rPr lang="es-ES_tradnl" sz="2400" dirty="0"/>
              <a:t>Identifica lo que debe ser la comprensión correcta del concepto.</a:t>
            </a:r>
            <a:endParaRPr lang="es-CO" sz="2400" dirty="0"/>
          </a:p>
          <a:p>
            <a:pPr marL="457200" indent="-457200">
              <a:buClr>
                <a:srgbClr val="008000"/>
              </a:buClr>
              <a:buFont typeface="+mj-lt"/>
              <a:buAutoNum type="arabicPeriod"/>
            </a:pPr>
            <a:r>
              <a:rPr lang="es-ES_tradnl" sz="2400" dirty="0"/>
              <a:t>¿Qué se necesita para cambiar tu comprensión actual del concepto identificado para la correcta comprensión?</a:t>
            </a:r>
            <a:endParaRPr lang="es-CO" sz="2400" dirty="0"/>
          </a:p>
          <a:p>
            <a:pPr marL="457200" indent="-457200">
              <a:buClr>
                <a:srgbClr val="008000"/>
              </a:buClr>
              <a:buFont typeface="+mj-lt"/>
              <a:buAutoNum type="arabicPeriod"/>
            </a:pPr>
            <a:r>
              <a:rPr lang="es-ES_tradnl" sz="2400" dirty="0"/>
              <a:t>¿Qué necesitas estar pensando y haciendo de manera diferente para experimentar la transformación de tu comprensión del concepto identificado?</a:t>
            </a:r>
          </a:p>
          <a:p>
            <a:pPr marL="457200" indent="-457200">
              <a:buClr>
                <a:srgbClr val="008000"/>
              </a:buClr>
              <a:buFont typeface="+mj-lt"/>
              <a:buAutoNum type="arabicPeriod"/>
            </a:pPr>
            <a:r>
              <a:rPr lang="es-ES_tradnl" sz="2400" dirty="0"/>
              <a:t>¿Qué cambios crees que ocurriría en tu vida como resultado de la transformación de la comprensión conceptual?</a:t>
            </a:r>
            <a:endParaRPr lang="es-CO" sz="2400" dirty="0"/>
          </a:p>
        </p:txBody>
      </p:sp>
      <p:sp>
        <p:nvSpPr>
          <p:cNvPr id="6" name="Slide Number Placeholder 5"/>
          <p:cNvSpPr>
            <a:spLocks noGrp="1"/>
          </p:cNvSpPr>
          <p:nvPr>
            <p:ph type="sldNum" sz="quarter" idx="12"/>
          </p:nvPr>
        </p:nvSpPr>
        <p:spPr/>
        <p:txBody>
          <a:bodyPr/>
          <a:lstStyle/>
          <a:p>
            <a:fld id="{949E85F9-3293-E347-92CC-0B555122DAD0}"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2336314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LF_Powerpoint_Standard_Full_Page_Bott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
            <a:ext cx="9140825"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1" y="274638"/>
            <a:ext cx="9140825" cy="1143000"/>
          </a:xfrm>
        </p:spPr>
        <p:txBody>
          <a:bodyPr>
            <a:normAutofit/>
          </a:bodyPr>
          <a:lstStyle/>
          <a:p>
            <a:r>
              <a:rPr lang="en-US" sz="3200" b="1" dirty="0" err="1">
                <a:solidFill>
                  <a:srgbClr val="008000"/>
                </a:solidFill>
                <a:latin typeface="Gill Sans MT"/>
                <a:cs typeface="Gill Sans MT"/>
              </a:rPr>
              <a:t>Citas</a:t>
            </a:r>
            <a:endParaRPr lang="en-US" sz="2000" dirty="0">
              <a:solidFill>
                <a:srgbClr val="008000"/>
              </a:solidFill>
              <a:latin typeface="Gill Sans MT"/>
              <a:cs typeface="Gill Sans MT"/>
            </a:endParaRPr>
          </a:p>
        </p:txBody>
      </p:sp>
      <p:sp>
        <p:nvSpPr>
          <p:cNvPr id="3" name="Content Placeholder 2"/>
          <p:cNvSpPr>
            <a:spLocks noGrp="1"/>
          </p:cNvSpPr>
          <p:nvPr>
            <p:ph idx="1"/>
          </p:nvPr>
        </p:nvSpPr>
        <p:spPr>
          <a:xfrm>
            <a:off x="1981200" y="1645024"/>
            <a:ext cx="8229600" cy="4525963"/>
          </a:xfrm>
        </p:spPr>
        <p:txBody>
          <a:bodyPr anchor="t">
            <a:noAutofit/>
          </a:bodyPr>
          <a:lstStyle/>
          <a:p>
            <a:pPr lvl="0"/>
            <a:r>
              <a:rPr lang="es-ES_tradnl" sz="2800" i="1" dirty="0"/>
              <a:t>“Tus acciones hablan tan fuerte que no puedo escuchar lo que estás diciendo“</a:t>
            </a:r>
            <a:r>
              <a:rPr lang="es-ES_tradnl" sz="2800" dirty="0"/>
              <a:t>. (Proverbio chino)</a:t>
            </a:r>
            <a:endParaRPr lang="es-CO" sz="2800" dirty="0"/>
          </a:p>
          <a:p>
            <a:pPr marL="0" indent="0">
              <a:buNone/>
            </a:pPr>
            <a:endParaRPr lang="es-CO" sz="2800" dirty="0"/>
          </a:p>
          <a:p>
            <a:pPr lvl="0"/>
            <a:r>
              <a:rPr lang="es-ES_tradnl" sz="2800" i="1" dirty="0"/>
              <a:t>“Tus acciones hablan más que tus palabras“</a:t>
            </a:r>
            <a:r>
              <a:rPr lang="es-ES_tradnl" sz="2800" dirty="0"/>
              <a:t>.</a:t>
            </a:r>
            <a:endParaRPr lang="es-CO" sz="2800" dirty="0"/>
          </a:p>
          <a:p>
            <a:pPr marL="0" indent="0">
              <a:buNone/>
            </a:pPr>
            <a:r>
              <a:rPr lang="es-ES_tradnl" sz="2800" dirty="0"/>
              <a:t> </a:t>
            </a:r>
            <a:endParaRPr lang="es-CO" sz="2800" dirty="0"/>
          </a:p>
          <a:p>
            <a:pPr lvl="0"/>
            <a:r>
              <a:rPr lang="es-ES_tradnl" sz="2800" i="1" dirty="0"/>
              <a:t>“Las malas compañías corrompen las buenas costumbres“</a:t>
            </a:r>
            <a:r>
              <a:rPr lang="es-ES_tradnl" sz="2800" dirty="0"/>
              <a:t>. (Pablo de Tarso; 1 Corintios 15: 33)</a:t>
            </a:r>
            <a:endParaRPr lang="es-CO" sz="2800" dirty="0"/>
          </a:p>
        </p:txBody>
      </p:sp>
      <p:sp>
        <p:nvSpPr>
          <p:cNvPr id="5" name="Slide Number Placeholder 4"/>
          <p:cNvSpPr>
            <a:spLocks noGrp="1"/>
          </p:cNvSpPr>
          <p:nvPr>
            <p:ph type="sldNum" sz="quarter" idx="12"/>
          </p:nvPr>
        </p:nvSpPr>
        <p:spPr/>
        <p:txBody>
          <a:bodyPr/>
          <a:lstStyle/>
          <a:p>
            <a:fld id="{949E85F9-3293-E347-92CC-0B555122DAD0}"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76542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LF_Powerpoint_Standard_Full_Page_Bott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
            <a:ext cx="9140825"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1" y="274638"/>
            <a:ext cx="9140825" cy="1143000"/>
          </a:xfrm>
        </p:spPr>
        <p:txBody>
          <a:bodyPr>
            <a:normAutofit/>
          </a:bodyPr>
          <a:lstStyle/>
          <a:p>
            <a:r>
              <a:rPr lang="es-ES_tradnl" sz="3200" b="1" dirty="0">
                <a:solidFill>
                  <a:srgbClr val="008000"/>
                </a:solidFill>
                <a:latin typeface="Gill Sans MT"/>
                <a:cs typeface="Gill Sans MT"/>
              </a:rPr>
              <a:t>Citas </a:t>
            </a:r>
            <a:r>
              <a:rPr lang="es-ES_tradnl" sz="2000" dirty="0">
                <a:solidFill>
                  <a:srgbClr val="008000"/>
                </a:solidFill>
                <a:latin typeface="Gill Sans MT"/>
                <a:cs typeface="Gill Sans MT"/>
              </a:rPr>
              <a:t>(</a:t>
            </a:r>
            <a:r>
              <a:rPr lang="en-US" sz="2000" dirty="0">
                <a:solidFill>
                  <a:srgbClr val="008000"/>
                </a:solidFill>
                <a:latin typeface="Gill Sans MT"/>
                <a:cs typeface="Gill Sans MT"/>
              </a:rPr>
              <a:t>2)</a:t>
            </a:r>
          </a:p>
        </p:txBody>
      </p:sp>
      <p:sp>
        <p:nvSpPr>
          <p:cNvPr id="3" name="Content Placeholder 2"/>
          <p:cNvSpPr>
            <a:spLocks noGrp="1"/>
          </p:cNvSpPr>
          <p:nvPr>
            <p:ph idx="1"/>
          </p:nvPr>
        </p:nvSpPr>
        <p:spPr>
          <a:xfrm>
            <a:off x="1981200" y="1383770"/>
            <a:ext cx="8229600" cy="4972581"/>
          </a:xfrm>
        </p:spPr>
        <p:txBody>
          <a:bodyPr anchor="t">
            <a:noAutofit/>
          </a:bodyPr>
          <a:lstStyle/>
          <a:p>
            <a:pPr marL="0" indent="0">
              <a:buNone/>
            </a:pPr>
            <a:r>
              <a:rPr lang="es-ES_tradnl" sz="2400" i="1" dirty="0"/>
              <a:t>Cuando era un hombre joven, quería cambiar el mundo. Me pareció que era difícil de cambiar el mundo, así que traté de cambiar mi nación. Cuando descubrí que no podía cambiar la nación, empecé a centrarme en mi ciudad. No podía cambiar la ciudad y como un hombre mayor, traté de cambiar mi familia. Ahora, como un anciano, me doy cuenta de que lo único que puedo cambiar es a mí mismo, y de repente me di cuenta de que si mucho tiempo atrás, hubiera yo cambiado, podría haber hecho un impacto en mi familia. Mi familia y yo podríamos haber hecho un impacto en nuestra ciudad. El impacto sobre mi ciudad podría haber cambiado la nación y de hecho, yo podría haber cambiado al mundo</a:t>
            </a:r>
            <a:r>
              <a:rPr lang="es-ES_tradnl" sz="2400" dirty="0"/>
              <a:t>. (Escrito por un monje desconocido alrededor del año 1100 </a:t>
            </a:r>
            <a:r>
              <a:rPr lang="es-ES_tradnl" sz="2400" dirty="0" err="1"/>
              <a:t>dC</a:t>
            </a:r>
            <a:r>
              <a:rPr lang="es-ES_tradnl" sz="2400" dirty="0"/>
              <a:t>)</a:t>
            </a:r>
            <a:endParaRPr lang="es-CO" sz="2400" dirty="0"/>
          </a:p>
        </p:txBody>
      </p:sp>
      <p:sp>
        <p:nvSpPr>
          <p:cNvPr id="5" name="Slide Number Placeholder 4"/>
          <p:cNvSpPr>
            <a:spLocks noGrp="1"/>
          </p:cNvSpPr>
          <p:nvPr>
            <p:ph type="sldNum" sz="quarter" idx="12"/>
          </p:nvPr>
        </p:nvSpPr>
        <p:spPr/>
        <p:txBody>
          <a:bodyPr/>
          <a:lstStyle/>
          <a:p>
            <a:fld id="{949E85F9-3293-E347-92CC-0B555122DAD0}"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28150967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94" name="Imagen 10" descr="raices-y-no-frut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275" y="1628776"/>
            <a:ext cx="3048000" cy="5229225"/>
          </a:xfrm>
          <a:prstGeom prst="rect">
            <a:avLst/>
          </a:prstGeom>
          <a:noFill/>
          <a:extLst>
            <a:ext uri="{909E8E84-426E-40DD-AFC4-6F175D3DCCD1}">
              <a14:hiddenFill xmlns:a14="http://schemas.microsoft.com/office/drawing/2010/main">
                <a:solidFill>
                  <a:srgbClr val="FFFFFF"/>
                </a:solidFill>
              </a14:hiddenFill>
            </a:ext>
          </a:extLst>
        </p:spPr>
      </p:pic>
      <p:sp>
        <p:nvSpPr>
          <p:cNvPr id="93186" name="Rectángulo 2"/>
          <p:cNvSpPr>
            <a:spLocks noGrp="1" noChangeArrowheads="1"/>
          </p:cNvSpPr>
          <p:nvPr>
            <p:ph type="title"/>
          </p:nvPr>
        </p:nvSpPr>
        <p:spPr>
          <a:xfrm>
            <a:off x="3575050" y="866775"/>
            <a:ext cx="7092950" cy="762000"/>
          </a:xfrm>
        </p:spPr>
        <p:txBody>
          <a:bodyPr/>
          <a:lstStyle/>
          <a:p>
            <a:pPr>
              <a:lnSpc>
                <a:spcPct val="70000"/>
              </a:lnSpc>
            </a:pPr>
            <a:r>
              <a:rPr lang="es-CO" sz="5400" b="0" i="1">
                <a:solidFill>
                  <a:schemeClr val="tx1"/>
                </a:solidFill>
                <a:latin typeface="Arial Narrow" pitchFamily="34" charset="0"/>
              </a:rPr>
              <a:t>Sea una persona de</a:t>
            </a:r>
            <a:r>
              <a:rPr lang="es-CO" sz="5400"/>
              <a:t> </a:t>
            </a:r>
            <a:r>
              <a:rPr lang="es-CO" sz="5400" u="sng"/>
              <a:t>Carácter</a:t>
            </a:r>
            <a:endParaRPr lang="es-ES" sz="5400" u="sng"/>
          </a:p>
        </p:txBody>
      </p:sp>
      <p:sp>
        <p:nvSpPr>
          <p:cNvPr id="93192" name="Rectángulo 8"/>
          <p:cNvSpPr>
            <a:spLocks noGrp="1" noChangeArrowheads="1"/>
          </p:cNvSpPr>
          <p:nvPr>
            <p:ph type="body" sz="half" idx="1"/>
          </p:nvPr>
        </p:nvSpPr>
        <p:spPr>
          <a:xfrm>
            <a:off x="1558926" y="1989139"/>
            <a:ext cx="4176713" cy="4752975"/>
          </a:xfrm>
        </p:spPr>
        <p:txBody>
          <a:bodyPr/>
          <a:lstStyle/>
          <a:p>
            <a:pPr>
              <a:lnSpc>
                <a:spcPct val="80000"/>
              </a:lnSpc>
            </a:pPr>
            <a:r>
              <a:rPr lang="es-BO" sz="3200" u="sng">
                <a:solidFill>
                  <a:srgbClr val="663300"/>
                </a:solidFill>
              </a:rPr>
              <a:t>El poder y el éxito</a:t>
            </a:r>
            <a:r>
              <a:rPr lang="es-BO" sz="3200"/>
              <a:t> fluyen del carácter.</a:t>
            </a:r>
          </a:p>
          <a:p>
            <a:pPr>
              <a:lnSpc>
                <a:spcPct val="80000"/>
              </a:lnSpc>
            </a:pPr>
            <a:r>
              <a:rPr lang="es-BO" sz="3200"/>
              <a:t>Su carácter es </a:t>
            </a:r>
            <a:r>
              <a:rPr lang="es-BO" sz="3200" u="sng">
                <a:solidFill>
                  <a:srgbClr val="663300"/>
                </a:solidFill>
              </a:rPr>
              <a:t>la raíz principal en su vida</a:t>
            </a:r>
            <a:r>
              <a:rPr lang="es-BO" sz="3200"/>
              <a:t>.</a:t>
            </a:r>
          </a:p>
          <a:p>
            <a:pPr>
              <a:lnSpc>
                <a:spcPct val="80000"/>
              </a:lnSpc>
            </a:pPr>
            <a:r>
              <a:rPr lang="es-BO" sz="3600" i="1"/>
              <a:t>¿Está cultivando su carácter y </a:t>
            </a:r>
            <a:r>
              <a:rPr lang="es-BO" sz="3600" i="1" u="sng">
                <a:solidFill>
                  <a:srgbClr val="663300"/>
                </a:solidFill>
              </a:rPr>
              <a:t>viviendo de adentro hacia afuera</a:t>
            </a:r>
            <a:r>
              <a:rPr lang="es-BO" sz="3600" i="1"/>
              <a:t>?</a:t>
            </a:r>
          </a:p>
          <a:p>
            <a:pPr algn="r">
              <a:lnSpc>
                <a:spcPct val="100000"/>
              </a:lnSpc>
              <a:spcBef>
                <a:spcPct val="0"/>
              </a:spcBef>
              <a:buFontTx/>
              <a:buNone/>
            </a:pPr>
            <a:r>
              <a:rPr lang="es-BO" sz="3200" b="1"/>
              <a:t>Dr. Ron Jenson</a:t>
            </a:r>
          </a:p>
          <a:p>
            <a:pPr>
              <a:lnSpc>
                <a:spcPct val="80000"/>
              </a:lnSpc>
              <a:buFontTx/>
              <a:buNone/>
            </a:pPr>
            <a:endParaRPr lang="es-ES" sz="3200" b="1" i="1"/>
          </a:p>
        </p:txBody>
      </p:sp>
      <p:sp>
        <p:nvSpPr>
          <p:cNvPr id="93193" name="Rectángulo 9"/>
          <p:cNvSpPr>
            <a:spLocks noGrp="1" noChangeArrowheads="1"/>
          </p:cNvSpPr>
          <p:nvPr>
            <p:ph type="body" sz="half" idx="2"/>
          </p:nvPr>
        </p:nvSpPr>
        <p:spPr>
          <a:xfrm>
            <a:off x="8075613" y="3068639"/>
            <a:ext cx="2411412" cy="2700337"/>
          </a:xfrm>
        </p:spPr>
        <p:txBody>
          <a:bodyPr/>
          <a:lstStyle/>
          <a:p>
            <a:pPr algn="r">
              <a:lnSpc>
                <a:spcPct val="80000"/>
              </a:lnSpc>
              <a:buFontTx/>
              <a:buNone/>
            </a:pPr>
            <a:r>
              <a:rPr lang="es-BO" sz="3200" i="1">
                <a:effectLst/>
              </a:rPr>
              <a:t>Debemos enfocarnos en las </a:t>
            </a:r>
            <a:r>
              <a:rPr lang="es-BO" sz="4000" u="sng">
                <a:solidFill>
                  <a:srgbClr val="990000"/>
                </a:solidFill>
                <a:latin typeface="Bernard MT Condensed" pitchFamily="18" charset="0"/>
              </a:rPr>
              <a:t>raíces </a:t>
            </a:r>
            <a:r>
              <a:rPr lang="es-BO" sz="3200" i="1">
                <a:effectLst/>
              </a:rPr>
              <a:t>y no en los </a:t>
            </a:r>
            <a:r>
              <a:rPr lang="es-BO" sz="4000" u="sng">
                <a:solidFill>
                  <a:srgbClr val="990000"/>
                </a:solidFill>
                <a:latin typeface="Bernard MT Condensed" pitchFamily="18" charset="0"/>
              </a:rPr>
              <a:t>frutos</a:t>
            </a:r>
            <a:endParaRPr lang="es-ES" sz="4000" u="sng">
              <a:solidFill>
                <a:srgbClr val="990000"/>
              </a:solidFill>
              <a:latin typeface="Bernard MT Condensed" pitchFamily="18" charset="0"/>
            </a:endParaRPr>
          </a:p>
        </p:txBody>
      </p:sp>
      <p:sp>
        <p:nvSpPr>
          <p:cNvPr id="93195" name="Elipse 11"/>
          <p:cNvSpPr>
            <a:spLocks noChangeArrowheads="1"/>
          </p:cNvSpPr>
          <p:nvPr/>
        </p:nvSpPr>
        <p:spPr bwMode="auto">
          <a:xfrm>
            <a:off x="5680075" y="4467225"/>
            <a:ext cx="2520950" cy="2349500"/>
          </a:xfrm>
          <a:prstGeom prst="ellipse">
            <a:avLst/>
          </a:prstGeom>
          <a:noFill/>
          <a:ln w="66675">
            <a:solidFill>
              <a:srgbClr val="990000"/>
            </a:solidFill>
            <a:round/>
            <a:headEnd/>
            <a:tailEnd/>
          </a:ln>
          <a:effectLst/>
          <a:extLst>
            <a:ext uri="{909E8E84-426E-40DD-AFC4-6F175D3DCCD1}">
              <a14:hiddenFill xmlns:a14="http://schemas.microsoft.com/office/drawing/2010/main">
                <a:solidFill>
                  <a:srgbClr val="99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s-UY">
              <a:solidFill>
                <a:srgbClr val="000000"/>
              </a:solidFill>
              <a:latin typeface="Arial" charset="0"/>
              <a:cs typeface="Arial" charset="0"/>
            </a:endParaRPr>
          </a:p>
        </p:txBody>
      </p:sp>
    </p:spTree>
    <p:extLst>
      <p:ext uri="{BB962C8B-B14F-4D97-AF65-F5344CB8AC3E}">
        <p14:creationId xmlns:p14="http://schemas.microsoft.com/office/powerpoint/2010/main" val="2196127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2000"/>
                                        <p:tgtEl>
                                          <p:spTgt spid="93186"/>
                                        </p:tgtEl>
                                      </p:cBhvr>
                                    </p:animEffect>
                                  </p:childTnLst>
                                </p:cTn>
                              </p:par>
                              <p:par>
                                <p:cTn id="8" presetID="10" presetClass="entr" presetSubtype="0" fill="hold" nodeType="withEffect">
                                  <p:stCondLst>
                                    <p:cond delay="0"/>
                                  </p:stCondLst>
                                  <p:childTnLst>
                                    <p:set>
                                      <p:cBhvr>
                                        <p:cTn id="9" dur="1" fill="hold">
                                          <p:stCondLst>
                                            <p:cond delay="0"/>
                                          </p:stCondLst>
                                        </p:cTn>
                                        <p:tgtEl>
                                          <p:spTgt spid="93194"/>
                                        </p:tgtEl>
                                        <p:attrNameLst>
                                          <p:attrName>style.visibility</p:attrName>
                                        </p:attrNameLst>
                                      </p:cBhvr>
                                      <p:to>
                                        <p:strVal val="visible"/>
                                      </p:to>
                                    </p:set>
                                    <p:animEffect transition="in" filter="fade">
                                      <p:cBhvr>
                                        <p:cTn id="10" dur="2000"/>
                                        <p:tgtEl>
                                          <p:spTgt spid="931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3192">
                                            <p:txEl>
                                              <p:pRg st="0" end="0"/>
                                            </p:txEl>
                                          </p:spTgt>
                                        </p:tgtEl>
                                        <p:attrNameLst>
                                          <p:attrName>style.visibility</p:attrName>
                                        </p:attrNameLst>
                                      </p:cBhvr>
                                      <p:to>
                                        <p:strVal val="visible"/>
                                      </p:to>
                                    </p:set>
                                    <p:animEffect transition="in" filter="fade">
                                      <p:cBhvr>
                                        <p:cTn id="15" dur="2000"/>
                                        <p:tgtEl>
                                          <p:spTgt spid="9319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3192">
                                            <p:txEl>
                                              <p:pRg st="1" end="1"/>
                                            </p:txEl>
                                          </p:spTgt>
                                        </p:tgtEl>
                                        <p:attrNameLst>
                                          <p:attrName>style.visibility</p:attrName>
                                        </p:attrNameLst>
                                      </p:cBhvr>
                                      <p:to>
                                        <p:strVal val="visible"/>
                                      </p:to>
                                    </p:set>
                                    <p:animEffect transition="in" filter="fade">
                                      <p:cBhvr>
                                        <p:cTn id="20" dur="2000"/>
                                        <p:tgtEl>
                                          <p:spTgt spid="9319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3192">
                                            <p:txEl>
                                              <p:pRg st="2" end="2"/>
                                            </p:txEl>
                                          </p:spTgt>
                                        </p:tgtEl>
                                        <p:attrNameLst>
                                          <p:attrName>style.visibility</p:attrName>
                                        </p:attrNameLst>
                                      </p:cBhvr>
                                      <p:to>
                                        <p:strVal val="visible"/>
                                      </p:to>
                                    </p:set>
                                    <p:animEffect transition="in" filter="fade">
                                      <p:cBhvr>
                                        <p:cTn id="25" dur="2000"/>
                                        <p:tgtEl>
                                          <p:spTgt spid="93192">
                                            <p:txEl>
                                              <p:pRg st="2" end="2"/>
                                            </p:txEl>
                                          </p:spTgt>
                                        </p:tgtEl>
                                      </p:cBhvr>
                                    </p:animEffect>
                                  </p:childTnLst>
                                </p:cTn>
                              </p:par>
                            </p:childTnLst>
                          </p:cTn>
                        </p:par>
                        <p:par>
                          <p:cTn id="26" fill="hold" nodeType="afterGroup">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93192">
                                            <p:txEl>
                                              <p:pRg st="3" end="3"/>
                                            </p:txEl>
                                          </p:spTgt>
                                        </p:tgtEl>
                                        <p:attrNameLst>
                                          <p:attrName>style.visibility</p:attrName>
                                        </p:attrNameLst>
                                      </p:cBhvr>
                                      <p:to>
                                        <p:strVal val="visible"/>
                                      </p:to>
                                    </p:set>
                                    <p:animEffect transition="in" filter="fade">
                                      <p:cBhvr>
                                        <p:cTn id="29" dur="2000"/>
                                        <p:tgtEl>
                                          <p:spTgt spid="93192">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193">
                                            <p:txEl>
                                              <p:pRg st="0" end="0"/>
                                            </p:txEl>
                                          </p:spTgt>
                                        </p:tgtEl>
                                        <p:attrNameLst>
                                          <p:attrName>style.visibility</p:attrName>
                                        </p:attrNameLst>
                                      </p:cBhvr>
                                      <p:to>
                                        <p:strVal val="visible"/>
                                      </p:to>
                                    </p:set>
                                    <p:animEffect transition="in" filter="fade">
                                      <p:cBhvr>
                                        <p:cTn id="34" dur="2000"/>
                                        <p:tgtEl>
                                          <p:spTgt spid="93193">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3195"/>
                                        </p:tgtEl>
                                        <p:attrNameLst>
                                          <p:attrName>style.visibility</p:attrName>
                                        </p:attrNameLst>
                                      </p:cBhvr>
                                      <p:to>
                                        <p:strVal val="visible"/>
                                      </p:to>
                                    </p:set>
                                    <p:animEffect transition="in" filter="fade">
                                      <p:cBhvr>
                                        <p:cTn id="37" dur="2000"/>
                                        <p:tgtEl>
                                          <p:spTgt spid="93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92" grpId="0" build="p" bldLvl="5"/>
      <p:bldP spid="93193" grpId="0" build="p" bldLvl="5"/>
      <p:bldP spid="9319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5527" y="96982"/>
            <a:ext cx="11790217" cy="6761018"/>
          </a:xfrm>
          <a:prstGeom prst="rect">
            <a:avLst/>
          </a:prstGeom>
        </p:spPr>
      </p:pic>
    </p:spTree>
    <p:extLst>
      <p:ext uri="{BB962C8B-B14F-4D97-AF65-F5344CB8AC3E}">
        <p14:creationId xmlns:p14="http://schemas.microsoft.com/office/powerpoint/2010/main" val="2341219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1524000" y="-12510"/>
            <a:ext cx="9219065" cy="6870510"/>
          </a:xfrm>
          <a:prstGeom prst="rect">
            <a:avLst/>
          </a:prstGeom>
        </p:spPr>
      </p:pic>
      <p:sp>
        <p:nvSpPr>
          <p:cNvPr id="12" name="TextBox 11"/>
          <p:cNvSpPr txBox="1"/>
          <p:nvPr/>
        </p:nvSpPr>
        <p:spPr>
          <a:xfrm>
            <a:off x="1796388" y="2646666"/>
            <a:ext cx="4375813" cy="1569660"/>
          </a:xfrm>
          <a:prstGeom prst="rect">
            <a:avLst/>
          </a:prstGeom>
          <a:noFill/>
        </p:spPr>
        <p:txBody>
          <a:bodyPr wrap="square" rtlCol="0">
            <a:spAutoFit/>
          </a:bodyPr>
          <a:lstStyle/>
          <a:p>
            <a:pPr algn="ctr"/>
            <a:r>
              <a:rPr lang="en-US" sz="3200" b="1" i="1" spc="100" dirty="0">
                <a:solidFill>
                  <a:prstClr val="black"/>
                </a:solidFill>
                <a:latin typeface="Times New Roman" pitchFamily="18" charset="0"/>
                <a:cs typeface="Times New Roman" pitchFamily="18" charset="0"/>
              </a:rPr>
              <a:t>“La </a:t>
            </a:r>
            <a:r>
              <a:rPr lang="en-US" sz="3200" b="1" i="1" spc="100" dirty="0" err="1">
                <a:solidFill>
                  <a:prstClr val="black"/>
                </a:solidFill>
                <a:latin typeface="Times New Roman" pitchFamily="18" charset="0"/>
                <a:cs typeface="Times New Roman" pitchFamily="18" charset="0"/>
              </a:rPr>
              <a:t>vida</a:t>
            </a:r>
            <a:r>
              <a:rPr lang="en-US" sz="3200" b="1" i="1" spc="100" dirty="0">
                <a:solidFill>
                  <a:prstClr val="black"/>
                </a:solidFill>
                <a:latin typeface="Times New Roman" pitchFamily="18" charset="0"/>
                <a:cs typeface="Times New Roman" pitchFamily="18" charset="0"/>
              </a:rPr>
              <a:t> </a:t>
            </a:r>
            <a:r>
              <a:rPr lang="en-US" sz="3200" b="1" i="1" spc="100" dirty="0" err="1">
                <a:solidFill>
                  <a:prstClr val="black"/>
                </a:solidFill>
                <a:latin typeface="Times New Roman" pitchFamily="18" charset="0"/>
                <a:cs typeface="Times New Roman" pitchFamily="18" charset="0"/>
              </a:rPr>
              <a:t>comienza</a:t>
            </a:r>
            <a:r>
              <a:rPr lang="en-US" sz="3200" b="1" i="1" spc="100" dirty="0">
                <a:solidFill>
                  <a:prstClr val="black"/>
                </a:solidFill>
                <a:latin typeface="Times New Roman" pitchFamily="18" charset="0"/>
                <a:cs typeface="Times New Roman" pitchFamily="18" charset="0"/>
              </a:rPr>
              <a:t> al final de </a:t>
            </a:r>
            <a:r>
              <a:rPr lang="en-US" sz="3200" b="1" i="1" spc="100" dirty="0" err="1">
                <a:solidFill>
                  <a:prstClr val="black"/>
                </a:solidFill>
                <a:latin typeface="Times New Roman" pitchFamily="18" charset="0"/>
                <a:cs typeface="Times New Roman" pitchFamily="18" charset="0"/>
              </a:rPr>
              <a:t>tu</a:t>
            </a:r>
            <a:endParaRPr lang="en-US" sz="3200" b="1" i="1" spc="100" dirty="0">
              <a:solidFill>
                <a:prstClr val="black"/>
              </a:solidFill>
              <a:latin typeface="Times New Roman" pitchFamily="18" charset="0"/>
              <a:cs typeface="Times New Roman" pitchFamily="18" charset="0"/>
            </a:endParaRPr>
          </a:p>
          <a:p>
            <a:pPr algn="ctr"/>
            <a:r>
              <a:rPr lang="en-US" sz="3200" b="1" i="1" spc="100" dirty="0" err="1">
                <a:solidFill>
                  <a:prstClr val="black"/>
                </a:solidFill>
                <a:latin typeface="Times New Roman" pitchFamily="18" charset="0"/>
                <a:cs typeface="Times New Roman" pitchFamily="18" charset="0"/>
              </a:rPr>
              <a:t>zona</a:t>
            </a:r>
            <a:r>
              <a:rPr lang="en-US" sz="3200" b="1" i="1" spc="100" dirty="0">
                <a:solidFill>
                  <a:prstClr val="black"/>
                </a:solidFill>
                <a:latin typeface="Times New Roman" pitchFamily="18" charset="0"/>
                <a:cs typeface="Times New Roman" pitchFamily="18" charset="0"/>
              </a:rPr>
              <a:t> de </a:t>
            </a:r>
            <a:r>
              <a:rPr lang="en-US" sz="3200" b="1" i="1" spc="100" dirty="0" err="1">
                <a:solidFill>
                  <a:prstClr val="black"/>
                </a:solidFill>
                <a:latin typeface="Times New Roman" pitchFamily="18" charset="0"/>
                <a:cs typeface="Times New Roman" pitchFamily="18" charset="0"/>
              </a:rPr>
              <a:t>confort</a:t>
            </a:r>
            <a:r>
              <a:rPr lang="en-US" sz="3200" b="1" i="1" spc="100" dirty="0">
                <a:solidFill>
                  <a:prstClr val="black"/>
                </a:solidFill>
                <a:latin typeface="Times New Roman" pitchFamily="18" charset="0"/>
                <a:cs typeface="Times New Roman" pitchFamily="18" charset="0"/>
              </a:rPr>
              <a:t>”.</a:t>
            </a:r>
            <a:endParaRPr lang="en-US" dirty="0">
              <a:solidFill>
                <a:prstClr val="black"/>
              </a:solidFill>
            </a:endParaRPr>
          </a:p>
        </p:txBody>
      </p:sp>
      <p:sp>
        <p:nvSpPr>
          <p:cNvPr id="15" name="Rectangle 14"/>
          <p:cNvSpPr/>
          <p:nvPr/>
        </p:nvSpPr>
        <p:spPr>
          <a:xfrm>
            <a:off x="4495801" y="4310391"/>
            <a:ext cx="1947841" cy="461665"/>
          </a:xfrm>
          <a:prstGeom prst="rect">
            <a:avLst/>
          </a:prstGeom>
        </p:spPr>
        <p:txBody>
          <a:bodyPr wrap="none">
            <a:spAutoFit/>
          </a:bodyPr>
          <a:lstStyle/>
          <a:p>
            <a:r>
              <a:rPr lang="en-US" sz="2400" b="1" dirty="0">
                <a:solidFill>
                  <a:srgbClr val="002060"/>
                </a:solidFill>
                <a:latin typeface="Times New Roman" pitchFamily="18" charset="0"/>
                <a:cs typeface="Times New Roman" pitchFamily="18" charset="0"/>
              </a:rPr>
              <a:t>Neale Walsch</a:t>
            </a:r>
            <a:endParaRPr lang="en-US" sz="2400" dirty="0">
              <a:solidFill>
                <a:srgbClr val="002060"/>
              </a:solidFill>
              <a:latin typeface="Times New Roman" pitchFamily="18" charset="0"/>
              <a:cs typeface="Times New Roman" pitchFamily="18" charset="0"/>
            </a:endParaRPr>
          </a:p>
        </p:txBody>
      </p:sp>
      <p:pic>
        <p:nvPicPr>
          <p:cNvPr id="16" name="Picture 15" descr="Neale_Walsch.jpg"/>
          <p:cNvPicPr>
            <a:picLocks noChangeAspect="1"/>
          </p:cNvPicPr>
          <p:nvPr/>
        </p:nvPicPr>
        <p:blipFill>
          <a:blip r:embed="rId3" cstate="print">
            <a:extLst>
              <a:ext uri="{BEBA8EAE-BF5A-486C-A8C5-ECC9F3942E4B}">
                <a14:imgProps xmlns:a14="http://schemas.microsoft.com/office/drawing/2010/main">
                  <a14:imgLayer r:embed="rId4">
                    <a14:imgEffect>
                      <a14:backgroundRemoval t="0" b="99273" l="0" r="99091">
                        <a14:foregroundMark x1="16364" y1="83273" x2="46818" y2="96364"/>
                        <a14:foregroundMark x1="22273" y1="5091" x2="18182" y2="9091"/>
                        <a14:foregroundMark x1="82273" y1="57455" x2="86818" y2="63636"/>
                        <a14:foregroundMark x1="88182" y1="74545" x2="67727" y2="85818"/>
                        <a14:backgroundMark x1="10000" y1="35273" x2="11818" y2="53455"/>
                      </a14:backgroundRemoval>
                    </a14:imgEffect>
                  </a14:imgLayer>
                </a14:imgProps>
              </a:ext>
            </a:extLst>
          </a:blip>
          <a:stretch>
            <a:fillRect/>
          </a:stretch>
        </p:blipFill>
        <p:spPr>
          <a:xfrm>
            <a:off x="7391400" y="1143000"/>
            <a:ext cx="3180080" cy="3975100"/>
          </a:xfrm>
          <a:prstGeom prst="rect">
            <a:avLst/>
          </a:prstGeom>
          <a:ln>
            <a:noFill/>
          </a:ln>
          <a:effectLst>
            <a:softEdge rad="112500"/>
          </a:effectLst>
        </p:spPr>
      </p:pic>
    </p:spTree>
    <p:extLst>
      <p:ext uri="{BB962C8B-B14F-4D97-AF65-F5344CB8AC3E}">
        <p14:creationId xmlns:p14="http://schemas.microsoft.com/office/powerpoint/2010/main" val="3110076815"/>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14400" y="0"/>
            <a:ext cx="14173199" cy="6858000"/>
          </a:xfrm>
          <a:prstGeom prst="rect">
            <a:avLst/>
          </a:prstGeom>
        </p:spPr>
      </p:pic>
      <p:sp>
        <p:nvSpPr>
          <p:cNvPr id="3" name="Título 2"/>
          <p:cNvSpPr>
            <a:spLocks noGrp="1"/>
          </p:cNvSpPr>
          <p:nvPr>
            <p:ph type="title"/>
          </p:nvPr>
        </p:nvSpPr>
        <p:spPr/>
        <p:txBody>
          <a:bodyPr/>
          <a:lstStyle/>
          <a:p>
            <a:endParaRPr lang="es-CO"/>
          </a:p>
        </p:txBody>
      </p:sp>
    </p:spTree>
    <p:extLst>
      <p:ext uri="{BB962C8B-B14F-4D97-AF65-F5344CB8AC3E}">
        <p14:creationId xmlns:p14="http://schemas.microsoft.com/office/powerpoint/2010/main" val="3553124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4109244" y="331381"/>
            <a:ext cx="5903912" cy="769441"/>
          </a:xfrm>
          <a:prstGeom prst="rect">
            <a:avLst/>
          </a:prstGeom>
          <a:noFill/>
          <a:ln w="9525">
            <a:noFill/>
            <a:miter lim="800000"/>
            <a:headEnd/>
            <a:tailEnd/>
          </a:ln>
          <a:effectLst>
            <a:outerShdw dist="17961" dir="2700000" algn="ctr" rotWithShape="0">
              <a:srgbClr val="808080">
                <a:alpha val="50000"/>
              </a:srgbClr>
            </a:outerShdw>
          </a:effectLst>
        </p:spPr>
        <p:txBody>
          <a:bodyPr>
            <a:spAutoFit/>
          </a:bodyPr>
          <a:lstStyle/>
          <a:p>
            <a:r>
              <a:rPr lang="es-BO" sz="4400" b="1" dirty="0">
                <a:solidFill>
                  <a:srgbClr val="996633"/>
                </a:solidFill>
                <a:latin typeface="Californian FB" pitchFamily="18" charset="0"/>
              </a:rPr>
              <a:t>L</a:t>
            </a:r>
            <a:r>
              <a:rPr lang="es-BO" altLang="ja-JP" sz="4400" b="1" dirty="0">
                <a:solidFill>
                  <a:srgbClr val="996633"/>
                </a:solidFill>
                <a:latin typeface="Arial"/>
              </a:rPr>
              <a:t>í</a:t>
            </a:r>
            <a:r>
              <a:rPr lang="es-BO" altLang="ja-JP" sz="4400" b="1" dirty="0">
                <a:solidFill>
                  <a:srgbClr val="996633"/>
                </a:solidFill>
                <a:latin typeface="Californian FB" pitchFamily="18" charset="0"/>
              </a:rPr>
              <a:t>der es</a:t>
            </a:r>
            <a:r>
              <a:rPr lang="es-BO" altLang="ja-JP" sz="4400" b="1" dirty="0">
                <a:solidFill>
                  <a:srgbClr val="996633"/>
                </a:solidFill>
                <a:latin typeface="Arial"/>
              </a:rPr>
              <a:t>…</a:t>
            </a:r>
            <a:endParaRPr lang="es-BO" sz="4400" b="1" dirty="0">
              <a:solidFill>
                <a:srgbClr val="996633"/>
              </a:solidFill>
              <a:latin typeface="Californian FB" pitchFamily="18" charset="0"/>
            </a:endParaRPr>
          </a:p>
        </p:txBody>
      </p:sp>
      <p:sp>
        <p:nvSpPr>
          <p:cNvPr id="203779" name="Oval 3"/>
          <p:cNvSpPr>
            <a:spLocks noChangeArrowheads="1"/>
          </p:cNvSpPr>
          <p:nvPr/>
        </p:nvSpPr>
        <p:spPr bwMode="auto">
          <a:xfrm>
            <a:off x="4451350" y="1371600"/>
            <a:ext cx="2057400" cy="2057400"/>
          </a:xfrm>
          <a:prstGeom prst="ellipse">
            <a:avLst/>
          </a:prstGeom>
          <a:gradFill rotWithShape="0">
            <a:gsLst>
              <a:gs pos="0">
                <a:srgbClr val="CC9900"/>
              </a:gs>
              <a:gs pos="100000">
                <a:srgbClr val="CC9900">
                  <a:gamma/>
                  <a:shade val="46275"/>
                  <a:invGamma/>
                </a:srgbClr>
              </a:gs>
            </a:gsLst>
            <a:lin ang="2700000" scaled="1"/>
          </a:gradFill>
          <a:ln w="9525">
            <a:solidFill>
              <a:schemeClr val="tx1"/>
            </a:solidFill>
            <a:round/>
            <a:headEnd/>
            <a:tailEnd/>
          </a:ln>
          <a:effectLst/>
        </p:spPr>
        <p:txBody>
          <a:bodyPr wrap="none" anchor="ctr"/>
          <a:lstStyle/>
          <a:p>
            <a:pPr algn="ctr"/>
            <a:r>
              <a:rPr lang="es-ES" dirty="0">
                <a:solidFill>
                  <a:prstClr val="white"/>
                </a:solidFill>
                <a:latin typeface="Batang" pitchFamily="18" charset="-127"/>
              </a:rPr>
              <a:t>PERSONAS</a:t>
            </a:r>
          </a:p>
        </p:txBody>
      </p:sp>
      <p:sp>
        <p:nvSpPr>
          <p:cNvPr id="203780" name="Oval 4"/>
          <p:cNvSpPr>
            <a:spLocks noChangeArrowheads="1"/>
          </p:cNvSpPr>
          <p:nvPr/>
        </p:nvSpPr>
        <p:spPr bwMode="auto">
          <a:xfrm>
            <a:off x="2927350" y="3733800"/>
            <a:ext cx="2057400" cy="2057400"/>
          </a:xfrm>
          <a:prstGeom prst="ellipse">
            <a:avLst/>
          </a:prstGeom>
          <a:gradFill rotWithShape="0">
            <a:gsLst>
              <a:gs pos="0">
                <a:srgbClr val="669900"/>
              </a:gs>
              <a:gs pos="100000">
                <a:srgbClr val="669900">
                  <a:gamma/>
                  <a:shade val="46275"/>
                  <a:invGamma/>
                </a:srgbClr>
              </a:gs>
            </a:gsLst>
            <a:lin ang="2700000" scaled="1"/>
          </a:gradFill>
          <a:ln w="9525">
            <a:solidFill>
              <a:schemeClr val="tx1"/>
            </a:solidFill>
            <a:round/>
            <a:headEnd/>
            <a:tailEnd/>
          </a:ln>
          <a:effectLst/>
        </p:spPr>
        <p:txBody>
          <a:bodyPr wrap="none" anchor="ctr"/>
          <a:lstStyle/>
          <a:p>
            <a:pPr algn="ctr"/>
            <a:r>
              <a:rPr lang="es-ES">
                <a:solidFill>
                  <a:prstClr val="white"/>
                </a:solidFill>
                <a:latin typeface="Batang" pitchFamily="18" charset="-127"/>
              </a:rPr>
              <a:t>PERSONA</a:t>
            </a:r>
          </a:p>
        </p:txBody>
      </p:sp>
      <p:sp>
        <p:nvSpPr>
          <p:cNvPr id="203781" name="Oval 5"/>
          <p:cNvSpPr>
            <a:spLocks noChangeArrowheads="1"/>
          </p:cNvSpPr>
          <p:nvPr/>
        </p:nvSpPr>
        <p:spPr bwMode="auto">
          <a:xfrm>
            <a:off x="6127750" y="3657600"/>
            <a:ext cx="2057400" cy="2057400"/>
          </a:xfrm>
          <a:prstGeom prst="ellipse">
            <a:avLst/>
          </a:prstGeom>
          <a:gradFill rotWithShape="0">
            <a:gsLst>
              <a:gs pos="0">
                <a:srgbClr val="A50021"/>
              </a:gs>
              <a:gs pos="100000">
                <a:srgbClr val="A50021">
                  <a:gamma/>
                  <a:shade val="46275"/>
                  <a:invGamma/>
                </a:srgbClr>
              </a:gs>
            </a:gsLst>
            <a:lin ang="2700000" scaled="1"/>
          </a:gradFill>
          <a:ln w="9525">
            <a:solidFill>
              <a:schemeClr val="tx1"/>
            </a:solidFill>
            <a:round/>
            <a:headEnd/>
            <a:tailEnd/>
          </a:ln>
          <a:effectLst/>
        </p:spPr>
        <p:txBody>
          <a:bodyPr wrap="none" anchor="ctr"/>
          <a:lstStyle/>
          <a:p>
            <a:pPr algn="ctr"/>
            <a:r>
              <a:rPr lang="es-ES">
                <a:solidFill>
                  <a:prstClr val="white"/>
                </a:solidFill>
                <a:latin typeface="Batang" pitchFamily="18" charset="-127"/>
              </a:rPr>
              <a:t>PROPÓSIT</a:t>
            </a:r>
            <a:r>
              <a:rPr lang="es-ES">
                <a:solidFill>
                  <a:prstClr val="white"/>
                </a:solidFill>
                <a:latin typeface="Abadi MT Condensed Extra Bold" pitchFamily="-112" charset="0"/>
              </a:rPr>
              <a:t>O</a:t>
            </a:r>
          </a:p>
          <a:p>
            <a:pPr algn="ctr"/>
            <a:r>
              <a:rPr lang="es-ES">
                <a:solidFill>
                  <a:prstClr val="white"/>
                </a:solidFill>
                <a:latin typeface="Abadi MT Condensed Extra Bold" pitchFamily="-112" charset="0"/>
              </a:rPr>
              <a:t>COM</a:t>
            </a:r>
            <a:r>
              <a:rPr lang="es-ES" altLang="ja-JP">
                <a:solidFill>
                  <a:prstClr val="white"/>
                </a:solidFill>
                <a:latin typeface="Abadi MT Condensed Extra Bold" pitchFamily="-112" charset="0"/>
              </a:rPr>
              <a:t>U</a:t>
            </a:r>
            <a:r>
              <a:rPr lang="es-ES">
                <a:solidFill>
                  <a:prstClr val="white"/>
                </a:solidFill>
                <a:latin typeface="Abadi MT Condensed Extra Bold" pitchFamily="-112" charset="0"/>
              </a:rPr>
              <a:t>N</a:t>
            </a:r>
          </a:p>
        </p:txBody>
      </p:sp>
      <p:sp>
        <p:nvSpPr>
          <p:cNvPr id="203782" name="AutoShape 6"/>
          <p:cNvSpPr>
            <a:spLocks noChangeArrowheads="1"/>
          </p:cNvSpPr>
          <p:nvPr/>
        </p:nvSpPr>
        <p:spPr bwMode="auto">
          <a:xfrm rot="2343673">
            <a:off x="4146550" y="3048000"/>
            <a:ext cx="457200" cy="685800"/>
          </a:xfrm>
          <a:prstGeom prst="upDownArrow">
            <a:avLst>
              <a:gd name="adj1" fmla="val 30556"/>
              <a:gd name="adj2" fmla="val 36806"/>
            </a:avLst>
          </a:prstGeom>
          <a:solidFill>
            <a:schemeClr val="bg1"/>
          </a:solidFill>
          <a:ln w="9525">
            <a:solidFill>
              <a:schemeClr val="tx1"/>
            </a:solidFill>
            <a:miter lim="800000"/>
            <a:headEnd/>
            <a:tailEnd/>
          </a:ln>
          <a:effectLst/>
        </p:spPr>
        <p:txBody>
          <a:bodyPr wrap="none" anchor="ctr"/>
          <a:lstStyle/>
          <a:p>
            <a:endParaRPr lang="es-ES">
              <a:solidFill>
                <a:prstClr val="black"/>
              </a:solidFill>
            </a:endParaRPr>
          </a:p>
        </p:txBody>
      </p:sp>
      <p:sp>
        <p:nvSpPr>
          <p:cNvPr id="203783" name="AutoShape 7"/>
          <p:cNvSpPr>
            <a:spLocks noChangeArrowheads="1"/>
          </p:cNvSpPr>
          <p:nvPr/>
        </p:nvSpPr>
        <p:spPr bwMode="auto">
          <a:xfrm rot="5400000">
            <a:off x="5381625" y="4479925"/>
            <a:ext cx="457200" cy="685800"/>
          </a:xfrm>
          <a:prstGeom prst="upDownArrow">
            <a:avLst>
              <a:gd name="adj1" fmla="val 30556"/>
              <a:gd name="adj2" fmla="val 36806"/>
            </a:avLst>
          </a:prstGeom>
          <a:solidFill>
            <a:schemeClr val="bg1"/>
          </a:solidFill>
          <a:ln w="9525">
            <a:solidFill>
              <a:schemeClr val="tx1"/>
            </a:solidFill>
            <a:miter lim="800000"/>
            <a:headEnd/>
            <a:tailEnd/>
          </a:ln>
          <a:effectLst/>
        </p:spPr>
        <p:txBody>
          <a:bodyPr wrap="none" anchor="ctr"/>
          <a:lstStyle/>
          <a:p>
            <a:endParaRPr lang="es-ES">
              <a:solidFill>
                <a:prstClr val="black"/>
              </a:solidFill>
            </a:endParaRPr>
          </a:p>
        </p:txBody>
      </p:sp>
      <p:sp>
        <p:nvSpPr>
          <p:cNvPr id="203784" name="AutoShape 8"/>
          <p:cNvSpPr>
            <a:spLocks noChangeArrowheads="1"/>
          </p:cNvSpPr>
          <p:nvPr/>
        </p:nvSpPr>
        <p:spPr bwMode="auto">
          <a:xfrm rot="8061025">
            <a:off x="6307138" y="3052763"/>
            <a:ext cx="457200" cy="685800"/>
          </a:xfrm>
          <a:prstGeom prst="upDownArrow">
            <a:avLst>
              <a:gd name="adj1" fmla="val 30556"/>
              <a:gd name="adj2" fmla="val 36806"/>
            </a:avLst>
          </a:prstGeom>
          <a:solidFill>
            <a:schemeClr val="bg1"/>
          </a:solidFill>
          <a:ln w="9525">
            <a:solidFill>
              <a:schemeClr val="tx1"/>
            </a:solidFill>
            <a:miter lim="800000"/>
            <a:headEnd/>
            <a:tailEnd/>
          </a:ln>
          <a:effectLst/>
        </p:spPr>
        <p:txBody>
          <a:bodyPr wrap="none" anchor="ctr"/>
          <a:lstStyle/>
          <a:p>
            <a:endParaRPr lang="es-ES">
              <a:solidFill>
                <a:prstClr val="black"/>
              </a:solidFill>
            </a:endParaRPr>
          </a:p>
        </p:txBody>
      </p:sp>
      <p:sp>
        <p:nvSpPr>
          <p:cNvPr id="203785" name="Text Box 9"/>
          <p:cNvSpPr txBox="1">
            <a:spLocks noChangeArrowheads="1"/>
          </p:cNvSpPr>
          <p:nvPr/>
        </p:nvSpPr>
        <p:spPr bwMode="auto">
          <a:xfrm rot="18503159">
            <a:off x="2871717" y="2807826"/>
            <a:ext cx="1787669" cy="369332"/>
          </a:xfrm>
          <a:prstGeom prst="rect">
            <a:avLst/>
          </a:prstGeom>
          <a:noFill/>
          <a:ln w="9525">
            <a:noFill/>
            <a:miter lim="800000"/>
            <a:headEnd/>
            <a:tailEnd/>
          </a:ln>
          <a:effectLst/>
        </p:spPr>
        <p:txBody>
          <a:bodyPr wrap="none">
            <a:spAutoFit/>
          </a:bodyPr>
          <a:lstStyle/>
          <a:p>
            <a:r>
              <a:rPr lang="es-BO" dirty="0">
                <a:solidFill>
                  <a:srgbClr val="FF0000"/>
                </a:solidFill>
                <a:latin typeface="Futura XBlk BT" pitchFamily="34" charset="0"/>
              </a:rPr>
              <a:t>Influye y Motiva</a:t>
            </a:r>
          </a:p>
        </p:txBody>
      </p:sp>
      <p:sp>
        <p:nvSpPr>
          <p:cNvPr id="203786" name="Text Box 10"/>
          <p:cNvSpPr txBox="1">
            <a:spLocks noChangeArrowheads="1"/>
          </p:cNvSpPr>
          <p:nvPr/>
        </p:nvSpPr>
        <p:spPr bwMode="auto">
          <a:xfrm>
            <a:off x="4578350" y="5445125"/>
            <a:ext cx="1492716" cy="369332"/>
          </a:xfrm>
          <a:prstGeom prst="rect">
            <a:avLst/>
          </a:prstGeom>
          <a:noFill/>
          <a:ln w="9525">
            <a:noFill/>
            <a:miter lim="800000"/>
            <a:headEnd/>
            <a:tailEnd/>
          </a:ln>
          <a:effectLst/>
        </p:spPr>
        <p:txBody>
          <a:bodyPr wrap="none">
            <a:spAutoFit/>
          </a:bodyPr>
          <a:lstStyle/>
          <a:p>
            <a:r>
              <a:rPr lang="es-BO">
                <a:solidFill>
                  <a:srgbClr val="FF0000"/>
                </a:solidFill>
                <a:latin typeface="Futura XBlk BT" pitchFamily="34" charset="0"/>
              </a:rPr>
              <a:t>Compromiso</a:t>
            </a:r>
          </a:p>
        </p:txBody>
      </p:sp>
      <p:sp>
        <p:nvSpPr>
          <p:cNvPr id="203787" name="Text Box 11"/>
          <p:cNvSpPr txBox="1">
            <a:spLocks noChangeArrowheads="1"/>
          </p:cNvSpPr>
          <p:nvPr/>
        </p:nvSpPr>
        <p:spPr bwMode="auto">
          <a:xfrm rot="3072938">
            <a:off x="6635443" y="2714903"/>
            <a:ext cx="851515" cy="369332"/>
          </a:xfrm>
          <a:prstGeom prst="rect">
            <a:avLst/>
          </a:prstGeom>
          <a:noFill/>
          <a:ln w="9525">
            <a:noFill/>
            <a:miter lim="800000"/>
            <a:headEnd/>
            <a:tailEnd/>
          </a:ln>
          <a:effectLst/>
        </p:spPr>
        <p:txBody>
          <a:bodyPr wrap="none">
            <a:spAutoFit/>
          </a:bodyPr>
          <a:lstStyle/>
          <a:p>
            <a:r>
              <a:rPr lang="es-BO">
                <a:solidFill>
                  <a:srgbClr val="FF0000"/>
                </a:solidFill>
                <a:latin typeface="Futura XBlk BT" pitchFamily="34" charset="0"/>
              </a:rPr>
              <a:t>Lograr</a:t>
            </a:r>
          </a:p>
        </p:txBody>
      </p:sp>
    </p:spTree>
    <p:extLst>
      <p:ext uri="{BB962C8B-B14F-4D97-AF65-F5344CB8AC3E}">
        <p14:creationId xmlns:p14="http://schemas.microsoft.com/office/powerpoint/2010/main" val="2878643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anim calcmode="lin" valueType="num">
                                      <p:cBhvr>
                                        <p:cTn id="7" dur="500" fill="hold"/>
                                        <p:tgtEl>
                                          <p:spTgt spid="203780"/>
                                        </p:tgtEl>
                                        <p:attrNameLst>
                                          <p:attrName>ppt_w</p:attrName>
                                        </p:attrNameLst>
                                      </p:cBhvr>
                                      <p:tavLst>
                                        <p:tav tm="0">
                                          <p:val>
                                            <p:fltVal val="0"/>
                                          </p:val>
                                        </p:tav>
                                        <p:tav tm="100000">
                                          <p:val>
                                            <p:strVal val="#ppt_w"/>
                                          </p:val>
                                        </p:tav>
                                      </p:tavLst>
                                    </p:anim>
                                    <p:anim calcmode="lin" valueType="num">
                                      <p:cBhvr>
                                        <p:cTn id="8" dur="500" fill="hold"/>
                                        <p:tgtEl>
                                          <p:spTgt spid="20378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203783"/>
                                        </p:tgtEl>
                                        <p:attrNameLst>
                                          <p:attrName>style.visibility</p:attrName>
                                        </p:attrNameLst>
                                      </p:cBhvr>
                                      <p:to>
                                        <p:strVal val="visible"/>
                                      </p:to>
                                    </p:set>
                                    <p:animEffect transition="in" filter="wipe(right)">
                                      <p:cBhvr>
                                        <p:cTn id="12" dur="500"/>
                                        <p:tgtEl>
                                          <p:spTgt spid="20378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3786"/>
                                        </p:tgtEl>
                                        <p:attrNameLst>
                                          <p:attrName>style.visibility</p:attrName>
                                        </p:attrNameLst>
                                      </p:cBhvr>
                                      <p:to>
                                        <p:strVal val="visible"/>
                                      </p:to>
                                    </p:set>
                                    <p:animEffect transition="in" filter="fade">
                                      <p:cBhvr>
                                        <p:cTn id="15" dur="2000"/>
                                        <p:tgtEl>
                                          <p:spTgt spid="203786"/>
                                        </p:tgtEl>
                                      </p:cBhvr>
                                    </p:animEffect>
                                  </p:childTnLst>
                                </p:cTn>
                              </p:par>
                            </p:childTnLst>
                          </p:cTn>
                        </p:par>
                        <p:par>
                          <p:cTn id="16" fill="hold">
                            <p:stCondLst>
                              <p:cond delay="2500"/>
                            </p:stCondLst>
                            <p:childTnLst>
                              <p:par>
                                <p:cTn id="17" presetID="23" presetClass="entr" presetSubtype="16" fill="hold" grpId="0" nodeType="afterEffect">
                                  <p:stCondLst>
                                    <p:cond delay="0"/>
                                  </p:stCondLst>
                                  <p:childTnLst>
                                    <p:set>
                                      <p:cBhvr>
                                        <p:cTn id="18" dur="1" fill="hold">
                                          <p:stCondLst>
                                            <p:cond delay="0"/>
                                          </p:stCondLst>
                                        </p:cTn>
                                        <p:tgtEl>
                                          <p:spTgt spid="203781"/>
                                        </p:tgtEl>
                                        <p:attrNameLst>
                                          <p:attrName>style.visibility</p:attrName>
                                        </p:attrNameLst>
                                      </p:cBhvr>
                                      <p:to>
                                        <p:strVal val="visible"/>
                                      </p:to>
                                    </p:set>
                                    <p:anim calcmode="lin" valueType="num">
                                      <p:cBhvr>
                                        <p:cTn id="19" dur="500" fill="hold"/>
                                        <p:tgtEl>
                                          <p:spTgt spid="203781"/>
                                        </p:tgtEl>
                                        <p:attrNameLst>
                                          <p:attrName>ppt_w</p:attrName>
                                        </p:attrNameLst>
                                      </p:cBhvr>
                                      <p:tavLst>
                                        <p:tav tm="0">
                                          <p:val>
                                            <p:fltVal val="0"/>
                                          </p:val>
                                        </p:tav>
                                        <p:tav tm="100000">
                                          <p:val>
                                            <p:strVal val="#ppt_w"/>
                                          </p:val>
                                        </p:tav>
                                      </p:tavLst>
                                    </p:anim>
                                    <p:anim calcmode="lin" valueType="num">
                                      <p:cBhvr>
                                        <p:cTn id="20" dur="500" fill="hold"/>
                                        <p:tgtEl>
                                          <p:spTgt spid="20378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3782"/>
                                        </p:tgtEl>
                                        <p:attrNameLst>
                                          <p:attrName>style.visibility</p:attrName>
                                        </p:attrNameLst>
                                      </p:cBhvr>
                                      <p:to>
                                        <p:strVal val="visible"/>
                                      </p:to>
                                    </p:set>
                                    <p:animEffect transition="in" filter="wipe(down)">
                                      <p:cBhvr>
                                        <p:cTn id="25" dur="500"/>
                                        <p:tgtEl>
                                          <p:spTgt spid="20378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3785"/>
                                        </p:tgtEl>
                                        <p:attrNameLst>
                                          <p:attrName>style.visibility</p:attrName>
                                        </p:attrNameLst>
                                      </p:cBhvr>
                                      <p:to>
                                        <p:strVal val="visible"/>
                                      </p:to>
                                    </p:set>
                                    <p:animEffect transition="in" filter="fade">
                                      <p:cBhvr>
                                        <p:cTn id="28" dur="2000"/>
                                        <p:tgtEl>
                                          <p:spTgt spid="203785"/>
                                        </p:tgtEl>
                                      </p:cBhvr>
                                    </p:animEffect>
                                  </p:childTnLst>
                                </p:cTn>
                              </p:par>
                            </p:childTnLst>
                          </p:cTn>
                        </p:par>
                        <p:par>
                          <p:cTn id="29" fill="hold">
                            <p:stCondLst>
                              <p:cond delay="2000"/>
                            </p:stCondLst>
                            <p:childTnLst>
                              <p:par>
                                <p:cTn id="30" presetID="23" presetClass="entr" presetSubtype="16" fill="hold" grpId="0" nodeType="afterEffect">
                                  <p:stCondLst>
                                    <p:cond delay="0"/>
                                  </p:stCondLst>
                                  <p:childTnLst>
                                    <p:set>
                                      <p:cBhvr>
                                        <p:cTn id="31" dur="1" fill="hold">
                                          <p:stCondLst>
                                            <p:cond delay="0"/>
                                          </p:stCondLst>
                                        </p:cTn>
                                        <p:tgtEl>
                                          <p:spTgt spid="203779"/>
                                        </p:tgtEl>
                                        <p:attrNameLst>
                                          <p:attrName>style.visibility</p:attrName>
                                        </p:attrNameLst>
                                      </p:cBhvr>
                                      <p:to>
                                        <p:strVal val="visible"/>
                                      </p:to>
                                    </p:set>
                                    <p:anim calcmode="lin" valueType="num">
                                      <p:cBhvr>
                                        <p:cTn id="32" dur="500" fill="hold"/>
                                        <p:tgtEl>
                                          <p:spTgt spid="203779"/>
                                        </p:tgtEl>
                                        <p:attrNameLst>
                                          <p:attrName>ppt_w</p:attrName>
                                        </p:attrNameLst>
                                      </p:cBhvr>
                                      <p:tavLst>
                                        <p:tav tm="0">
                                          <p:val>
                                            <p:fltVal val="0"/>
                                          </p:val>
                                        </p:tav>
                                        <p:tav tm="100000">
                                          <p:val>
                                            <p:strVal val="#ppt_w"/>
                                          </p:val>
                                        </p:tav>
                                      </p:tavLst>
                                    </p:anim>
                                    <p:anim calcmode="lin" valueType="num">
                                      <p:cBhvr>
                                        <p:cTn id="33" dur="500" fill="hold"/>
                                        <p:tgtEl>
                                          <p:spTgt spid="203779"/>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03784"/>
                                        </p:tgtEl>
                                        <p:attrNameLst>
                                          <p:attrName>style.visibility</p:attrName>
                                        </p:attrNameLst>
                                      </p:cBhvr>
                                      <p:to>
                                        <p:strVal val="visible"/>
                                      </p:to>
                                    </p:set>
                                    <p:animEffect transition="in" filter="wipe(right)">
                                      <p:cBhvr>
                                        <p:cTn id="38" dur="500"/>
                                        <p:tgtEl>
                                          <p:spTgt spid="20378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3787"/>
                                        </p:tgtEl>
                                        <p:attrNameLst>
                                          <p:attrName>style.visibility</p:attrName>
                                        </p:attrNameLst>
                                      </p:cBhvr>
                                      <p:to>
                                        <p:strVal val="visible"/>
                                      </p:to>
                                    </p:set>
                                    <p:animEffect transition="in" filter="fade">
                                      <p:cBhvr>
                                        <p:cTn id="41" dur="2000"/>
                                        <p:tgtEl>
                                          <p:spTgt spid="203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animBg="1" autoUpdateAnimBg="0"/>
      <p:bldP spid="203780" grpId="0" animBg="1" autoUpdateAnimBg="0"/>
      <p:bldP spid="203781" grpId="0" animBg="1" autoUpdateAnimBg="0"/>
      <p:bldP spid="203782" grpId="0" animBg="1"/>
      <p:bldP spid="203783" grpId="0" animBg="1"/>
      <p:bldP spid="203784" grpId="0" animBg="1"/>
      <p:bldP spid="203785" grpId="0"/>
      <p:bldP spid="203786" grpId="0"/>
      <p:bldP spid="2037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2572" r="12651"/>
          <a:stretch/>
        </p:blipFill>
        <p:spPr>
          <a:xfrm>
            <a:off x="1524000" y="0"/>
            <a:ext cx="9144000" cy="6875170"/>
          </a:xfrm>
          <a:prstGeom prst="rect">
            <a:avLst/>
          </a:prstGeom>
        </p:spPr>
      </p:pic>
      <p:sp>
        <p:nvSpPr>
          <p:cNvPr id="4" name="Right Arrow 3"/>
          <p:cNvSpPr/>
          <p:nvPr/>
        </p:nvSpPr>
        <p:spPr>
          <a:xfrm rot="16200000">
            <a:off x="1685365" y="2286000"/>
            <a:ext cx="3962400" cy="3048000"/>
          </a:xfrm>
          <a:prstGeom prst="rightArrow">
            <a:avLst/>
          </a:prstGeom>
          <a:solidFill>
            <a:srgbClr val="C7AF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18000">
                  <a:noFill/>
                  <a:prstDash val="solid"/>
                  <a:miter lim="800000"/>
                </a:ln>
                <a:solidFill>
                  <a:prstClr val="white"/>
                </a:solidFill>
                <a:effectLst>
                  <a:outerShdw blurRad="25500" dist="23000" dir="7020000" algn="tl">
                    <a:srgbClr val="000000">
                      <a:alpha val="50000"/>
                    </a:srgbClr>
                  </a:outerShdw>
                </a:effectLst>
              </a:rPr>
              <a:t>INFLUENCIA</a:t>
            </a:r>
            <a:endParaRPr lang="es-US" sz="4400" b="1" dirty="0">
              <a:ln w="18000">
                <a:noFill/>
                <a:prstDash val="solid"/>
                <a:miter lim="800000"/>
              </a:ln>
              <a:solidFill>
                <a:prstClr val="white"/>
              </a:solidFill>
              <a:effectLst>
                <a:outerShdw blurRad="25500" dist="23000" dir="7020000" algn="tl">
                  <a:srgbClr val="000000">
                    <a:alpha val="50000"/>
                  </a:srgbClr>
                </a:outerShdw>
              </a:effectLst>
            </a:endParaRPr>
          </a:p>
        </p:txBody>
      </p:sp>
      <p:sp>
        <p:nvSpPr>
          <p:cNvPr id="6" name="Right Arrow 5"/>
          <p:cNvSpPr/>
          <p:nvPr/>
        </p:nvSpPr>
        <p:spPr>
          <a:xfrm rot="16200000">
            <a:off x="6485965" y="2286000"/>
            <a:ext cx="3962400" cy="3048000"/>
          </a:xfrm>
          <a:prstGeom prst="rightArrow">
            <a:avLst/>
          </a:prstGeom>
          <a:solidFill>
            <a:srgbClr val="C7AF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18000">
                  <a:noFill/>
                  <a:prstDash val="solid"/>
                  <a:miter lim="800000"/>
                </a:ln>
                <a:solidFill>
                  <a:prstClr val="white"/>
                </a:solidFill>
                <a:effectLst>
                  <a:outerShdw blurRad="25500" dist="23000" dir="7020000" algn="tl">
                    <a:srgbClr val="000000">
                      <a:alpha val="50000"/>
                    </a:srgbClr>
                  </a:outerShdw>
                </a:effectLst>
              </a:rPr>
              <a:t>LIDERAZGO</a:t>
            </a:r>
            <a:endParaRPr lang="es-US" sz="4400" b="1" dirty="0">
              <a:ln w="18000">
                <a:noFill/>
                <a:prstDash val="solid"/>
                <a:miter lim="800000"/>
              </a:ln>
              <a:solidFill>
                <a:prstClr val="white"/>
              </a:solidFill>
              <a:effectLst>
                <a:outerShdw blurRad="25500" dist="23000" dir="7020000" algn="tl">
                  <a:srgbClr val="000000">
                    <a:alpha val="50000"/>
                  </a:srgbClr>
                </a:outerShdw>
              </a:effectLst>
            </a:endParaRPr>
          </a:p>
        </p:txBody>
      </p:sp>
      <p:sp>
        <p:nvSpPr>
          <p:cNvPr id="7" name="Rounded Rectangle 6"/>
          <p:cNvSpPr/>
          <p:nvPr/>
        </p:nvSpPr>
        <p:spPr>
          <a:xfrm>
            <a:off x="5419165" y="3657600"/>
            <a:ext cx="1524000" cy="228600"/>
          </a:xfrm>
          <a:prstGeom prst="roundRect">
            <a:avLst/>
          </a:prstGeom>
          <a:solidFill>
            <a:srgbClr val="C7AF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5419165" y="4114800"/>
            <a:ext cx="1524000" cy="228600"/>
          </a:xfrm>
          <a:prstGeom prst="roundRect">
            <a:avLst/>
          </a:prstGeom>
          <a:solidFill>
            <a:srgbClr val="C7AF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txBox="1">
            <a:spLocks/>
          </p:cNvSpPr>
          <p:nvPr/>
        </p:nvSpPr>
        <p:spPr>
          <a:xfrm>
            <a:off x="1524000" y="457200"/>
            <a:ext cx="9144000" cy="1524000"/>
          </a:xfrm>
          <a:prstGeom prst="rect">
            <a:avLst/>
          </a:prstGeom>
        </p:spPr>
        <p:txBody>
          <a:bodyPr vert="horz" lIns="91440" tIns="45720" rIns="91440" bIns="45720" rtlCol="0" anchor="ctr">
            <a:norm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rPr>
              <a:t>El </a:t>
            </a:r>
            <a:r>
              <a:rPr lang="en-US" sz="4000" b="1" dirty="0" err="1">
                <a:ln w="11430"/>
                <a:solidFill>
                  <a:srgbClr val="C7AF6A"/>
                </a:solidFill>
                <a:effectLst>
                  <a:outerShdw blurRad="25400" algn="tl" rotWithShape="0">
                    <a:srgbClr val="000000">
                      <a:alpha val="43000"/>
                    </a:srgbClr>
                  </a:outerShdw>
                </a:effectLst>
                <a:latin typeface="Agency FB" panose="020B0503020202020204" pitchFamily="34" charset="0"/>
              </a:rPr>
              <a:t>objetivo</a:t>
            </a:r>
            <a:r>
              <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rPr>
              <a:t> </a:t>
            </a:r>
            <a:r>
              <a:rPr lang="en-US" sz="4000" b="1" dirty="0" err="1">
                <a:ln w="11430"/>
                <a:solidFill>
                  <a:srgbClr val="C7AF6A"/>
                </a:solidFill>
                <a:effectLst>
                  <a:outerShdw blurRad="25400" algn="tl" rotWithShape="0">
                    <a:srgbClr val="000000">
                      <a:alpha val="43000"/>
                    </a:srgbClr>
                  </a:outerShdw>
                </a:effectLst>
                <a:latin typeface="Agency FB" panose="020B0503020202020204" pitchFamily="34" charset="0"/>
              </a:rPr>
              <a:t>es</a:t>
            </a:r>
            <a:r>
              <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rPr>
              <a:t> </a:t>
            </a:r>
            <a:r>
              <a:rPr lang="en-US" sz="4000" b="1" u="sng" dirty="0">
                <a:ln w="11430"/>
                <a:solidFill>
                  <a:srgbClr val="FFC000"/>
                </a:solidFill>
                <a:effectLst>
                  <a:outerShdw blurRad="25400" algn="tl" rotWithShape="0">
                    <a:srgbClr val="000000">
                      <a:alpha val="43000"/>
                    </a:srgbClr>
                  </a:outerShdw>
                </a:effectLst>
                <a:latin typeface="Agency FB" panose="020B0503020202020204" pitchFamily="34" charset="0"/>
              </a:rPr>
              <a:t>AUMENTAR</a:t>
            </a:r>
            <a:r>
              <a:rPr lang="en-US" sz="4000" b="1" dirty="0">
                <a:ln w="11430"/>
                <a:solidFill>
                  <a:srgbClr val="FFC000"/>
                </a:solidFill>
                <a:effectLst>
                  <a:outerShdw blurRad="25400" algn="tl" rotWithShape="0">
                    <a:srgbClr val="000000">
                      <a:alpha val="43000"/>
                    </a:srgbClr>
                  </a:outerShdw>
                </a:effectLst>
                <a:latin typeface="Agency FB" panose="020B0503020202020204" pitchFamily="34" charset="0"/>
              </a:rPr>
              <a:t> </a:t>
            </a:r>
            <a:br>
              <a:rPr lang="en-US" sz="4000" b="1" dirty="0">
                <a:ln w="11430"/>
                <a:solidFill>
                  <a:srgbClr val="FFC000"/>
                </a:solidFill>
                <a:effectLst>
                  <a:outerShdw blurRad="25400" algn="tl" rotWithShape="0">
                    <a:srgbClr val="000000">
                      <a:alpha val="43000"/>
                    </a:srgbClr>
                  </a:outerShdw>
                </a:effectLst>
                <a:latin typeface="Agency FB" panose="020B0503020202020204" pitchFamily="34" charset="0"/>
              </a:rPr>
            </a:br>
            <a:r>
              <a:rPr lang="en-US" sz="4000" b="1" dirty="0" err="1">
                <a:ln w="11430"/>
                <a:solidFill>
                  <a:srgbClr val="C7AF6A"/>
                </a:solidFill>
                <a:effectLst>
                  <a:outerShdw blurRad="25400" algn="tl" rotWithShape="0">
                    <a:srgbClr val="000000">
                      <a:alpha val="43000"/>
                    </a:srgbClr>
                  </a:outerShdw>
                </a:effectLst>
                <a:latin typeface="Agency FB" panose="020B0503020202020204" pitchFamily="34" charset="0"/>
              </a:rPr>
              <a:t>su</a:t>
            </a:r>
            <a:r>
              <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rPr>
              <a:t> </a:t>
            </a:r>
            <a:r>
              <a:rPr lang="en-US" sz="4000" b="1" dirty="0" err="1">
                <a:ln w="11430"/>
                <a:solidFill>
                  <a:srgbClr val="C7AF6A"/>
                </a:solidFill>
                <a:effectLst>
                  <a:outerShdw blurRad="25400" algn="tl" rotWithShape="0">
                    <a:srgbClr val="000000">
                      <a:alpha val="43000"/>
                    </a:srgbClr>
                  </a:outerShdw>
                </a:effectLst>
                <a:latin typeface="Agency FB" panose="020B0503020202020204" pitchFamily="34" charset="0"/>
              </a:rPr>
              <a:t>influencia</a:t>
            </a:r>
            <a:endParaRPr lang="en-US" sz="4000" b="1" dirty="0">
              <a:ln w="11430"/>
              <a:solidFill>
                <a:srgbClr val="C7AF6A"/>
              </a:solidFill>
              <a:effectLst>
                <a:outerShdw blurRad="25400" algn="tl" rotWithShape="0">
                  <a:srgbClr val="000000">
                    <a:alpha val="43000"/>
                  </a:srgbClr>
                </a:outerShdw>
              </a:effectLst>
              <a:latin typeface="Agency FB" panose="020B0503020202020204" pitchFamily="34" charset="0"/>
            </a:endParaRPr>
          </a:p>
        </p:txBody>
      </p:sp>
    </p:spTree>
    <p:extLst>
      <p:ext uri="{BB962C8B-B14F-4D97-AF65-F5344CB8AC3E}">
        <p14:creationId xmlns:p14="http://schemas.microsoft.com/office/powerpoint/2010/main" val="18598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5767" r="100000">
                        <a14:foregroundMark x1="56540" y1="46742" x2="54430" y2="50708"/>
                        <a14:foregroundMark x1="61603" y1="25496" x2="63010" y2="28329"/>
                        <a14:foregroundMark x1="62869" y1="16147" x2="63010" y2="20397"/>
                        <a14:foregroundMark x1="80450" y1="15014" x2="80731" y2="16714"/>
                        <a14:foregroundMark x1="45570" y1="48725" x2="44585" y2="54674"/>
                        <a14:foregroundMark x1="46132" y1="44193" x2="45710" y2="41076"/>
                        <a14:foregroundMark x1="28411" y1="27762" x2="28411" y2="32295"/>
                        <a14:backgroundMark x1="44726" y1="14164" x2="36006" y2="7649"/>
                        <a14:backgroundMark x1="54852" y1="23796" x2="54852" y2="45326"/>
                        <a14:backgroundMark x1="75809" y1="80170" x2="80731" y2="92351"/>
                        <a14:backgroundMark x1="31505" y1="91785" x2="28692" y2="99717"/>
                        <a14:backgroundMark x1="40928" y1="67989" x2="43038" y2="66006"/>
                        <a14:backgroundMark x1="50211" y1="60623" x2="50492" y2="64589"/>
                        <a14:backgroundMark x1="59353" y1="59490" x2="60056" y2="62606"/>
                        <a14:backgroundMark x1="94093" y1="17847" x2="94093" y2="39377"/>
                        <a14:backgroundMark x1="94796" y1="50708" x2="94374" y2="85836"/>
                        <a14:backgroundMark x1="65823" y1="87535" x2="79606" y2="89235"/>
                      </a14:backgroundRemoval>
                    </a14:imgEffect>
                  </a14:imgLayer>
                </a14:imgProps>
              </a:ext>
            </a:extLst>
          </a:blip>
          <a:srcRect l="76032" t="42788" r="15429" b="55758"/>
          <a:stretch/>
        </p:blipFill>
        <p:spPr>
          <a:xfrm flipH="1">
            <a:off x="-4" y="-1"/>
            <a:ext cx="12192003" cy="1810840"/>
          </a:xfrm>
          <a:prstGeom prst="rect">
            <a:avLst/>
          </a:prstGeom>
        </p:spPr>
      </p:pic>
      <p:sp>
        <p:nvSpPr>
          <p:cNvPr id="2" name="Título 1">
            <a:extLst>
              <a:ext uri="{FF2B5EF4-FFF2-40B4-BE49-F238E27FC236}">
                <a16:creationId xmlns:a16="http://schemas.microsoft.com/office/drawing/2014/main" xmlns="" id="{5079037B-5975-43C3-B81E-0D002A464631}"/>
              </a:ext>
            </a:extLst>
          </p:cNvPr>
          <p:cNvSpPr>
            <a:spLocks noGrp="1"/>
          </p:cNvSpPr>
          <p:nvPr>
            <p:ph type="title"/>
          </p:nvPr>
        </p:nvSpPr>
        <p:spPr>
          <a:xfrm>
            <a:off x="433589" y="242637"/>
            <a:ext cx="11310736" cy="1325563"/>
          </a:xfrm>
        </p:spPr>
        <p:txBody>
          <a:bodyPr/>
          <a:lstStyle/>
          <a:p>
            <a:r>
              <a:rPr lang="es-CR" dirty="0">
                <a:solidFill>
                  <a:schemeClr val="bg1"/>
                </a:solidFill>
                <a:latin typeface="Century Schoolbook" panose="02040604050505020304" pitchFamily="18" charset="0"/>
              </a:rPr>
              <a:t>¿Cómo desarrollará al líder que está en usted?</a:t>
            </a:r>
          </a:p>
        </p:txBody>
      </p:sp>
      <p:sp>
        <p:nvSpPr>
          <p:cNvPr id="3" name="Marcador de contenido 2">
            <a:extLst>
              <a:ext uri="{FF2B5EF4-FFF2-40B4-BE49-F238E27FC236}">
                <a16:creationId xmlns:a16="http://schemas.microsoft.com/office/drawing/2014/main" xmlns="" id="{2F362E7F-C01E-4B89-8558-4BC162080F3F}"/>
              </a:ext>
            </a:extLst>
          </p:cNvPr>
          <p:cNvSpPr>
            <a:spLocks noGrp="1"/>
          </p:cNvSpPr>
          <p:nvPr>
            <p:ph idx="1"/>
          </p:nvPr>
        </p:nvSpPr>
        <p:spPr>
          <a:xfrm>
            <a:off x="433589" y="2145988"/>
            <a:ext cx="7177825" cy="2593438"/>
          </a:xfrm>
        </p:spPr>
        <p:txBody>
          <a:bodyPr>
            <a:noAutofit/>
          </a:bodyPr>
          <a:lstStyle/>
          <a:p>
            <a:pPr>
              <a:buFont typeface="Wingdings" panose="05000000000000000000" pitchFamily="2" charset="2"/>
              <a:buChar char="§"/>
            </a:pPr>
            <a:r>
              <a:rPr lang="es-CR" dirty="0">
                <a:latin typeface="Century Schoolbook" panose="02040604050505020304" pitchFamily="18" charset="0"/>
              </a:rPr>
              <a:t>La influencia es el comienzo del verdadero liderazgo.</a:t>
            </a:r>
          </a:p>
          <a:p>
            <a:pPr>
              <a:buFont typeface="Wingdings" panose="05000000000000000000" pitchFamily="2" charset="2"/>
              <a:buChar char="§"/>
            </a:pPr>
            <a:endParaRPr lang="es-CR" dirty="0">
              <a:latin typeface="Century Schoolbook" panose="02040604050505020304" pitchFamily="18" charset="0"/>
            </a:endParaRPr>
          </a:p>
          <a:p>
            <a:pPr>
              <a:buFont typeface="Wingdings" panose="05000000000000000000" pitchFamily="2" charset="2"/>
              <a:buChar char="§"/>
            </a:pPr>
            <a:r>
              <a:rPr lang="es-CR" dirty="0">
                <a:latin typeface="Century Schoolbook" panose="02040604050505020304" pitchFamily="18" charset="0"/>
              </a:rPr>
              <a:t>Liderazgo es influencia, eso es...nada más y nada menos.</a:t>
            </a:r>
          </a:p>
          <a:p>
            <a:pPr>
              <a:buFont typeface="Wingdings" panose="05000000000000000000" pitchFamily="2" charset="2"/>
              <a:buChar char="§"/>
            </a:pPr>
            <a:endParaRPr lang="es-CR" dirty="0">
              <a:latin typeface="Century Schoolbook" panose="02040604050505020304" pitchFamily="18" charset="0"/>
            </a:endParaRPr>
          </a:p>
          <a:p>
            <a:pPr>
              <a:buFont typeface="Wingdings" panose="05000000000000000000" pitchFamily="2" charset="2"/>
              <a:buChar char="§"/>
            </a:pPr>
            <a:r>
              <a:rPr lang="es-CR" dirty="0">
                <a:latin typeface="Century Schoolbook" panose="02040604050505020304" pitchFamily="18" charset="0"/>
              </a:rPr>
              <a:t>El Liderazgo es la capacidad de conseguir seguidores.</a:t>
            </a:r>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5767" r="100000">
                        <a14:foregroundMark x1="56540" y1="46742" x2="54430" y2="50708"/>
                        <a14:foregroundMark x1="61603" y1="25496" x2="63010" y2="28329"/>
                        <a14:foregroundMark x1="62869" y1="16147" x2="63010" y2="20397"/>
                        <a14:foregroundMark x1="80450" y1="15014" x2="80731" y2="16714"/>
                        <a14:foregroundMark x1="45570" y1="48725" x2="44585" y2="54674"/>
                        <a14:foregroundMark x1="46132" y1="44193" x2="45710" y2="41076"/>
                        <a14:foregroundMark x1="28411" y1="27762" x2="28411" y2="32295"/>
                        <a14:backgroundMark x1="44726" y1="14164" x2="36006" y2="7649"/>
                        <a14:backgroundMark x1="54852" y1="23796" x2="54852" y2="45326"/>
                        <a14:backgroundMark x1="75809" y1="80170" x2="80731" y2="92351"/>
                        <a14:backgroundMark x1="31505" y1="91785" x2="28692" y2="99717"/>
                        <a14:backgroundMark x1="40928" y1="67989" x2="43038" y2="66006"/>
                        <a14:backgroundMark x1="50211" y1="60623" x2="50492" y2="64589"/>
                        <a14:backgroundMark x1="59353" y1="59490" x2="60056" y2="62606"/>
                        <a14:backgroundMark x1="94093" y1="17847" x2="94093" y2="39377"/>
                        <a14:backgroundMark x1="94796" y1="50708" x2="94374" y2="85836"/>
                        <a14:backgroundMark x1="65823" y1="87535" x2="79606" y2="89235"/>
                      </a14:backgroundRemoval>
                    </a14:imgEffect>
                  </a14:imgLayer>
                </a14:imgProps>
              </a:ext>
            </a:extLst>
          </a:blip>
          <a:srcRect r="5464"/>
          <a:stretch/>
        </p:blipFill>
        <p:spPr>
          <a:xfrm>
            <a:off x="6091707" y="3712889"/>
            <a:ext cx="5988676" cy="3145110"/>
          </a:xfrm>
          <a:prstGeom prst="rect">
            <a:avLst/>
          </a:prstGeom>
        </p:spPr>
      </p:pic>
      <p:pic>
        <p:nvPicPr>
          <p:cNvPr id="6" name="Imagen 5">
            <a:extLst>
              <a:ext uri="{FF2B5EF4-FFF2-40B4-BE49-F238E27FC236}">
                <a16:creationId xmlns:a16="http://schemas.microsoft.com/office/drawing/2014/main" xmlns="" id="{C1218193-FE3D-48F4-88FB-CB7B89D897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55" t="15795" r="35283" b="53977"/>
          <a:stretch/>
        </p:blipFill>
        <p:spPr>
          <a:xfrm>
            <a:off x="7979667" y="2053477"/>
            <a:ext cx="4100716" cy="534876"/>
          </a:xfrm>
          <a:prstGeom prst="rect">
            <a:avLst/>
          </a:prstGeom>
        </p:spPr>
      </p:pic>
    </p:spTree>
    <p:extLst>
      <p:ext uri="{BB962C8B-B14F-4D97-AF65-F5344CB8AC3E}">
        <p14:creationId xmlns:p14="http://schemas.microsoft.com/office/powerpoint/2010/main" val="12039064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_rels/them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6.xml><?xml version="1.0" encoding="utf-8"?>
<a:theme xmlns:a="http://schemas.openxmlformats.org/drawingml/2006/main" name="7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_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7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9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10_Preparacion de un tema">
  <a:themeElements>
    <a:clrScheme name="Preparacion de un 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paracion de un tema">
      <a:majorFont>
        <a:latin typeface="Bernard MT Condense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44450" cap="flat" cmpd="sng" algn="ctr">
          <a:solidFill>
            <a:srgbClr val="CC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44450" cap="flat" cmpd="sng" algn="ctr">
          <a:solidFill>
            <a:srgbClr val="CC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lnDef>
  </a:objectDefaults>
  <a:extraClrSchemeLst>
    <a:extraClrScheme>
      <a:clrScheme name="Preparacion de un 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paracion de un t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paracion de un t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paracion de un t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paracion de un t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paracion de un t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paracion de un te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paracion de un t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paracion de un t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paracion de un t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paracion de un t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paracion de un t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Presentation">
  <a:themeElements>
    <a:clrScheme name="Personalizado 2">
      <a:dk1>
        <a:sysClr val="windowText" lastClr="000000"/>
      </a:dk1>
      <a:lt1>
        <a:sysClr val="window" lastClr="FFFFFF"/>
      </a:lt1>
      <a:dk2>
        <a:srgbClr val="FF1111"/>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basic_design_for_you">
      <a:dk1>
        <a:sysClr val="windowText" lastClr="000000"/>
      </a:dk1>
      <a:lt1>
        <a:sysClr val="window" lastClr="FFFFFF"/>
      </a:lt1>
      <a:dk2>
        <a:srgbClr val="1F497D"/>
      </a:dk2>
      <a:lt2>
        <a:srgbClr val="EEECE1"/>
      </a:lt2>
      <a:accent1>
        <a:srgbClr val="4F81BD"/>
      </a:accent1>
      <a:accent2>
        <a:srgbClr val="C0504D"/>
      </a:accent2>
      <a:accent3>
        <a:srgbClr val="2B3F5B"/>
      </a:accent3>
      <a:accent4>
        <a:srgbClr val="EFD643"/>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1987</TotalTime>
  <Words>1523</Words>
  <Application>Microsoft Office PowerPoint</Application>
  <PresentationFormat>Panorámica</PresentationFormat>
  <Paragraphs>184</Paragraphs>
  <Slides>38</Slides>
  <Notes>4</Notes>
  <HiddenSlides>0</HiddenSlides>
  <MMClips>0</MMClips>
  <ScaleCrop>false</ScaleCrop>
  <HeadingPairs>
    <vt:vector size="6" baseType="variant">
      <vt:variant>
        <vt:lpstr>Fuentes usadas</vt:lpstr>
      </vt:variant>
      <vt:variant>
        <vt:i4>30</vt:i4>
      </vt:variant>
      <vt:variant>
        <vt:lpstr>Tema</vt:lpstr>
      </vt:variant>
      <vt:variant>
        <vt:i4>22</vt:i4>
      </vt:variant>
      <vt:variant>
        <vt:lpstr>Títulos de diapositiva</vt:lpstr>
      </vt:variant>
      <vt:variant>
        <vt:i4>38</vt:i4>
      </vt:variant>
    </vt:vector>
  </HeadingPairs>
  <TitlesOfParts>
    <vt:vector size="90" baseType="lpstr">
      <vt:lpstr>ＭＳ Ｐゴシック</vt:lpstr>
      <vt:lpstr>Abadi MT Condensed Extra Bold</vt:lpstr>
      <vt:lpstr>Agency FB</vt:lpstr>
      <vt:lpstr>Aharoni</vt:lpstr>
      <vt:lpstr>Arial</vt:lpstr>
      <vt:lpstr>Arial Narrow</vt:lpstr>
      <vt:lpstr>Batang</vt:lpstr>
      <vt:lpstr>Berlin Sans FB</vt:lpstr>
      <vt:lpstr>Bernard MT Condensed</vt:lpstr>
      <vt:lpstr>Boulder</vt:lpstr>
      <vt:lpstr>Calibri</vt:lpstr>
      <vt:lpstr>Calibri Light</vt:lpstr>
      <vt:lpstr>Californian FB</vt:lpstr>
      <vt:lpstr>Cambria</vt:lpstr>
      <vt:lpstr>Century Gothic</vt:lpstr>
      <vt:lpstr>Century Schoolbook</vt:lpstr>
      <vt:lpstr>Cooper Black</vt:lpstr>
      <vt:lpstr>Futura XBlk BT</vt:lpstr>
      <vt:lpstr>Georgia</vt:lpstr>
      <vt:lpstr>Gill Sans MT</vt:lpstr>
      <vt:lpstr>Impact</vt:lpstr>
      <vt:lpstr>Script MT Bold</vt:lpstr>
      <vt:lpstr>Segoe UI Light</vt:lpstr>
      <vt:lpstr>Tahoma</vt:lpstr>
      <vt:lpstr>Tempus Sans ITC</vt:lpstr>
      <vt:lpstr>Times</vt:lpstr>
      <vt:lpstr>Times New Roman</vt:lpstr>
      <vt:lpstr>Verdana</vt:lpstr>
      <vt:lpstr>Wingdings</vt:lpstr>
      <vt:lpstr>Wingdings 2</vt:lpstr>
      <vt:lpstr>Office Theme</vt:lpstr>
      <vt:lpstr>1_Office Theme</vt:lpstr>
      <vt:lpstr>1_Blank Presentation</vt:lpstr>
      <vt:lpstr>Tema de Office</vt:lpstr>
      <vt:lpstr>1_Tema de Office</vt:lpstr>
      <vt:lpstr>4_Office Theme</vt:lpstr>
      <vt:lpstr>2_Office Theme</vt:lpstr>
      <vt:lpstr>3_Office Theme</vt:lpstr>
      <vt:lpstr>5_Office Theme</vt:lpstr>
      <vt:lpstr>2_Tema de Office</vt:lpstr>
      <vt:lpstr>3_Tema de Office</vt:lpstr>
      <vt:lpstr>4_Tema de Office</vt:lpstr>
      <vt:lpstr>5_Tema de Office</vt:lpstr>
      <vt:lpstr>6_Tema de Office</vt:lpstr>
      <vt:lpstr>2_HDOfficeLightV0</vt:lpstr>
      <vt:lpstr>7_Tema de Office</vt:lpstr>
      <vt:lpstr>6_Office Theme</vt:lpstr>
      <vt:lpstr>1_Civil</vt:lpstr>
      <vt:lpstr>7_Office Theme</vt:lpstr>
      <vt:lpstr>8_Office Theme</vt:lpstr>
      <vt:lpstr>9_Office Theme</vt:lpstr>
      <vt:lpstr>10_Preparacion de un tema</vt:lpstr>
      <vt:lpstr>La definición del liderazgo</vt:lpstr>
      <vt:lpstr>Presentación de PowerPoint</vt:lpstr>
      <vt:lpstr>¿Por qué muchas personas no se desarrollan como líderes?</vt:lpstr>
      <vt:lpstr>Presentación de PowerPoint</vt:lpstr>
      <vt:lpstr>Presentación de PowerPoint</vt:lpstr>
      <vt:lpstr>Presentación de PowerPoint</vt:lpstr>
      <vt:lpstr>Presentación de PowerPoint</vt:lpstr>
      <vt:lpstr>Presentación de PowerPoint</vt:lpstr>
      <vt:lpstr>¿Cómo desarrollará al líder que está en usted?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persona más difícil de dirigir siempre es usted mismo</vt:lpstr>
      <vt:lpstr>Presentación de PowerPoint</vt:lpstr>
      <vt:lpstr>Presentación de PowerPoint</vt:lpstr>
      <vt:lpstr>La influencia: el beneficio de la confianza</vt:lpstr>
      <vt:lpstr>Presentación de PowerPoint</vt:lpstr>
      <vt:lpstr>Definición de Carácter</vt:lpstr>
      <vt:lpstr>FORMACIÓN DE NUESTRO CARÁCTER </vt:lpstr>
      <vt:lpstr>Presentación de PowerPoint</vt:lpstr>
      <vt:lpstr>Presentación de PowerPoint</vt:lpstr>
      <vt:lpstr>Presentación de PowerPoint</vt:lpstr>
      <vt:lpstr>Ejemplos de Cambio de Paradigma</vt:lpstr>
      <vt:lpstr>Presentación de PowerPoint</vt:lpstr>
      <vt:lpstr>I. FORMACIÓN DEL CARÁCTER:  Principios y Proceso</vt:lpstr>
      <vt:lpstr>I. FORMACIÓN DEL CARÁCTER :  Principios y Proceso (6)</vt:lpstr>
      <vt:lpstr>I. FORMACIÓN DEL CARÁCTER :  Principios y Proceso (7)</vt:lpstr>
      <vt:lpstr>V.  APLICACION PARA LA TRANSFORMACION PERSONAL, ORGANIZACIONAL Y SOCIAL  </vt:lpstr>
      <vt:lpstr>Citas</vt:lpstr>
      <vt:lpstr>Citas (2)</vt:lpstr>
      <vt:lpstr>Sea una persona de Carácter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user</cp:lastModifiedBy>
  <cp:revision>27</cp:revision>
  <dcterms:created xsi:type="dcterms:W3CDTF">2020-05-17T20:13:44Z</dcterms:created>
  <dcterms:modified xsi:type="dcterms:W3CDTF">2020-05-19T22:46:19Z</dcterms:modified>
</cp:coreProperties>
</file>