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27" r:id="rId2"/>
    <p:sldId id="428" r:id="rId3"/>
    <p:sldId id="515" r:id="rId4"/>
    <p:sldId id="516" r:id="rId5"/>
    <p:sldId id="429" r:id="rId6"/>
    <p:sldId id="517" r:id="rId7"/>
    <p:sldId id="520" r:id="rId8"/>
    <p:sldId id="519" r:id="rId9"/>
    <p:sldId id="518" r:id="rId10"/>
    <p:sldId id="644" r:id="rId11"/>
    <p:sldId id="52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9B3AF-6F78-4028-B6B8-B5D81EE6870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60B0-33B9-4042-8453-39D84921D3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9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53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7496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6055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8118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75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9683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78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3311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622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4818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021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491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1" y="1752601"/>
            <a:ext cx="8839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Personal no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ocurre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porque</a:t>
            </a:r>
            <a:r>
              <a:rPr lang="en-US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Sí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8309E43C-77FA-465E-AF7A-11CCCC2606BE}"/>
              </a:ext>
            </a:extLst>
          </p:cNvPr>
          <p:cNvSpPr txBox="1"/>
          <p:nvPr/>
        </p:nvSpPr>
        <p:spPr>
          <a:xfrm>
            <a:off x="1905000" y="1447800"/>
            <a:ext cx="647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erlin Sans FB" panose="020E0602020502020306" pitchFamily="34" charset="0"/>
                <a:cs typeface="Times New Roman" pitchFamily="18" charset="0"/>
              </a:rPr>
              <a:t>Ahora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erlin Sans FB" panose="020E0602020502020306" pitchFamily="34" charset="0"/>
                <a:cs typeface="Times New Roman" pitchFamily="18" charset="0"/>
              </a:rPr>
              <a:t>pregúntate</a:t>
            </a:r>
            <a:r>
              <a:rPr lang="is-I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" panose="020E0602020502020306" pitchFamily="34" charset="0"/>
                <a:cs typeface="Times New Roman" pitchFamily="18" charset="0"/>
              </a:rPr>
              <a:t>…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4B2D40D-DEBC-4E37-84FA-490CBEE0244D}"/>
              </a:ext>
            </a:extLst>
          </p:cNvPr>
          <p:cNvSpPr txBox="1"/>
          <p:nvPr/>
        </p:nvSpPr>
        <p:spPr>
          <a:xfrm>
            <a:off x="1917895" y="2269992"/>
            <a:ext cx="8597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Cuál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emoción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más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fuerte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el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deseo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cambiar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mejorar</a:t>
            </a:r>
            <a:endParaRPr lang="en-US" sz="3200" dirty="0"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3EC1195-1C26-416D-B9A6-232A208D2C67}"/>
              </a:ext>
            </a:extLst>
          </p:cNvPr>
          <p:cNvSpPr/>
          <p:nvPr/>
        </p:nvSpPr>
        <p:spPr>
          <a:xfrm>
            <a:off x="2393853" y="4576419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uno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de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estos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miedos</a:t>
            </a:r>
            <a:r>
              <a:rPr lang="en-US" sz="32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2CBC35C-B971-4295-8AA8-6A2CF997524A}"/>
              </a:ext>
            </a:extLst>
          </p:cNvPr>
          <p:cNvSpPr/>
          <p:nvPr/>
        </p:nvSpPr>
        <p:spPr>
          <a:xfrm>
            <a:off x="2012853" y="3685992"/>
            <a:ext cx="1458350" cy="9622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prstClr val="white"/>
                </a:solidFill>
                <a:latin typeface="Berlin Sans FB" panose="020E0602020502020306" pitchFamily="34" charset="0"/>
              </a:rPr>
              <a:t>Fracaso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E3A83F4-114A-4AFF-9734-8F9D2BF53010}"/>
              </a:ext>
            </a:extLst>
          </p:cNvPr>
          <p:cNvSpPr/>
          <p:nvPr/>
        </p:nvSpPr>
        <p:spPr>
          <a:xfrm>
            <a:off x="3647050" y="3685992"/>
            <a:ext cx="1458350" cy="9622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prstClr val="white"/>
                </a:solidFill>
                <a:latin typeface="Berlin Sans FB" panose="020E0602020502020306" pitchFamily="34" charset="0"/>
              </a:rPr>
              <a:t>Seguridad por lo desconocido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22584BC-4381-416C-B4EF-B0574A6FB8D4}"/>
              </a:ext>
            </a:extLst>
          </p:cNvPr>
          <p:cNvSpPr/>
          <p:nvPr/>
        </p:nvSpPr>
        <p:spPr>
          <a:xfrm>
            <a:off x="5365653" y="3685992"/>
            <a:ext cx="1458350" cy="9622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prstClr val="white"/>
                </a:solidFill>
                <a:latin typeface="Berlin Sans FB" panose="020E0602020502020306" pitchFamily="34" charset="0"/>
              </a:rPr>
              <a:t>Sobre extenderse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ECC616A-ACA9-4D35-A6BB-96EB392DED50}"/>
              </a:ext>
            </a:extLst>
          </p:cNvPr>
          <p:cNvSpPr/>
          <p:nvPr/>
        </p:nvSpPr>
        <p:spPr>
          <a:xfrm>
            <a:off x="8901333" y="3685992"/>
            <a:ext cx="1458350" cy="9622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prstClr val="white"/>
                </a:solidFill>
                <a:latin typeface="Berlin Sans FB" panose="020E0602020502020306" pitchFamily="34" charset="0"/>
              </a:rPr>
              <a:t>Alejar a otras personas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4469297-44CE-4F25-A55E-B11AF9E31153}"/>
              </a:ext>
            </a:extLst>
          </p:cNvPr>
          <p:cNvSpPr/>
          <p:nvPr/>
        </p:nvSpPr>
        <p:spPr>
          <a:xfrm>
            <a:off x="7190350" y="3685992"/>
            <a:ext cx="1458350" cy="96220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prstClr val="white"/>
                </a:solidFill>
                <a:latin typeface="Berlin Sans FB" panose="020E0602020502020306" pitchFamily="34" charset="0"/>
              </a:rPr>
              <a:t>El qué dirán 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</p:spTree>
    <p:extLst>
      <p:ext uri="{BB962C8B-B14F-4D97-AF65-F5344CB8AC3E}">
        <p14:creationId xmlns:p14="http://schemas.microsoft.com/office/powerpoint/2010/main" val="190332109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B36FC7-0130-4FD4-9806-7CCD311E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/>
          <a:stretch/>
        </p:blipFill>
        <p:spPr>
          <a:xfrm>
            <a:off x="1524000" y="7806"/>
            <a:ext cx="9144000" cy="68423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28800" y="838201"/>
            <a:ext cx="8724900" cy="521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Desarrollo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Accidental				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Desarrollo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libri"/>
              </a:rPr>
              <a:t>Intencional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	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0            1            2             3             4            5            6             7             8            9         10</a:t>
            </a: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Planea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comenzar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mañana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Insiste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comenzar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ahora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Espera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crecimiento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venga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Se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responsabiliza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crecer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Solo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aprende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errores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Aprende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antes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cometerlos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Depende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la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buena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suerte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Confía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en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trabajar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fuerte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Calibri"/>
              </a:rPr>
              <a:t>Se da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vencido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Persevera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largo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tiempo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Adopta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malos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hábitos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Lucha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por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buenos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hábitos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Alardea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Acaba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lo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que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empieza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Va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 lo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seguro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Toma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riesgos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Piensa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una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víctima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Piensa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como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un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aprendiz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Depende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talento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Depende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carácter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5760720">
              <a:lnSpc>
                <a:spcPct val="150000"/>
              </a:lnSpc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Cesa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aprender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luego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graduarse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Nunca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para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de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aprender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4419600" y="1676400"/>
            <a:ext cx="3200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28">
            <a:extLst>
              <a:ext uri="{FF2B5EF4-FFF2-40B4-BE49-F238E27FC236}">
                <a16:creationId xmlns:a16="http://schemas.microsoft.com/office/drawing/2014/main" id="{C7D9A25C-D025-40D4-A68A-9312518FB6F8}"/>
              </a:ext>
            </a:extLst>
          </p:cNvPr>
          <p:cNvCxnSpPr>
            <a:cxnSpLocks/>
          </p:cNvCxnSpPr>
          <p:nvPr/>
        </p:nvCxnSpPr>
        <p:spPr>
          <a:xfrm>
            <a:off x="5105400" y="2057400"/>
            <a:ext cx="251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8">
            <a:extLst>
              <a:ext uri="{FF2B5EF4-FFF2-40B4-BE49-F238E27FC236}">
                <a16:creationId xmlns:a16="http://schemas.microsoft.com/office/drawing/2014/main" id="{FDBA4623-8C77-4EE1-9A29-F32A1ED06B98}"/>
              </a:ext>
            </a:extLst>
          </p:cNvPr>
          <p:cNvCxnSpPr>
            <a:cxnSpLocks/>
          </p:cNvCxnSpPr>
          <p:nvPr/>
        </p:nvCxnSpPr>
        <p:spPr>
          <a:xfrm>
            <a:off x="4308232" y="2514600"/>
            <a:ext cx="331176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28">
            <a:extLst>
              <a:ext uri="{FF2B5EF4-FFF2-40B4-BE49-F238E27FC236}">
                <a16:creationId xmlns:a16="http://schemas.microsoft.com/office/drawing/2014/main" id="{5BD09D2A-3134-49EB-9FAC-405D76B4AF06}"/>
              </a:ext>
            </a:extLst>
          </p:cNvPr>
          <p:cNvCxnSpPr>
            <a:cxnSpLocks/>
          </p:cNvCxnSpPr>
          <p:nvPr/>
        </p:nvCxnSpPr>
        <p:spPr>
          <a:xfrm>
            <a:off x="4596032" y="2895600"/>
            <a:ext cx="30239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28">
            <a:extLst>
              <a:ext uri="{FF2B5EF4-FFF2-40B4-BE49-F238E27FC236}">
                <a16:creationId xmlns:a16="http://schemas.microsoft.com/office/drawing/2014/main" id="{A6FFDD66-8AD6-47C3-A1B3-14EB6958627C}"/>
              </a:ext>
            </a:extLst>
          </p:cNvPr>
          <p:cNvCxnSpPr>
            <a:cxnSpLocks/>
          </p:cNvCxnSpPr>
          <p:nvPr/>
        </p:nvCxnSpPr>
        <p:spPr>
          <a:xfrm>
            <a:off x="3733800" y="3276600"/>
            <a:ext cx="3886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28">
            <a:extLst>
              <a:ext uri="{FF2B5EF4-FFF2-40B4-BE49-F238E27FC236}">
                <a16:creationId xmlns:a16="http://schemas.microsoft.com/office/drawing/2014/main" id="{1B45328C-839D-4FF6-B2DA-ED340FF40BCA}"/>
              </a:ext>
            </a:extLst>
          </p:cNvPr>
          <p:cNvCxnSpPr>
            <a:cxnSpLocks/>
          </p:cNvCxnSpPr>
          <p:nvPr/>
        </p:nvCxnSpPr>
        <p:spPr>
          <a:xfrm>
            <a:off x="4063512" y="3733800"/>
            <a:ext cx="35564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28">
            <a:extLst>
              <a:ext uri="{FF2B5EF4-FFF2-40B4-BE49-F238E27FC236}">
                <a16:creationId xmlns:a16="http://schemas.microsoft.com/office/drawing/2014/main" id="{6AFA964C-5649-4F94-A0A0-ADF46DA8F9A1}"/>
              </a:ext>
            </a:extLst>
          </p:cNvPr>
          <p:cNvCxnSpPr>
            <a:cxnSpLocks/>
          </p:cNvCxnSpPr>
          <p:nvPr/>
        </p:nvCxnSpPr>
        <p:spPr>
          <a:xfrm>
            <a:off x="2781300" y="4114800"/>
            <a:ext cx="48387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28">
            <a:extLst>
              <a:ext uri="{FF2B5EF4-FFF2-40B4-BE49-F238E27FC236}">
                <a16:creationId xmlns:a16="http://schemas.microsoft.com/office/drawing/2014/main" id="{F7AD5ECB-DDFA-4FDA-9980-F84F166B9647}"/>
              </a:ext>
            </a:extLst>
          </p:cNvPr>
          <p:cNvCxnSpPr>
            <a:cxnSpLocks/>
          </p:cNvCxnSpPr>
          <p:nvPr/>
        </p:nvCxnSpPr>
        <p:spPr>
          <a:xfrm>
            <a:off x="3324372" y="4572000"/>
            <a:ext cx="42956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28">
            <a:extLst>
              <a:ext uri="{FF2B5EF4-FFF2-40B4-BE49-F238E27FC236}">
                <a16:creationId xmlns:a16="http://schemas.microsoft.com/office/drawing/2014/main" id="{387BA525-BAE9-41C4-8EB1-57D23099975D}"/>
              </a:ext>
            </a:extLst>
          </p:cNvPr>
          <p:cNvCxnSpPr>
            <a:cxnSpLocks/>
          </p:cNvCxnSpPr>
          <p:nvPr/>
        </p:nvCxnSpPr>
        <p:spPr>
          <a:xfrm>
            <a:off x="4308232" y="4953000"/>
            <a:ext cx="331176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28">
            <a:extLst>
              <a:ext uri="{FF2B5EF4-FFF2-40B4-BE49-F238E27FC236}">
                <a16:creationId xmlns:a16="http://schemas.microsoft.com/office/drawing/2014/main" id="{ED96103C-ED6C-49B6-BD88-3C4C7A07B9FA}"/>
              </a:ext>
            </a:extLst>
          </p:cNvPr>
          <p:cNvCxnSpPr>
            <a:cxnSpLocks/>
          </p:cNvCxnSpPr>
          <p:nvPr/>
        </p:nvCxnSpPr>
        <p:spPr>
          <a:xfrm>
            <a:off x="3911112" y="5410200"/>
            <a:ext cx="37088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28">
            <a:extLst>
              <a:ext uri="{FF2B5EF4-FFF2-40B4-BE49-F238E27FC236}">
                <a16:creationId xmlns:a16="http://schemas.microsoft.com/office/drawing/2014/main" id="{02E6566C-AA46-4E98-8760-F6186881D138}"/>
              </a:ext>
            </a:extLst>
          </p:cNvPr>
          <p:cNvCxnSpPr>
            <a:cxnSpLocks/>
          </p:cNvCxnSpPr>
          <p:nvPr/>
        </p:nvCxnSpPr>
        <p:spPr>
          <a:xfrm>
            <a:off x="5472186" y="5791200"/>
            <a:ext cx="214781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28800" y="5943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El </a:t>
            </a:r>
            <a:r>
              <a:rPr lang="en-US" sz="28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desarrollo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personal no </a:t>
            </a:r>
            <a:r>
              <a:rPr lang="en-US" sz="28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es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800" dirty="0" err="1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proceso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 natural</a:t>
            </a:r>
            <a:r>
              <a:rPr lang="is-IS" sz="2800" dirty="0">
                <a:solidFill>
                  <a:prstClr val="white"/>
                </a:solidFill>
                <a:latin typeface="Century Gothic" panose="020B0502020202020204" pitchFamily="34" charset="0"/>
                <a:cs typeface="Times New Roman" pitchFamily="18" charset="0"/>
              </a:rPr>
              <a:t>…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828"/>
          <a:stretch/>
        </p:blipFill>
        <p:spPr>
          <a:xfrm>
            <a:off x="1494430" y="0"/>
            <a:ext cx="919137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0" y="2341587"/>
            <a:ext cx="70866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suposición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Voy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crecer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automáticamente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sabiduría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crecer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 es el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propicio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para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comenzar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El error: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miedo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cometer</a:t>
            </a:r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errors.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87333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r="2828"/>
          <a:stretch/>
        </p:blipFill>
        <p:spPr>
          <a:xfrm>
            <a:off x="1494430" y="0"/>
            <a:ext cx="9191378" cy="6858000"/>
          </a:xfrm>
          <a:prstGeom prst="rect">
            <a:avLst/>
          </a:prstGeom>
        </p:spPr>
      </p:pic>
      <p:sp>
        <p:nvSpPr>
          <p:cNvPr id="14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i="1" dirty="0">
                <a:solidFill>
                  <a:srgbClr val="EEECE1">
                    <a:lumMod val="25000"/>
                  </a:srgbClr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2392502"/>
            <a:ext cx="815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perfección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encontrar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mejor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manera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antes de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comenzar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La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inspiración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Simplemente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tengo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ganas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comparación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Otras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personas lo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mejor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expectativa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que sería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fácil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endParaRPr lang="en-U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33"/>
          <a:stretch/>
        </p:blipFill>
        <p:spPr>
          <a:xfrm>
            <a:off x="1524001" y="-21771"/>
            <a:ext cx="9144001" cy="70052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1851" y="95794"/>
            <a:ext cx="494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1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Cuando</a:t>
            </a:r>
            <a:r>
              <a:rPr lang="en-US" sz="2400" b="1" spc="1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 </a:t>
            </a:r>
            <a:r>
              <a:rPr lang="en-US" sz="2400" b="1" spc="1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estás</a:t>
            </a:r>
            <a:r>
              <a:rPr lang="en-US" sz="2400" b="1" spc="1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 </a:t>
            </a:r>
            <a:r>
              <a:rPr lang="en-US" sz="2400" b="1" spc="1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perdiendo</a:t>
            </a:r>
            <a:r>
              <a:rPr lang="en-US" sz="2400" b="1" spc="1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, </a:t>
            </a:r>
            <a:r>
              <a:rPr lang="en-US" sz="2400" b="1" spc="1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todo</a:t>
            </a:r>
            <a:r>
              <a:rPr lang="en-US" sz="2400" b="1" spc="1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 </a:t>
            </a:r>
            <a:r>
              <a:rPr lang="en-US" sz="2400" b="1" spc="1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duele</a:t>
            </a:r>
            <a:r>
              <a:rPr lang="is-IS" sz="2400" b="1" spc="1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libri"/>
              </a:rPr>
              <a:t>…</a:t>
            </a:r>
            <a:endParaRPr lang="en-US" sz="2400" spc="1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851" y="2531388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Roma no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fue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creada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 un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cuánto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estás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dispuesto</a:t>
            </a:r>
            <a:endParaRPr lang="en-US" sz="2400" b="1" i="1" spc="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darte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mismo</a:t>
            </a:r>
            <a:r>
              <a:rPr lang="en-US" sz="24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9202" y="985622"/>
            <a:ext cx="35752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¿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Pero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por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qué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9465" y="3971859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524000"/>
            <a:ext cx="838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Hazte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preguntas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importantes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2590800"/>
            <a:ext cx="8153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¿A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dónde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quieres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llegar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 la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vida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¿En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dirección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quieres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¿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Cuán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lejos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imaginas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llegar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¿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Cuánto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tiempo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tomará</a:t>
            </a:r>
            <a:r>
              <a:rPr lang="en-US" sz="28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2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6011" y="4495800"/>
            <a:ext cx="4408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En </a:t>
            </a:r>
            <a:r>
              <a:rPr lang="en-US" sz="28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serio</a:t>
            </a:r>
            <a:r>
              <a:rPr lang="is-IS" sz="28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…¿qué esperas?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3716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Enfrenta</a:t>
            </a: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Factor del </a:t>
            </a:r>
            <a:r>
              <a:rPr lang="en-US" sz="3200" b="1" dirty="0" err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endParaRPr lang="en-US" sz="3200" b="1" dirty="0">
              <a:solidFill>
                <a:srgbClr val="00206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671" y="2286001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fracasar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4350" indent="-51435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cambiar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lo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desconocido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4350" indent="-51435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sobre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extenderse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4350" indent="-51435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qué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dirán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514350" indent="-51435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Miedo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alejar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otras</a:t>
            </a:r>
            <a:r>
              <a:rPr lang="en-US" sz="2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personas.</a:t>
            </a:r>
            <a:endParaRPr lang="en-US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6295571" y="2286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Tienes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un plan de crecimiento?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Panorámica</PresentationFormat>
  <Paragraphs>57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Berlin Sans FB</vt:lpstr>
      <vt:lpstr>Calibri</vt:lpstr>
      <vt:lpstr>Cambria</vt:lpstr>
      <vt:lpstr>Century Gothic</vt:lpstr>
      <vt:lpstr>Segoe UI</vt:lpstr>
      <vt:lpstr>Segoe UI Semilight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2020-10-22T15:40:32Z</dcterms:created>
  <dcterms:modified xsi:type="dcterms:W3CDTF">2020-10-22T15:41:21Z</dcterms:modified>
</cp:coreProperties>
</file>