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0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2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3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4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5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08" r:id="rId4"/>
    <p:sldMasterId id="2147483723" r:id="rId5"/>
    <p:sldMasterId id="2147483739" r:id="rId6"/>
    <p:sldMasterId id="2147483751" r:id="rId7"/>
    <p:sldMasterId id="2147483763" r:id="rId8"/>
    <p:sldMasterId id="2147483781" r:id="rId9"/>
    <p:sldMasterId id="2147483799" r:id="rId10"/>
    <p:sldMasterId id="2147483833" r:id="rId11"/>
    <p:sldMasterId id="2147483859" r:id="rId12"/>
    <p:sldMasterId id="2147483873" r:id="rId13"/>
    <p:sldMasterId id="2147483888" r:id="rId14"/>
    <p:sldMasterId id="2147483648" r:id="rId15"/>
    <p:sldMasterId id="2147483902" r:id="rId16"/>
  </p:sldMasterIdLst>
  <p:notesMasterIdLst>
    <p:notesMasterId r:id="rId89"/>
  </p:notesMasterIdLst>
  <p:sldIdLst>
    <p:sldId id="344" r:id="rId17"/>
    <p:sldId id="345" r:id="rId18"/>
    <p:sldId id="270" r:id="rId19"/>
    <p:sldId id="271" r:id="rId20"/>
    <p:sldId id="272" r:id="rId21"/>
    <p:sldId id="275" r:id="rId22"/>
    <p:sldId id="286" r:id="rId23"/>
    <p:sldId id="277" r:id="rId24"/>
    <p:sldId id="278" r:id="rId25"/>
    <p:sldId id="279" r:id="rId26"/>
    <p:sldId id="280" r:id="rId27"/>
    <p:sldId id="287" r:id="rId28"/>
    <p:sldId id="288" r:id="rId29"/>
    <p:sldId id="289" r:id="rId30"/>
    <p:sldId id="282" r:id="rId31"/>
    <p:sldId id="285" r:id="rId32"/>
    <p:sldId id="293" r:id="rId33"/>
    <p:sldId id="294" r:id="rId34"/>
    <p:sldId id="295" r:id="rId35"/>
    <p:sldId id="296" r:id="rId36"/>
    <p:sldId id="298" r:id="rId37"/>
    <p:sldId id="302" r:id="rId38"/>
    <p:sldId id="311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333" r:id="rId56"/>
    <p:sldId id="334" r:id="rId57"/>
    <p:sldId id="283" r:id="rId58"/>
    <p:sldId id="259" r:id="rId59"/>
    <p:sldId id="362" r:id="rId60"/>
    <p:sldId id="260" r:id="rId61"/>
    <p:sldId id="261" r:id="rId62"/>
    <p:sldId id="262" r:id="rId63"/>
    <p:sldId id="263" r:id="rId64"/>
    <p:sldId id="264" r:id="rId65"/>
    <p:sldId id="265" r:id="rId66"/>
    <p:sldId id="266" r:id="rId67"/>
    <p:sldId id="267" r:id="rId68"/>
    <p:sldId id="268" r:id="rId69"/>
    <p:sldId id="269" r:id="rId70"/>
    <p:sldId id="340" r:id="rId71"/>
    <p:sldId id="341" r:id="rId72"/>
    <p:sldId id="342" r:id="rId73"/>
    <p:sldId id="343" r:id="rId74"/>
    <p:sldId id="440" r:id="rId75"/>
    <p:sldId id="441" r:id="rId76"/>
    <p:sldId id="442" r:id="rId77"/>
    <p:sldId id="443" r:id="rId78"/>
    <p:sldId id="444" r:id="rId79"/>
    <p:sldId id="445" r:id="rId80"/>
    <p:sldId id="258" r:id="rId81"/>
    <p:sldId id="336" r:id="rId82"/>
    <p:sldId id="347" r:id="rId83"/>
    <p:sldId id="390" r:id="rId84"/>
    <p:sldId id="383" r:id="rId85"/>
    <p:sldId id="384" r:id="rId86"/>
    <p:sldId id="385" r:id="rId87"/>
    <p:sldId id="386" r:id="rId8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4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501B7F-F645-42B1-A284-E33A5F6F900B}" type="doc">
      <dgm:prSet loTypeId="urn:microsoft.com/office/officeart/2005/8/layout/venn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_tradnl"/>
        </a:p>
      </dgm:t>
    </dgm:pt>
    <dgm:pt modelId="{D588488A-481A-43AD-AAF5-2B02E53E26D0}">
      <dgm:prSet phldrT="[Texto]"/>
      <dgm:spPr/>
      <dgm:t>
        <a:bodyPr/>
        <a:lstStyle/>
        <a:p>
          <a:r>
            <a:rPr lang="es-ES_tradnl" b="1" dirty="0"/>
            <a:t>Circulo de Preocupación</a:t>
          </a:r>
        </a:p>
      </dgm:t>
    </dgm:pt>
    <dgm:pt modelId="{3CEEF975-113B-43B9-AF43-A4589B84827F}" type="parTrans" cxnId="{C6E8F24F-4A98-4EE3-A867-603B2DEA5778}">
      <dgm:prSet/>
      <dgm:spPr/>
      <dgm:t>
        <a:bodyPr/>
        <a:lstStyle/>
        <a:p>
          <a:endParaRPr lang="es-ES_tradnl"/>
        </a:p>
      </dgm:t>
    </dgm:pt>
    <dgm:pt modelId="{9BCB37E7-2CF5-4587-8F62-EDDD21F3A29B}" type="sibTrans" cxnId="{C6E8F24F-4A98-4EE3-A867-603B2DEA5778}">
      <dgm:prSet/>
      <dgm:spPr/>
      <dgm:t>
        <a:bodyPr/>
        <a:lstStyle/>
        <a:p>
          <a:endParaRPr lang="es-ES_tradnl"/>
        </a:p>
      </dgm:t>
    </dgm:pt>
    <dgm:pt modelId="{22EEFA72-29AF-44CA-B4E8-7F2E31F326C9}">
      <dgm:prSet phldrT="[Texto]"/>
      <dgm:spPr/>
      <dgm:t>
        <a:bodyPr/>
        <a:lstStyle/>
        <a:p>
          <a:r>
            <a:rPr lang="es-ES_tradnl" b="1" dirty="0"/>
            <a:t>Circulo de Influencia</a:t>
          </a:r>
        </a:p>
      </dgm:t>
    </dgm:pt>
    <dgm:pt modelId="{D7222486-B284-4D7D-ABDC-06F1501CED21}" type="parTrans" cxnId="{D52FE07B-7FAF-453D-AC91-256C918EAB67}">
      <dgm:prSet/>
      <dgm:spPr/>
      <dgm:t>
        <a:bodyPr/>
        <a:lstStyle/>
        <a:p>
          <a:endParaRPr lang="es-ES_tradnl"/>
        </a:p>
      </dgm:t>
    </dgm:pt>
    <dgm:pt modelId="{4AA0EDE3-7635-4E56-8382-FAF6915C47D5}" type="sibTrans" cxnId="{D52FE07B-7FAF-453D-AC91-256C918EAB67}">
      <dgm:prSet/>
      <dgm:spPr/>
      <dgm:t>
        <a:bodyPr/>
        <a:lstStyle/>
        <a:p>
          <a:endParaRPr lang="es-ES_tradnl"/>
        </a:p>
      </dgm:t>
    </dgm:pt>
    <dgm:pt modelId="{D286D14B-8846-4933-A281-7BE6947723AC}" type="pres">
      <dgm:prSet presAssocID="{FC501B7F-F645-42B1-A284-E33A5F6F900B}" presName="Name0" presStyleCnt="0">
        <dgm:presLayoutVars>
          <dgm:chMax val="7"/>
          <dgm:resizeHandles val="exact"/>
        </dgm:presLayoutVars>
      </dgm:prSet>
      <dgm:spPr/>
    </dgm:pt>
    <dgm:pt modelId="{ED27D7B0-04DC-4B2C-8C35-476469BFFCC7}" type="pres">
      <dgm:prSet presAssocID="{FC501B7F-F645-42B1-A284-E33A5F6F900B}" presName="comp1" presStyleCnt="0"/>
      <dgm:spPr/>
    </dgm:pt>
    <dgm:pt modelId="{ABB15B80-96C2-4EC5-AAE6-2A729FBDAA06}" type="pres">
      <dgm:prSet presAssocID="{FC501B7F-F645-42B1-A284-E33A5F6F900B}" presName="circle1" presStyleLbl="node1" presStyleIdx="0" presStyleCnt="2"/>
      <dgm:spPr/>
    </dgm:pt>
    <dgm:pt modelId="{00E198B0-8AC5-4C84-A930-8F193515C479}" type="pres">
      <dgm:prSet presAssocID="{FC501B7F-F645-42B1-A284-E33A5F6F900B}" presName="c1text" presStyleLbl="node1" presStyleIdx="0" presStyleCnt="2">
        <dgm:presLayoutVars>
          <dgm:bulletEnabled val="1"/>
        </dgm:presLayoutVars>
      </dgm:prSet>
      <dgm:spPr/>
    </dgm:pt>
    <dgm:pt modelId="{83D4B946-2864-46CA-914C-B9504470630D}" type="pres">
      <dgm:prSet presAssocID="{FC501B7F-F645-42B1-A284-E33A5F6F900B}" presName="comp2" presStyleCnt="0"/>
      <dgm:spPr/>
    </dgm:pt>
    <dgm:pt modelId="{2AB6DE4B-8387-4637-85AE-ABADD8439EE7}" type="pres">
      <dgm:prSet presAssocID="{FC501B7F-F645-42B1-A284-E33A5F6F900B}" presName="circle2" presStyleLbl="node1" presStyleIdx="1" presStyleCnt="2" custScaleX="68752" custScaleY="61460" custLinFactNeighborX="-780" custLinFactNeighborY="-16406"/>
      <dgm:spPr/>
    </dgm:pt>
    <dgm:pt modelId="{407915A1-7FA7-46BC-820D-8682446C53FB}" type="pres">
      <dgm:prSet presAssocID="{FC501B7F-F645-42B1-A284-E33A5F6F900B}" presName="c2text" presStyleLbl="node1" presStyleIdx="1" presStyleCnt="2">
        <dgm:presLayoutVars>
          <dgm:bulletEnabled val="1"/>
        </dgm:presLayoutVars>
      </dgm:prSet>
      <dgm:spPr/>
    </dgm:pt>
  </dgm:ptLst>
  <dgm:cxnLst>
    <dgm:cxn modelId="{9D913766-03AB-4152-8C40-9F32688B27D2}" type="presOf" srcId="{FC501B7F-F645-42B1-A284-E33A5F6F900B}" destId="{D286D14B-8846-4933-A281-7BE6947723AC}" srcOrd="0" destOrd="0" presId="urn:microsoft.com/office/officeart/2005/8/layout/venn2"/>
    <dgm:cxn modelId="{C6E8F24F-4A98-4EE3-A867-603B2DEA5778}" srcId="{FC501B7F-F645-42B1-A284-E33A5F6F900B}" destId="{D588488A-481A-43AD-AAF5-2B02E53E26D0}" srcOrd="0" destOrd="0" parTransId="{3CEEF975-113B-43B9-AF43-A4589B84827F}" sibTransId="{9BCB37E7-2CF5-4587-8F62-EDDD21F3A29B}"/>
    <dgm:cxn modelId="{D52FE07B-7FAF-453D-AC91-256C918EAB67}" srcId="{FC501B7F-F645-42B1-A284-E33A5F6F900B}" destId="{22EEFA72-29AF-44CA-B4E8-7F2E31F326C9}" srcOrd="1" destOrd="0" parTransId="{D7222486-B284-4D7D-ABDC-06F1501CED21}" sibTransId="{4AA0EDE3-7635-4E56-8382-FAF6915C47D5}"/>
    <dgm:cxn modelId="{BC059B7E-AC9C-44AE-9AEB-B9BDE7B546A0}" type="presOf" srcId="{22EEFA72-29AF-44CA-B4E8-7F2E31F326C9}" destId="{2AB6DE4B-8387-4637-85AE-ABADD8439EE7}" srcOrd="0" destOrd="0" presId="urn:microsoft.com/office/officeart/2005/8/layout/venn2"/>
    <dgm:cxn modelId="{C9D1A081-D68A-4277-9834-F8C77704C53B}" type="presOf" srcId="{D588488A-481A-43AD-AAF5-2B02E53E26D0}" destId="{00E198B0-8AC5-4C84-A930-8F193515C479}" srcOrd="1" destOrd="0" presId="urn:microsoft.com/office/officeart/2005/8/layout/venn2"/>
    <dgm:cxn modelId="{24BFA0A3-C650-471B-A5B2-CB81757A0ABB}" type="presOf" srcId="{22EEFA72-29AF-44CA-B4E8-7F2E31F326C9}" destId="{407915A1-7FA7-46BC-820D-8682446C53FB}" srcOrd="1" destOrd="0" presId="urn:microsoft.com/office/officeart/2005/8/layout/venn2"/>
    <dgm:cxn modelId="{0ABA06E1-4A3B-421B-8066-D419387FF182}" type="presOf" srcId="{D588488A-481A-43AD-AAF5-2B02E53E26D0}" destId="{ABB15B80-96C2-4EC5-AAE6-2A729FBDAA06}" srcOrd="0" destOrd="0" presId="urn:microsoft.com/office/officeart/2005/8/layout/venn2"/>
    <dgm:cxn modelId="{A2BE9671-5068-4878-84F9-33AD8E6B7F96}" type="presParOf" srcId="{D286D14B-8846-4933-A281-7BE6947723AC}" destId="{ED27D7B0-04DC-4B2C-8C35-476469BFFCC7}" srcOrd="0" destOrd="0" presId="urn:microsoft.com/office/officeart/2005/8/layout/venn2"/>
    <dgm:cxn modelId="{F67D5278-3FDC-4C1F-8FDD-55927376C9BF}" type="presParOf" srcId="{ED27D7B0-04DC-4B2C-8C35-476469BFFCC7}" destId="{ABB15B80-96C2-4EC5-AAE6-2A729FBDAA06}" srcOrd="0" destOrd="0" presId="urn:microsoft.com/office/officeart/2005/8/layout/venn2"/>
    <dgm:cxn modelId="{51FACC13-595A-431C-8792-7A0E0233D01F}" type="presParOf" srcId="{ED27D7B0-04DC-4B2C-8C35-476469BFFCC7}" destId="{00E198B0-8AC5-4C84-A930-8F193515C479}" srcOrd="1" destOrd="0" presId="urn:microsoft.com/office/officeart/2005/8/layout/venn2"/>
    <dgm:cxn modelId="{B9B8E113-0282-40A9-98C9-57DFFD35BE42}" type="presParOf" srcId="{D286D14B-8846-4933-A281-7BE6947723AC}" destId="{83D4B946-2864-46CA-914C-B9504470630D}" srcOrd="1" destOrd="0" presId="urn:microsoft.com/office/officeart/2005/8/layout/venn2"/>
    <dgm:cxn modelId="{4AC51166-6E4F-40B4-A2ED-40C9B0536B20}" type="presParOf" srcId="{83D4B946-2864-46CA-914C-B9504470630D}" destId="{2AB6DE4B-8387-4637-85AE-ABADD8439EE7}" srcOrd="0" destOrd="0" presId="urn:microsoft.com/office/officeart/2005/8/layout/venn2"/>
    <dgm:cxn modelId="{4E9086C4-1A7D-470D-87F9-8CAC5162F5F3}" type="presParOf" srcId="{83D4B946-2864-46CA-914C-B9504470630D}" destId="{407915A1-7FA7-46BC-820D-8682446C53F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501B7F-F645-42B1-A284-E33A5F6F900B}" type="doc">
      <dgm:prSet loTypeId="urn:microsoft.com/office/officeart/2005/8/layout/venn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_tradnl"/>
        </a:p>
      </dgm:t>
    </dgm:pt>
    <dgm:pt modelId="{D588488A-481A-43AD-AAF5-2B02E53E26D0}">
      <dgm:prSet phldrT="[Texto]" custT="1"/>
      <dgm:spPr/>
      <dgm:t>
        <a:bodyPr/>
        <a:lstStyle/>
        <a:p>
          <a:r>
            <a:rPr lang="es-ES_tradnl" sz="2000" b="1" dirty="0"/>
            <a:t>Circulo de Preocupación</a:t>
          </a:r>
        </a:p>
      </dgm:t>
    </dgm:pt>
    <dgm:pt modelId="{3CEEF975-113B-43B9-AF43-A4589B84827F}" type="parTrans" cxnId="{C6E8F24F-4A98-4EE3-A867-603B2DEA5778}">
      <dgm:prSet/>
      <dgm:spPr/>
      <dgm:t>
        <a:bodyPr/>
        <a:lstStyle/>
        <a:p>
          <a:endParaRPr lang="es-ES_tradnl"/>
        </a:p>
      </dgm:t>
    </dgm:pt>
    <dgm:pt modelId="{9BCB37E7-2CF5-4587-8F62-EDDD21F3A29B}" type="sibTrans" cxnId="{C6E8F24F-4A98-4EE3-A867-603B2DEA5778}">
      <dgm:prSet/>
      <dgm:spPr/>
      <dgm:t>
        <a:bodyPr/>
        <a:lstStyle/>
        <a:p>
          <a:endParaRPr lang="es-ES_tradnl"/>
        </a:p>
      </dgm:t>
    </dgm:pt>
    <dgm:pt modelId="{22EEFA72-29AF-44CA-B4E8-7F2E31F326C9}">
      <dgm:prSet phldrT="[Texto]" custT="1"/>
      <dgm:spPr/>
      <dgm:t>
        <a:bodyPr/>
        <a:lstStyle/>
        <a:p>
          <a:r>
            <a:rPr lang="es-ES_tradnl" sz="1400" b="1" dirty="0"/>
            <a:t>Circulo de Influencia</a:t>
          </a:r>
        </a:p>
      </dgm:t>
    </dgm:pt>
    <dgm:pt modelId="{D7222486-B284-4D7D-ABDC-06F1501CED21}" type="parTrans" cxnId="{D52FE07B-7FAF-453D-AC91-256C918EAB67}">
      <dgm:prSet/>
      <dgm:spPr/>
      <dgm:t>
        <a:bodyPr/>
        <a:lstStyle/>
        <a:p>
          <a:endParaRPr lang="es-ES_tradnl"/>
        </a:p>
      </dgm:t>
    </dgm:pt>
    <dgm:pt modelId="{4AA0EDE3-7635-4E56-8382-FAF6915C47D5}" type="sibTrans" cxnId="{D52FE07B-7FAF-453D-AC91-256C918EAB67}">
      <dgm:prSet/>
      <dgm:spPr/>
      <dgm:t>
        <a:bodyPr/>
        <a:lstStyle/>
        <a:p>
          <a:endParaRPr lang="es-ES_tradnl"/>
        </a:p>
      </dgm:t>
    </dgm:pt>
    <dgm:pt modelId="{D286D14B-8846-4933-A281-7BE6947723AC}" type="pres">
      <dgm:prSet presAssocID="{FC501B7F-F645-42B1-A284-E33A5F6F900B}" presName="Name0" presStyleCnt="0">
        <dgm:presLayoutVars>
          <dgm:chMax val="7"/>
          <dgm:resizeHandles val="exact"/>
        </dgm:presLayoutVars>
      </dgm:prSet>
      <dgm:spPr/>
    </dgm:pt>
    <dgm:pt modelId="{ED27D7B0-04DC-4B2C-8C35-476469BFFCC7}" type="pres">
      <dgm:prSet presAssocID="{FC501B7F-F645-42B1-A284-E33A5F6F900B}" presName="comp1" presStyleCnt="0"/>
      <dgm:spPr/>
    </dgm:pt>
    <dgm:pt modelId="{ABB15B80-96C2-4EC5-AAE6-2A729FBDAA06}" type="pres">
      <dgm:prSet presAssocID="{FC501B7F-F645-42B1-A284-E33A5F6F900B}" presName="circle1" presStyleLbl="node1" presStyleIdx="0" presStyleCnt="2"/>
      <dgm:spPr/>
    </dgm:pt>
    <dgm:pt modelId="{00E198B0-8AC5-4C84-A930-8F193515C479}" type="pres">
      <dgm:prSet presAssocID="{FC501B7F-F645-42B1-A284-E33A5F6F900B}" presName="c1text" presStyleLbl="node1" presStyleIdx="0" presStyleCnt="2">
        <dgm:presLayoutVars>
          <dgm:bulletEnabled val="1"/>
        </dgm:presLayoutVars>
      </dgm:prSet>
      <dgm:spPr/>
    </dgm:pt>
    <dgm:pt modelId="{83D4B946-2864-46CA-914C-B9504470630D}" type="pres">
      <dgm:prSet presAssocID="{FC501B7F-F645-42B1-A284-E33A5F6F900B}" presName="comp2" presStyleCnt="0"/>
      <dgm:spPr/>
    </dgm:pt>
    <dgm:pt modelId="{2AB6DE4B-8387-4637-85AE-ABADD8439EE7}" type="pres">
      <dgm:prSet presAssocID="{FC501B7F-F645-42B1-A284-E33A5F6F900B}" presName="circle2" presStyleLbl="node1" presStyleIdx="1" presStyleCnt="2" custScaleX="40628" custScaleY="33334" custLinFactNeighborX="-780" custLinFactNeighborY="-16406"/>
      <dgm:spPr/>
    </dgm:pt>
    <dgm:pt modelId="{407915A1-7FA7-46BC-820D-8682446C53FB}" type="pres">
      <dgm:prSet presAssocID="{FC501B7F-F645-42B1-A284-E33A5F6F900B}" presName="c2text" presStyleLbl="node1" presStyleIdx="1" presStyleCnt="2">
        <dgm:presLayoutVars>
          <dgm:bulletEnabled val="1"/>
        </dgm:presLayoutVars>
      </dgm:prSet>
      <dgm:spPr/>
    </dgm:pt>
  </dgm:ptLst>
  <dgm:cxnLst>
    <dgm:cxn modelId="{AD411A6A-23D7-4756-9772-3975B01C8969}" type="presOf" srcId="{FC501B7F-F645-42B1-A284-E33A5F6F900B}" destId="{D286D14B-8846-4933-A281-7BE6947723AC}" srcOrd="0" destOrd="0" presId="urn:microsoft.com/office/officeart/2005/8/layout/venn2"/>
    <dgm:cxn modelId="{C6E8F24F-4A98-4EE3-A867-603B2DEA5778}" srcId="{FC501B7F-F645-42B1-A284-E33A5F6F900B}" destId="{D588488A-481A-43AD-AAF5-2B02E53E26D0}" srcOrd="0" destOrd="0" parTransId="{3CEEF975-113B-43B9-AF43-A4589B84827F}" sibTransId="{9BCB37E7-2CF5-4587-8F62-EDDD21F3A29B}"/>
    <dgm:cxn modelId="{A714FF55-AE95-413F-8FFD-876BDE42F3E2}" type="presOf" srcId="{22EEFA72-29AF-44CA-B4E8-7F2E31F326C9}" destId="{407915A1-7FA7-46BC-820D-8682446C53FB}" srcOrd="1" destOrd="0" presId="urn:microsoft.com/office/officeart/2005/8/layout/venn2"/>
    <dgm:cxn modelId="{5EA4247B-81B5-4477-A287-B904E683995A}" type="presOf" srcId="{D588488A-481A-43AD-AAF5-2B02E53E26D0}" destId="{00E198B0-8AC5-4C84-A930-8F193515C479}" srcOrd="1" destOrd="0" presId="urn:microsoft.com/office/officeart/2005/8/layout/venn2"/>
    <dgm:cxn modelId="{D52FE07B-7FAF-453D-AC91-256C918EAB67}" srcId="{FC501B7F-F645-42B1-A284-E33A5F6F900B}" destId="{22EEFA72-29AF-44CA-B4E8-7F2E31F326C9}" srcOrd="1" destOrd="0" parTransId="{D7222486-B284-4D7D-ABDC-06F1501CED21}" sibTransId="{4AA0EDE3-7635-4E56-8382-FAF6915C47D5}"/>
    <dgm:cxn modelId="{E2658F8C-800C-4601-B163-278A29B56472}" type="presOf" srcId="{D588488A-481A-43AD-AAF5-2B02E53E26D0}" destId="{ABB15B80-96C2-4EC5-AAE6-2A729FBDAA06}" srcOrd="0" destOrd="0" presId="urn:microsoft.com/office/officeart/2005/8/layout/venn2"/>
    <dgm:cxn modelId="{293B5994-DCFD-4C00-AE50-9A2094A01DE7}" type="presOf" srcId="{22EEFA72-29AF-44CA-B4E8-7F2E31F326C9}" destId="{2AB6DE4B-8387-4637-85AE-ABADD8439EE7}" srcOrd="0" destOrd="0" presId="urn:microsoft.com/office/officeart/2005/8/layout/venn2"/>
    <dgm:cxn modelId="{51E71420-7931-4C04-9F22-BBDD8264D39D}" type="presParOf" srcId="{D286D14B-8846-4933-A281-7BE6947723AC}" destId="{ED27D7B0-04DC-4B2C-8C35-476469BFFCC7}" srcOrd="0" destOrd="0" presId="urn:microsoft.com/office/officeart/2005/8/layout/venn2"/>
    <dgm:cxn modelId="{4966A860-055F-40B7-8476-F079B03D485B}" type="presParOf" srcId="{ED27D7B0-04DC-4B2C-8C35-476469BFFCC7}" destId="{ABB15B80-96C2-4EC5-AAE6-2A729FBDAA06}" srcOrd="0" destOrd="0" presId="urn:microsoft.com/office/officeart/2005/8/layout/venn2"/>
    <dgm:cxn modelId="{994339B6-2F47-4C7A-8AD6-AEA13E7CB76C}" type="presParOf" srcId="{ED27D7B0-04DC-4B2C-8C35-476469BFFCC7}" destId="{00E198B0-8AC5-4C84-A930-8F193515C479}" srcOrd="1" destOrd="0" presId="urn:microsoft.com/office/officeart/2005/8/layout/venn2"/>
    <dgm:cxn modelId="{305A227C-68AA-453B-BFD2-436AD0EE07A0}" type="presParOf" srcId="{D286D14B-8846-4933-A281-7BE6947723AC}" destId="{83D4B946-2864-46CA-914C-B9504470630D}" srcOrd="1" destOrd="0" presId="urn:microsoft.com/office/officeart/2005/8/layout/venn2"/>
    <dgm:cxn modelId="{57377F0B-DA48-4724-8131-F2ED637B3BDF}" type="presParOf" srcId="{83D4B946-2864-46CA-914C-B9504470630D}" destId="{2AB6DE4B-8387-4637-85AE-ABADD8439EE7}" srcOrd="0" destOrd="0" presId="urn:microsoft.com/office/officeart/2005/8/layout/venn2"/>
    <dgm:cxn modelId="{77CAF5BB-DFA2-4B5C-A628-511B1817F35D}" type="presParOf" srcId="{83D4B946-2864-46CA-914C-B9504470630D}" destId="{407915A1-7FA7-46BC-820D-8682446C53F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501B7F-F645-42B1-A284-E33A5F6F900B}" type="doc">
      <dgm:prSet loTypeId="urn:microsoft.com/office/officeart/2005/8/layout/venn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_tradnl"/>
        </a:p>
      </dgm:t>
    </dgm:pt>
    <dgm:pt modelId="{D588488A-481A-43AD-AAF5-2B02E53E26D0}">
      <dgm:prSet phldrT="[Texto]"/>
      <dgm:spPr/>
      <dgm:t>
        <a:bodyPr/>
        <a:lstStyle/>
        <a:p>
          <a:endParaRPr lang="es-ES_tradnl" dirty="0"/>
        </a:p>
      </dgm:t>
    </dgm:pt>
    <dgm:pt modelId="{9BCB37E7-2CF5-4587-8F62-EDDD21F3A29B}" type="sibTrans" cxnId="{C6E8F24F-4A98-4EE3-A867-603B2DEA5778}">
      <dgm:prSet/>
      <dgm:spPr/>
      <dgm:t>
        <a:bodyPr/>
        <a:lstStyle/>
        <a:p>
          <a:endParaRPr lang="es-ES_tradnl"/>
        </a:p>
      </dgm:t>
    </dgm:pt>
    <dgm:pt modelId="{3CEEF975-113B-43B9-AF43-A4589B84827F}" type="parTrans" cxnId="{C6E8F24F-4A98-4EE3-A867-603B2DEA5778}">
      <dgm:prSet/>
      <dgm:spPr/>
      <dgm:t>
        <a:bodyPr/>
        <a:lstStyle/>
        <a:p>
          <a:endParaRPr lang="es-ES_tradnl"/>
        </a:p>
      </dgm:t>
    </dgm:pt>
    <dgm:pt modelId="{22EEFA72-29AF-44CA-B4E8-7F2E31F326C9}">
      <dgm:prSet phldrT="[Texto]"/>
      <dgm:spPr/>
      <dgm:t>
        <a:bodyPr/>
        <a:lstStyle/>
        <a:p>
          <a:r>
            <a:rPr lang="es-ES_tradnl" dirty="0"/>
            <a:t>Circulo de Influencia</a:t>
          </a:r>
        </a:p>
      </dgm:t>
    </dgm:pt>
    <dgm:pt modelId="{4AA0EDE3-7635-4E56-8382-FAF6915C47D5}" type="sibTrans" cxnId="{D52FE07B-7FAF-453D-AC91-256C918EAB67}">
      <dgm:prSet/>
      <dgm:spPr/>
      <dgm:t>
        <a:bodyPr/>
        <a:lstStyle/>
        <a:p>
          <a:endParaRPr lang="es-ES_tradnl"/>
        </a:p>
      </dgm:t>
    </dgm:pt>
    <dgm:pt modelId="{D7222486-B284-4D7D-ABDC-06F1501CED21}" type="parTrans" cxnId="{D52FE07B-7FAF-453D-AC91-256C918EAB67}">
      <dgm:prSet/>
      <dgm:spPr/>
      <dgm:t>
        <a:bodyPr/>
        <a:lstStyle/>
        <a:p>
          <a:endParaRPr lang="es-ES_tradnl"/>
        </a:p>
      </dgm:t>
    </dgm:pt>
    <dgm:pt modelId="{D286D14B-8846-4933-A281-7BE6947723AC}" type="pres">
      <dgm:prSet presAssocID="{FC501B7F-F645-42B1-A284-E33A5F6F900B}" presName="Name0" presStyleCnt="0">
        <dgm:presLayoutVars>
          <dgm:chMax val="7"/>
          <dgm:resizeHandles val="exact"/>
        </dgm:presLayoutVars>
      </dgm:prSet>
      <dgm:spPr/>
    </dgm:pt>
    <dgm:pt modelId="{ED27D7B0-04DC-4B2C-8C35-476469BFFCC7}" type="pres">
      <dgm:prSet presAssocID="{FC501B7F-F645-42B1-A284-E33A5F6F900B}" presName="comp1" presStyleCnt="0"/>
      <dgm:spPr/>
    </dgm:pt>
    <dgm:pt modelId="{ABB15B80-96C2-4EC5-AAE6-2A729FBDAA06}" type="pres">
      <dgm:prSet presAssocID="{FC501B7F-F645-42B1-A284-E33A5F6F900B}" presName="circle1" presStyleLbl="node1" presStyleIdx="0" presStyleCnt="2"/>
      <dgm:spPr/>
    </dgm:pt>
    <dgm:pt modelId="{00E198B0-8AC5-4C84-A930-8F193515C479}" type="pres">
      <dgm:prSet presAssocID="{FC501B7F-F645-42B1-A284-E33A5F6F900B}" presName="c1text" presStyleLbl="node1" presStyleIdx="0" presStyleCnt="2">
        <dgm:presLayoutVars>
          <dgm:bulletEnabled val="1"/>
        </dgm:presLayoutVars>
      </dgm:prSet>
      <dgm:spPr/>
    </dgm:pt>
    <dgm:pt modelId="{83D4B946-2864-46CA-914C-B9504470630D}" type="pres">
      <dgm:prSet presAssocID="{FC501B7F-F645-42B1-A284-E33A5F6F900B}" presName="comp2" presStyleCnt="0"/>
      <dgm:spPr/>
    </dgm:pt>
    <dgm:pt modelId="{2AB6DE4B-8387-4637-85AE-ABADD8439EE7}" type="pres">
      <dgm:prSet presAssocID="{FC501B7F-F645-42B1-A284-E33A5F6F900B}" presName="circle2" presStyleLbl="node1" presStyleIdx="1" presStyleCnt="2" custScaleX="106253" custScaleY="98959" custLinFactNeighborX="-780" custLinFactNeighborY="-16406"/>
      <dgm:spPr/>
    </dgm:pt>
    <dgm:pt modelId="{407915A1-7FA7-46BC-820D-8682446C53FB}" type="pres">
      <dgm:prSet presAssocID="{FC501B7F-F645-42B1-A284-E33A5F6F900B}" presName="c2text" presStyleLbl="node1" presStyleIdx="1" presStyleCnt="2">
        <dgm:presLayoutVars>
          <dgm:bulletEnabled val="1"/>
        </dgm:presLayoutVars>
      </dgm:prSet>
      <dgm:spPr/>
    </dgm:pt>
  </dgm:ptLst>
  <dgm:cxnLst>
    <dgm:cxn modelId="{74F8E616-9961-465F-985F-FD7D45ABF43B}" type="presOf" srcId="{D588488A-481A-43AD-AAF5-2B02E53E26D0}" destId="{00E198B0-8AC5-4C84-A930-8F193515C479}" srcOrd="1" destOrd="0" presId="urn:microsoft.com/office/officeart/2005/8/layout/venn2"/>
    <dgm:cxn modelId="{0884641F-4E48-47CB-9609-2FA203C5D6A1}" type="presOf" srcId="{22EEFA72-29AF-44CA-B4E8-7F2E31F326C9}" destId="{407915A1-7FA7-46BC-820D-8682446C53FB}" srcOrd="1" destOrd="0" presId="urn:microsoft.com/office/officeart/2005/8/layout/venn2"/>
    <dgm:cxn modelId="{F2C20066-3B81-458A-B955-F91FC0A223DF}" type="presOf" srcId="{FC501B7F-F645-42B1-A284-E33A5F6F900B}" destId="{D286D14B-8846-4933-A281-7BE6947723AC}" srcOrd="0" destOrd="0" presId="urn:microsoft.com/office/officeart/2005/8/layout/venn2"/>
    <dgm:cxn modelId="{8559D16F-3856-4CC3-A687-6B46C37AEB81}" type="presOf" srcId="{22EEFA72-29AF-44CA-B4E8-7F2E31F326C9}" destId="{2AB6DE4B-8387-4637-85AE-ABADD8439EE7}" srcOrd="0" destOrd="0" presId="urn:microsoft.com/office/officeart/2005/8/layout/venn2"/>
    <dgm:cxn modelId="{C6E8F24F-4A98-4EE3-A867-603B2DEA5778}" srcId="{FC501B7F-F645-42B1-A284-E33A5F6F900B}" destId="{D588488A-481A-43AD-AAF5-2B02E53E26D0}" srcOrd="0" destOrd="0" parTransId="{3CEEF975-113B-43B9-AF43-A4589B84827F}" sibTransId="{9BCB37E7-2CF5-4587-8F62-EDDD21F3A29B}"/>
    <dgm:cxn modelId="{D52FE07B-7FAF-453D-AC91-256C918EAB67}" srcId="{FC501B7F-F645-42B1-A284-E33A5F6F900B}" destId="{22EEFA72-29AF-44CA-B4E8-7F2E31F326C9}" srcOrd="1" destOrd="0" parTransId="{D7222486-B284-4D7D-ABDC-06F1501CED21}" sibTransId="{4AA0EDE3-7635-4E56-8382-FAF6915C47D5}"/>
    <dgm:cxn modelId="{567C79BF-B589-49E5-8326-A3C6A4C00E95}" type="presOf" srcId="{D588488A-481A-43AD-AAF5-2B02E53E26D0}" destId="{ABB15B80-96C2-4EC5-AAE6-2A729FBDAA06}" srcOrd="0" destOrd="0" presId="urn:microsoft.com/office/officeart/2005/8/layout/venn2"/>
    <dgm:cxn modelId="{094D6865-610B-440D-B84D-7658C6E1785A}" type="presParOf" srcId="{D286D14B-8846-4933-A281-7BE6947723AC}" destId="{ED27D7B0-04DC-4B2C-8C35-476469BFFCC7}" srcOrd="0" destOrd="0" presId="urn:microsoft.com/office/officeart/2005/8/layout/venn2"/>
    <dgm:cxn modelId="{397AC002-41DB-4BFB-AD2D-F1CB5A525059}" type="presParOf" srcId="{ED27D7B0-04DC-4B2C-8C35-476469BFFCC7}" destId="{ABB15B80-96C2-4EC5-AAE6-2A729FBDAA06}" srcOrd="0" destOrd="0" presId="urn:microsoft.com/office/officeart/2005/8/layout/venn2"/>
    <dgm:cxn modelId="{221BEA19-41D1-4899-8971-A02D88DF7588}" type="presParOf" srcId="{ED27D7B0-04DC-4B2C-8C35-476469BFFCC7}" destId="{00E198B0-8AC5-4C84-A930-8F193515C479}" srcOrd="1" destOrd="0" presId="urn:microsoft.com/office/officeart/2005/8/layout/venn2"/>
    <dgm:cxn modelId="{349C46EF-9711-4F1C-9ED5-18FD93142450}" type="presParOf" srcId="{D286D14B-8846-4933-A281-7BE6947723AC}" destId="{83D4B946-2864-46CA-914C-B9504470630D}" srcOrd="1" destOrd="0" presId="urn:microsoft.com/office/officeart/2005/8/layout/venn2"/>
    <dgm:cxn modelId="{FF7D3AD9-1F45-4492-BDD7-FD0510F666BC}" type="presParOf" srcId="{83D4B946-2864-46CA-914C-B9504470630D}" destId="{2AB6DE4B-8387-4637-85AE-ABADD8439EE7}" srcOrd="0" destOrd="0" presId="urn:microsoft.com/office/officeart/2005/8/layout/venn2"/>
    <dgm:cxn modelId="{9B12B949-E53D-47A8-A7BF-6A29B7ECEB63}" type="presParOf" srcId="{83D4B946-2864-46CA-914C-B9504470630D}" destId="{407915A1-7FA7-46BC-820D-8682446C53F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9746A5-E6C1-4CF2-B119-E0482BE367C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25B3F274-9E25-4D90-B7FD-FA492F8D5EB9}">
      <dgm:prSet/>
      <dgm:spPr/>
      <dgm:t>
        <a:bodyPr/>
        <a:lstStyle/>
        <a:p>
          <a:pPr rtl="0"/>
          <a:r>
            <a:rPr lang="es-ES_tradnl" dirty="0"/>
            <a:t>Espiritual</a:t>
          </a:r>
          <a:endParaRPr lang="en-US" dirty="0"/>
        </a:p>
      </dgm:t>
    </dgm:pt>
    <dgm:pt modelId="{C1682438-460F-4671-9C3D-633CA50EB66F}" type="parTrans" cxnId="{457AB414-2350-44DF-9F06-6D2B10782CE4}">
      <dgm:prSet/>
      <dgm:spPr/>
      <dgm:t>
        <a:bodyPr/>
        <a:lstStyle/>
        <a:p>
          <a:endParaRPr lang="es-ES_tradnl"/>
        </a:p>
      </dgm:t>
    </dgm:pt>
    <dgm:pt modelId="{35FDFE53-268D-42F8-85CB-FF6F780CDA0D}" type="sibTrans" cxnId="{457AB414-2350-44DF-9F06-6D2B10782CE4}">
      <dgm:prSet/>
      <dgm:spPr/>
      <dgm:t>
        <a:bodyPr/>
        <a:lstStyle/>
        <a:p>
          <a:endParaRPr lang="es-ES_tradnl"/>
        </a:p>
      </dgm:t>
    </dgm:pt>
    <dgm:pt modelId="{D8C6B867-F745-4027-82CA-6A2395C1A8E4}">
      <dgm:prSet/>
      <dgm:spPr/>
      <dgm:t>
        <a:bodyPr/>
        <a:lstStyle/>
        <a:p>
          <a:pPr rtl="0"/>
          <a:r>
            <a:rPr lang="es-ES_tradnl" dirty="0"/>
            <a:t>Familiar</a:t>
          </a:r>
        </a:p>
      </dgm:t>
    </dgm:pt>
    <dgm:pt modelId="{E980BE24-0EAA-4405-884D-8498C25E4750}" type="parTrans" cxnId="{9241BA82-CE74-4328-B93F-1FC3BD2E8204}">
      <dgm:prSet/>
      <dgm:spPr/>
      <dgm:t>
        <a:bodyPr/>
        <a:lstStyle/>
        <a:p>
          <a:endParaRPr lang="es-ES_tradnl"/>
        </a:p>
      </dgm:t>
    </dgm:pt>
    <dgm:pt modelId="{AA69E52D-31B8-476B-9170-EF0DC6C4B298}" type="sibTrans" cxnId="{9241BA82-CE74-4328-B93F-1FC3BD2E8204}">
      <dgm:prSet/>
      <dgm:spPr/>
      <dgm:t>
        <a:bodyPr/>
        <a:lstStyle/>
        <a:p>
          <a:endParaRPr lang="es-ES_tradnl"/>
        </a:p>
      </dgm:t>
    </dgm:pt>
    <dgm:pt modelId="{17290929-F91D-4219-BA9F-5F7BA9448C8E}">
      <dgm:prSet/>
      <dgm:spPr/>
      <dgm:t>
        <a:bodyPr/>
        <a:lstStyle/>
        <a:p>
          <a:pPr rtl="0"/>
          <a:r>
            <a:rPr lang="es-ES_tradnl" dirty="0"/>
            <a:t>Personal</a:t>
          </a:r>
        </a:p>
      </dgm:t>
    </dgm:pt>
    <dgm:pt modelId="{CF68F682-85E0-46B6-9686-BA4B50ECE18F}" type="parTrans" cxnId="{0FD1FBFE-B885-4BEB-ADB4-480DFD954FDD}">
      <dgm:prSet/>
      <dgm:spPr/>
      <dgm:t>
        <a:bodyPr/>
        <a:lstStyle/>
        <a:p>
          <a:endParaRPr lang="es-ES_tradnl"/>
        </a:p>
      </dgm:t>
    </dgm:pt>
    <dgm:pt modelId="{55688B69-EC4D-4FAE-93D6-29B7DD9790F1}" type="sibTrans" cxnId="{0FD1FBFE-B885-4BEB-ADB4-480DFD954FDD}">
      <dgm:prSet/>
      <dgm:spPr/>
      <dgm:t>
        <a:bodyPr/>
        <a:lstStyle/>
        <a:p>
          <a:endParaRPr lang="es-ES_tradnl"/>
        </a:p>
      </dgm:t>
    </dgm:pt>
    <dgm:pt modelId="{31F0CE2B-FB15-43C4-96D6-6D5E1FA80D99}">
      <dgm:prSet/>
      <dgm:spPr/>
      <dgm:t>
        <a:bodyPr/>
        <a:lstStyle/>
        <a:p>
          <a:pPr rtl="0"/>
          <a:r>
            <a:rPr lang="es-ES_tradnl" dirty="0"/>
            <a:t>Financiero</a:t>
          </a:r>
        </a:p>
      </dgm:t>
    </dgm:pt>
    <dgm:pt modelId="{4B9F2238-943E-4273-B98A-16F3FE67B17B}" type="parTrans" cxnId="{3B0A9A34-8803-4A19-B692-6124E5F9C39F}">
      <dgm:prSet/>
      <dgm:spPr/>
      <dgm:t>
        <a:bodyPr/>
        <a:lstStyle/>
        <a:p>
          <a:endParaRPr lang="es-ES_tradnl"/>
        </a:p>
      </dgm:t>
    </dgm:pt>
    <dgm:pt modelId="{A05B83DA-5B31-4DAD-A16B-C946B3E12720}" type="sibTrans" cxnId="{3B0A9A34-8803-4A19-B692-6124E5F9C39F}">
      <dgm:prSet/>
      <dgm:spPr/>
      <dgm:t>
        <a:bodyPr/>
        <a:lstStyle/>
        <a:p>
          <a:endParaRPr lang="es-ES_tradnl"/>
        </a:p>
      </dgm:t>
    </dgm:pt>
    <dgm:pt modelId="{BBF62114-C730-41A7-B4C4-37A932141D68}">
      <dgm:prSet/>
      <dgm:spPr/>
      <dgm:t>
        <a:bodyPr/>
        <a:lstStyle/>
        <a:p>
          <a:pPr rtl="0"/>
          <a:r>
            <a:rPr lang="es-ES_tradnl" dirty="0"/>
            <a:t>Profesional</a:t>
          </a:r>
        </a:p>
      </dgm:t>
    </dgm:pt>
    <dgm:pt modelId="{F2DDB86D-DF1B-4E80-832D-AAD367BD0374}" type="parTrans" cxnId="{3848F70B-E6C4-48A7-9167-A8631C4E0845}">
      <dgm:prSet/>
      <dgm:spPr/>
      <dgm:t>
        <a:bodyPr/>
        <a:lstStyle/>
        <a:p>
          <a:endParaRPr lang="es-ES_tradnl"/>
        </a:p>
      </dgm:t>
    </dgm:pt>
    <dgm:pt modelId="{4A1454D7-B076-4E9C-AFA1-B25CC01DA537}" type="sibTrans" cxnId="{3848F70B-E6C4-48A7-9167-A8631C4E0845}">
      <dgm:prSet/>
      <dgm:spPr/>
      <dgm:t>
        <a:bodyPr/>
        <a:lstStyle/>
        <a:p>
          <a:endParaRPr lang="es-ES_tradnl"/>
        </a:p>
      </dgm:t>
    </dgm:pt>
    <dgm:pt modelId="{D1FF3A81-9A1A-4E08-8008-C37805EFD23A}">
      <dgm:prSet/>
      <dgm:spPr/>
      <dgm:t>
        <a:bodyPr/>
        <a:lstStyle/>
        <a:p>
          <a:pPr rtl="0"/>
          <a:r>
            <a:rPr lang="es-ES_tradnl" dirty="0"/>
            <a:t>Social</a:t>
          </a:r>
        </a:p>
      </dgm:t>
    </dgm:pt>
    <dgm:pt modelId="{65D72E71-F118-455C-B273-ED8D08026CE6}" type="parTrans" cxnId="{ACE9B238-BC95-4958-9172-4FB2A3B82436}">
      <dgm:prSet/>
      <dgm:spPr/>
      <dgm:t>
        <a:bodyPr/>
        <a:lstStyle/>
        <a:p>
          <a:endParaRPr lang="es-ES_tradnl"/>
        </a:p>
      </dgm:t>
    </dgm:pt>
    <dgm:pt modelId="{4CACC718-FA97-4112-8788-9EB04A8DA196}" type="sibTrans" cxnId="{ACE9B238-BC95-4958-9172-4FB2A3B82436}">
      <dgm:prSet/>
      <dgm:spPr/>
      <dgm:t>
        <a:bodyPr/>
        <a:lstStyle/>
        <a:p>
          <a:endParaRPr lang="es-ES_tradnl"/>
        </a:p>
      </dgm:t>
    </dgm:pt>
    <dgm:pt modelId="{3F5B7274-75BC-4EA3-8476-BC4256BD3FF9}">
      <dgm:prSet/>
      <dgm:spPr/>
      <dgm:t>
        <a:bodyPr/>
        <a:lstStyle/>
        <a:p>
          <a:pPr rtl="0"/>
          <a:r>
            <a:rPr lang="es-ES_tradnl" dirty="0" err="1"/>
            <a:t>Fisico</a:t>
          </a:r>
          <a:endParaRPr lang="es-ES_tradnl" dirty="0"/>
        </a:p>
      </dgm:t>
    </dgm:pt>
    <dgm:pt modelId="{10B75A5E-80CD-4F4A-A0A2-BE137AFE3393}" type="parTrans" cxnId="{885761FB-0D55-4574-964F-252149FFC1CB}">
      <dgm:prSet/>
      <dgm:spPr/>
      <dgm:t>
        <a:bodyPr/>
        <a:lstStyle/>
        <a:p>
          <a:endParaRPr lang="es-ES_tradnl"/>
        </a:p>
      </dgm:t>
    </dgm:pt>
    <dgm:pt modelId="{F3498115-BC1D-4BCA-B0BD-943B6F5119D1}" type="sibTrans" cxnId="{885761FB-0D55-4574-964F-252149FFC1CB}">
      <dgm:prSet/>
      <dgm:spPr/>
      <dgm:t>
        <a:bodyPr/>
        <a:lstStyle/>
        <a:p>
          <a:endParaRPr lang="es-ES_tradnl"/>
        </a:p>
      </dgm:t>
    </dgm:pt>
    <dgm:pt modelId="{7B9BD307-A29A-4180-B79A-127B9B1E445A}" type="pres">
      <dgm:prSet presAssocID="{099746A5-E6C1-4CF2-B119-E0482BE367C0}" presName="cycle" presStyleCnt="0">
        <dgm:presLayoutVars>
          <dgm:dir/>
          <dgm:resizeHandles val="exact"/>
        </dgm:presLayoutVars>
      </dgm:prSet>
      <dgm:spPr/>
    </dgm:pt>
    <dgm:pt modelId="{E702C11F-2BD1-4D1C-BFDF-7399507FB03E}" type="pres">
      <dgm:prSet presAssocID="{25B3F274-9E25-4D90-B7FD-FA492F8D5EB9}" presName="node" presStyleLbl="node1" presStyleIdx="0" presStyleCnt="7">
        <dgm:presLayoutVars>
          <dgm:bulletEnabled val="1"/>
        </dgm:presLayoutVars>
      </dgm:prSet>
      <dgm:spPr/>
    </dgm:pt>
    <dgm:pt modelId="{CFBB22D7-0BF9-4DAA-9735-1C94A08B49C2}" type="pres">
      <dgm:prSet presAssocID="{35FDFE53-268D-42F8-85CB-FF6F780CDA0D}" presName="sibTrans" presStyleLbl="sibTrans2D1" presStyleIdx="0" presStyleCnt="7"/>
      <dgm:spPr/>
    </dgm:pt>
    <dgm:pt modelId="{C10DA22B-ECF4-4184-AECD-DCB9CC682CC8}" type="pres">
      <dgm:prSet presAssocID="{35FDFE53-268D-42F8-85CB-FF6F780CDA0D}" presName="connectorText" presStyleLbl="sibTrans2D1" presStyleIdx="0" presStyleCnt="7"/>
      <dgm:spPr/>
    </dgm:pt>
    <dgm:pt modelId="{CCCF004E-9614-47FD-98E1-D7FA757EF03D}" type="pres">
      <dgm:prSet presAssocID="{D8C6B867-F745-4027-82CA-6A2395C1A8E4}" presName="node" presStyleLbl="node1" presStyleIdx="1" presStyleCnt="7">
        <dgm:presLayoutVars>
          <dgm:bulletEnabled val="1"/>
        </dgm:presLayoutVars>
      </dgm:prSet>
      <dgm:spPr/>
    </dgm:pt>
    <dgm:pt modelId="{F419C94A-3878-49C4-8A59-2EDAD3D622F1}" type="pres">
      <dgm:prSet presAssocID="{AA69E52D-31B8-476B-9170-EF0DC6C4B298}" presName="sibTrans" presStyleLbl="sibTrans2D1" presStyleIdx="1" presStyleCnt="7"/>
      <dgm:spPr/>
    </dgm:pt>
    <dgm:pt modelId="{D51F728A-34C4-48C7-9122-2B9736405127}" type="pres">
      <dgm:prSet presAssocID="{AA69E52D-31B8-476B-9170-EF0DC6C4B298}" presName="connectorText" presStyleLbl="sibTrans2D1" presStyleIdx="1" presStyleCnt="7"/>
      <dgm:spPr/>
    </dgm:pt>
    <dgm:pt modelId="{05EA788D-37EB-49F2-8338-B18C6131501E}" type="pres">
      <dgm:prSet presAssocID="{17290929-F91D-4219-BA9F-5F7BA9448C8E}" presName="node" presStyleLbl="node1" presStyleIdx="2" presStyleCnt="7">
        <dgm:presLayoutVars>
          <dgm:bulletEnabled val="1"/>
        </dgm:presLayoutVars>
      </dgm:prSet>
      <dgm:spPr/>
    </dgm:pt>
    <dgm:pt modelId="{9FF0748E-D3E5-415D-BEB7-D3E67EBB3280}" type="pres">
      <dgm:prSet presAssocID="{55688B69-EC4D-4FAE-93D6-29B7DD9790F1}" presName="sibTrans" presStyleLbl="sibTrans2D1" presStyleIdx="2" presStyleCnt="7"/>
      <dgm:spPr/>
    </dgm:pt>
    <dgm:pt modelId="{10C20E0A-A342-47F5-9008-211830C1F3A5}" type="pres">
      <dgm:prSet presAssocID="{55688B69-EC4D-4FAE-93D6-29B7DD9790F1}" presName="connectorText" presStyleLbl="sibTrans2D1" presStyleIdx="2" presStyleCnt="7"/>
      <dgm:spPr/>
    </dgm:pt>
    <dgm:pt modelId="{D67E8D39-F0CC-425D-9B19-65D572C46EA4}" type="pres">
      <dgm:prSet presAssocID="{31F0CE2B-FB15-43C4-96D6-6D5E1FA80D99}" presName="node" presStyleLbl="node1" presStyleIdx="3" presStyleCnt="7">
        <dgm:presLayoutVars>
          <dgm:bulletEnabled val="1"/>
        </dgm:presLayoutVars>
      </dgm:prSet>
      <dgm:spPr/>
    </dgm:pt>
    <dgm:pt modelId="{CEDD06D1-CAFE-4DF0-9D66-1D8EA9FE57A7}" type="pres">
      <dgm:prSet presAssocID="{A05B83DA-5B31-4DAD-A16B-C946B3E12720}" presName="sibTrans" presStyleLbl="sibTrans2D1" presStyleIdx="3" presStyleCnt="7"/>
      <dgm:spPr/>
    </dgm:pt>
    <dgm:pt modelId="{B6CF1CA2-C5AC-4F01-ABED-C727F93E6FF3}" type="pres">
      <dgm:prSet presAssocID="{A05B83DA-5B31-4DAD-A16B-C946B3E12720}" presName="connectorText" presStyleLbl="sibTrans2D1" presStyleIdx="3" presStyleCnt="7"/>
      <dgm:spPr/>
    </dgm:pt>
    <dgm:pt modelId="{0DBB5B3A-2347-4AF3-B93D-6A13E353F95C}" type="pres">
      <dgm:prSet presAssocID="{BBF62114-C730-41A7-B4C4-37A932141D68}" presName="node" presStyleLbl="node1" presStyleIdx="4" presStyleCnt="7">
        <dgm:presLayoutVars>
          <dgm:bulletEnabled val="1"/>
        </dgm:presLayoutVars>
      </dgm:prSet>
      <dgm:spPr/>
    </dgm:pt>
    <dgm:pt modelId="{658957A3-0BEB-4B52-9441-A37864338CC7}" type="pres">
      <dgm:prSet presAssocID="{4A1454D7-B076-4E9C-AFA1-B25CC01DA537}" presName="sibTrans" presStyleLbl="sibTrans2D1" presStyleIdx="4" presStyleCnt="7"/>
      <dgm:spPr/>
    </dgm:pt>
    <dgm:pt modelId="{D65B06BC-5752-4C4F-877E-E962A771ACCB}" type="pres">
      <dgm:prSet presAssocID="{4A1454D7-B076-4E9C-AFA1-B25CC01DA537}" presName="connectorText" presStyleLbl="sibTrans2D1" presStyleIdx="4" presStyleCnt="7"/>
      <dgm:spPr/>
    </dgm:pt>
    <dgm:pt modelId="{945861C1-3205-4479-A845-3B48C640B8BE}" type="pres">
      <dgm:prSet presAssocID="{D1FF3A81-9A1A-4E08-8008-C37805EFD23A}" presName="node" presStyleLbl="node1" presStyleIdx="5" presStyleCnt="7">
        <dgm:presLayoutVars>
          <dgm:bulletEnabled val="1"/>
        </dgm:presLayoutVars>
      </dgm:prSet>
      <dgm:spPr/>
    </dgm:pt>
    <dgm:pt modelId="{EFA0CC43-B0AF-44DA-93B1-458FABB1E58C}" type="pres">
      <dgm:prSet presAssocID="{4CACC718-FA97-4112-8788-9EB04A8DA196}" presName="sibTrans" presStyleLbl="sibTrans2D1" presStyleIdx="5" presStyleCnt="7"/>
      <dgm:spPr/>
    </dgm:pt>
    <dgm:pt modelId="{9C21BCDD-77D1-43AE-AFA2-9C2C3E2D6815}" type="pres">
      <dgm:prSet presAssocID="{4CACC718-FA97-4112-8788-9EB04A8DA196}" presName="connectorText" presStyleLbl="sibTrans2D1" presStyleIdx="5" presStyleCnt="7"/>
      <dgm:spPr/>
    </dgm:pt>
    <dgm:pt modelId="{8F0782F2-BDB8-4BDC-89CB-849D0492BED5}" type="pres">
      <dgm:prSet presAssocID="{3F5B7274-75BC-4EA3-8476-BC4256BD3FF9}" presName="node" presStyleLbl="node1" presStyleIdx="6" presStyleCnt="7">
        <dgm:presLayoutVars>
          <dgm:bulletEnabled val="1"/>
        </dgm:presLayoutVars>
      </dgm:prSet>
      <dgm:spPr/>
    </dgm:pt>
    <dgm:pt modelId="{B0C7CD4A-87D8-4234-B127-9B425C13E3B7}" type="pres">
      <dgm:prSet presAssocID="{F3498115-BC1D-4BCA-B0BD-943B6F5119D1}" presName="sibTrans" presStyleLbl="sibTrans2D1" presStyleIdx="6" presStyleCnt="7"/>
      <dgm:spPr/>
    </dgm:pt>
    <dgm:pt modelId="{E8561F2D-0281-4047-9A6D-D3D95ABBEE1A}" type="pres">
      <dgm:prSet presAssocID="{F3498115-BC1D-4BCA-B0BD-943B6F5119D1}" presName="connectorText" presStyleLbl="sibTrans2D1" presStyleIdx="6" presStyleCnt="7"/>
      <dgm:spPr/>
    </dgm:pt>
  </dgm:ptLst>
  <dgm:cxnLst>
    <dgm:cxn modelId="{3848F70B-E6C4-48A7-9167-A8631C4E0845}" srcId="{099746A5-E6C1-4CF2-B119-E0482BE367C0}" destId="{BBF62114-C730-41A7-B4C4-37A932141D68}" srcOrd="4" destOrd="0" parTransId="{F2DDB86D-DF1B-4E80-832D-AAD367BD0374}" sibTransId="{4A1454D7-B076-4E9C-AFA1-B25CC01DA537}"/>
    <dgm:cxn modelId="{ED9C3110-9B70-4F0D-9943-AE5FBAD998F7}" type="presOf" srcId="{099746A5-E6C1-4CF2-B119-E0482BE367C0}" destId="{7B9BD307-A29A-4180-B79A-127B9B1E445A}" srcOrd="0" destOrd="0" presId="urn:microsoft.com/office/officeart/2005/8/layout/cycle2"/>
    <dgm:cxn modelId="{457AB414-2350-44DF-9F06-6D2B10782CE4}" srcId="{099746A5-E6C1-4CF2-B119-E0482BE367C0}" destId="{25B3F274-9E25-4D90-B7FD-FA492F8D5EB9}" srcOrd="0" destOrd="0" parTransId="{C1682438-460F-4671-9C3D-633CA50EB66F}" sibTransId="{35FDFE53-268D-42F8-85CB-FF6F780CDA0D}"/>
    <dgm:cxn modelId="{4A78801D-FAC1-48FF-AAC1-FF10A9E9EF50}" type="presOf" srcId="{BBF62114-C730-41A7-B4C4-37A932141D68}" destId="{0DBB5B3A-2347-4AF3-B93D-6A13E353F95C}" srcOrd="0" destOrd="0" presId="urn:microsoft.com/office/officeart/2005/8/layout/cycle2"/>
    <dgm:cxn modelId="{3B0A9A34-8803-4A19-B692-6124E5F9C39F}" srcId="{099746A5-E6C1-4CF2-B119-E0482BE367C0}" destId="{31F0CE2B-FB15-43C4-96D6-6D5E1FA80D99}" srcOrd="3" destOrd="0" parTransId="{4B9F2238-943E-4273-B98A-16F3FE67B17B}" sibTransId="{A05B83DA-5B31-4DAD-A16B-C946B3E12720}"/>
    <dgm:cxn modelId="{C0522037-D0E8-4773-8064-1E31198FAC08}" type="presOf" srcId="{F3498115-BC1D-4BCA-B0BD-943B6F5119D1}" destId="{B0C7CD4A-87D8-4234-B127-9B425C13E3B7}" srcOrd="0" destOrd="0" presId="urn:microsoft.com/office/officeart/2005/8/layout/cycle2"/>
    <dgm:cxn modelId="{ACE9B238-BC95-4958-9172-4FB2A3B82436}" srcId="{099746A5-E6C1-4CF2-B119-E0482BE367C0}" destId="{D1FF3A81-9A1A-4E08-8008-C37805EFD23A}" srcOrd="5" destOrd="0" parTransId="{65D72E71-F118-455C-B273-ED8D08026CE6}" sibTransId="{4CACC718-FA97-4112-8788-9EB04A8DA196}"/>
    <dgm:cxn modelId="{04A17339-F425-4247-94C4-4FC98D51DED0}" type="presOf" srcId="{4CACC718-FA97-4112-8788-9EB04A8DA196}" destId="{9C21BCDD-77D1-43AE-AFA2-9C2C3E2D6815}" srcOrd="1" destOrd="0" presId="urn:microsoft.com/office/officeart/2005/8/layout/cycle2"/>
    <dgm:cxn modelId="{4D1BF93A-5034-429A-AE2B-C99AD76C470B}" type="presOf" srcId="{AA69E52D-31B8-476B-9170-EF0DC6C4B298}" destId="{D51F728A-34C4-48C7-9122-2B9736405127}" srcOrd="1" destOrd="0" presId="urn:microsoft.com/office/officeart/2005/8/layout/cycle2"/>
    <dgm:cxn modelId="{C8B35066-51C9-4AD4-8010-FB10B6C33BB2}" type="presOf" srcId="{55688B69-EC4D-4FAE-93D6-29B7DD9790F1}" destId="{10C20E0A-A342-47F5-9008-211830C1F3A5}" srcOrd="1" destOrd="0" presId="urn:microsoft.com/office/officeart/2005/8/layout/cycle2"/>
    <dgm:cxn modelId="{2E8B9548-295A-435F-96A1-ACF3DA502B25}" type="presOf" srcId="{17290929-F91D-4219-BA9F-5F7BA9448C8E}" destId="{05EA788D-37EB-49F2-8338-B18C6131501E}" srcOrd="0" destOrd="0" presId="urn:microsoft.com/office/officeart/2005/8/layout/cycle2"/>
    <dgm:cxn modelId="{73CD1E4B-2D13-4754-8C8C-9CA9B726134C}" type="presOf" srcId="{4A1454D7-B076-4E9C-AFA1-B25CC01DA537}" destId="{D65B06BC-5752-4C4F-877E-E962A771ACCB}" srcOrd="1" destOrd="0" presId="urn:microsoft.com/office/officeart/2005/8/layout/cycle2"/>
    <dgm:cxn modelId="{7989CC6F-6481-4C5C-A8BA-C56E9F8B3C0E}" type="presOf" srcId="{31F0CE2B-FB15-43C4-96D6-6D5E1FA80D99}" destId="{D67E8D39-F0CC-425D-9B19-65D572C46EA4}" srcOrd="0" destOrd="0" presId="urn:microsoft.com/office/officeart/2005/8/layout/cycle2"/>
    <dgm:cxn modelId="{9241BA82-CE74-4328-B93F-1FC3BD2E8204}" srcId="{099746A5-E6C1-4CF2-B119-E0482BE367C0}" destId="{D8C6B867-F745-4027-82CA-6A2395C1A8E4}" srcOrd="1" destOrd="0" parTransId="{E980BE24-0EAA-4405-884D-8498C25E4750}" sibTransId="{AA69E52D-31B8-476B-9170-EF0DC6C4B298}"/>
    <dgm:cxn modelId="{B5A7888B-7C10-4A17-B68D-31531C5A376D}" type="presOf" srcId="{AA69E52D-31B8-476B-9170-EF0DC6C4B298}" destId="{F419C94A-3878-49C4-8A59-2EDAD3D622F1}" srcOrd="0" destOrd="0" presId="urn:microsoft.com/office/officeart/2005/8/layout/cycle2"/>
    <dgm:cxn modelId="{BA42C791-D513-4AC7-812C-9C9F99C71BC5}" type="presOf" srcId="{3F5B7274-75BC-4EA3-8476-BC4256BD3FF9}" destId="{8F0782F2-BDB8-4BDC-89CB-849D0492BED5}" srcOrd="0" destOrd="0" presId="urn:microsoft.com/office/officeart/2005/8/layout/cycle2"/>
    <dgm:cxn modelId="{9A7A9594-CEC3-48B5-9EDA-0B404BE51019}" type="presOf" srcId="{F3498115-BC1D-4BCA-B0BD-943B6F5119D1}" destId="{E8561F2D-0281-4047-9A6D-D3D95ABBEE1A}" srcOrd="1" destOrd="0" presId="urn:microsoft.com/office/officeart/2005/8/layout/cycle2"/>
    <dgm:cxn modelId="{7C30D99A-1A6E-415B-9B93-7968FA331943}" type="presOf" srcId="{A05B83DA-5B31-4DAD-A16B-C946B3E12720}" destId="{B6CF1CA2-C5AC-4F01-ABED-C727F93E6FF3}" srcOrd="1" destOrd="0" presId="urn:microsoft.com/office/officeart/2005/8/layout/cycle2"/>
    <dgm:cxn modelId="{852AB9A5-4EC6-433C-BEAC-D78CD8EA6BE8}" type="presOf" srcId="{D1FF3A81-9A1A-4E08-8008-C37805EFD23A}" destId="{945861C1-3205-4479-A845-3B48C640B8BE}" srcOrd="0" destOrd="0" presId="urn:microsoft.com/office/officeart/2005/8/layout/cycle2"/>
    <dgm:cxn modelId="{1AA893A6-EF75-4CDB-8070-91D44A1864B4}" type="presOf" srcId="{35FDFE53-268D-42F8-85CB-FF6F780CDA0D}" destId="{CFBB22D7-0BF9-4DAA-9735-1C94A08B49C2}" srcOrd="0" destOrd="0" presId="urn:microsoft.com/office/officeart/2005/8/layout/cycle2"/>
    <dgm:cxn modelId="{8BBA4AC4-1C52-44E0-A9FE-65F118770197}" type="presOf" srcId="{25B3F274-9E25-4D90-B7FD-FA492F8D5EB9}" destId="{E702C11F-2BD1-4D1C-BFDF-7399507FB03E}" srcOrd="0" destOrd="0" presId="urn:microsoft.com/office/officeart/2005/8/layout/cycle2"/>
    <dgm:cxn modelId="{03ADFACC-0C10-4389-8186-0AF5B10EE74F}" type="presOf" srcId="{55688B69-EC4D-4FAE-93D6-29B7DD9790F1}" destId="{9FF0748E-D3E5-415D-BEB7-D3E67EBB3280}" srcOrd="0" destOrd="0" presId="urn:microsoft.com/office/officeart/2005/8/layout/cycle2"/>
    <dgm:cxn modelId="{46457ACE-930A-4CBB-9D4A-3A0080E11E97}" type="presOf" srcId="{A05B83DA-5B31-4DAD-A16B-C946B3E12720}" destId="{CEDD06D1-CAFE-4DF0-9D66-1D8EA9FE57A7}" srcOrd="0" destOrd="0" presId="urn:microsoft.com/office/officeart/2005/8/layout/cycle2"/>
    <dgm:cxn modelId="{EC1889D5-5288-4433-A2C8-6ED1096FF3AA}" type="presOf" srcId="{D8C6B867-F745-4027-82CA-6A2395C1A8E4}" destId="{CCCF004E-9614-47FD-98E1-D7FA757EF03D}" srcOrd="0" destOrd="0" presId="urn:microsoft.com/office/officeart/2005/8/layout/cycle2"/>
    <dgm:cxn modelId="{416F66D9-637F-4C9B-B94F-EB216CCBE785}" type="presOf" srcId="{4CACC718-FA97-4112-8788-9EB04A8DA196}" destId="{EFA0CC43-B0AF-44DA-93B1-458FABB1E58C}" srcOrd="0" destOrd="0" presId="urn:microsoft.com/office/officeart/2005/8/layout/cycle2"/>
    <dgm:cxn modelId="{E1D668D9-A6D1-4F72-A265-F37D231398B2}" type="presOf" srcId="{4A1454D7-B076-4E9C-AFA1-B25CC01DA537}" destId="{658957A3-0BEB-4B52-9441-A37864338CC7}" srcOrd="0" destOrd="0" presId="urn:microsoft.com/office/officeart/2005/8/layout/cycle2"/>
    <dgm:cxn modelId="{E2729FE9-F586-417B-A376-1C75B9229349}" type="presOf" srcId="{35FDFE53-268D-42F8-85CB-FF6F780CDA0D}" destId="{C10DA22B-ECF4-4184-AECD-DCB9CC682CC8}" srcOrd="1" destOrd="0" presId="urn:microsoft.com/office/officeart/2005/8/layout/cycle2"/>
    <dgm:cxn modelId="{885761FB-0D55-4574-964F-252149FFC1CB}" srcId="{099746A5-E6C1-4CF2-B119-E0482BE367C0}" destId="{3F5B7274-75BC-4EA3-8476-BC4256BD3FF9}" srcOrd="6" destOrd="0" parTransId="{10B75A5E-80CD-4F4A-A0A2-BE137AFE3393}" sibTransId="{F3498115-BC1D-4BCA-B0BD-943B6F5119D1}"/>
    <dgm:cxn modelId="{0FD1FBFE-B885-4BEB-ADB4-480DFD954FDD}" srcId="{099746A5-E6C1-4CF2-B119-E0482BE367C0}" destId="{17290929-F91D-4219-BA9F-5F7BA9448C8E}" srcOrd="2" destOrd="0" parTransId="{CF68F682-85E0-46B6-9686-BA4B50ECE18F}" sibTransId="{55688B69-EC4D-4FAE-93D6-29B7DD9790F1}"/>
    <dgm:cxn modelId="{7A02341D-871F-4B62-B1BE-3E3E4144F890}" type="presParOf" srcId="{7B9BD307-A29A-4180-B79A-127B9B1E445A}" destId="{E702C11F-2BD1-4D1C-BFDF-7399507FB03E}" srcOrd="0" destOrd="0" presId="urn:microsoft.com/office/officeart/2005/8/layout/cycle2"/>
    <dgm:cxn modelId="{E864CB96-472E-4B16-B991-4AC7853C4AC7}" type="presParOf" srcId="{7B9BD307-A29A-4180-B79A-127B9B1E445A}" destId="{CFBB22D7-0BF9-4DAA-9735-1C94A08B49C2}" srcOrd="1" destOrd="0" presId="urn:microsoft.com/office/officeart/2005/8/layout/cycle2"/>
    <dgm:cxn modelId="{2947EE8C-1CF7-45B1-B677-E72CF9520F56}" type="presParOf" srcId="{CFBB22D7-0BF9-4DAA-9735-1C94A08B49C2}" destId="{C10DA22B-ECF4-4184-AECD-DCB9CC682CC8}" srcOrd="0" destOrd="0" presId="urn:microsoft.com/office/officeart/2005/8/layout/cycle2"/>
    <dgm:cxn modelId="{AF405BD7-95E5-4A52-9322-AC4CEFBE9AC9}" type="presParOf" srcId="{7B9BD307-A29A-4180-B79A-127B9B1E445A}" destId="{CCCF004E-9614-47FD-98E1-D7FA757EF03D}" srcOrd="2" destOrd="0" presId="urn:microsoft.com/office/officeart/2005/8/layout/cycle2"/>
    <dgm:cxn modelId="{31A50CC3-95B5-41B4-B342-E7E05F616791}" type="presParOf" srcId="{7B9BD307-A29A-4180-B79A-127B9B1E445A}" destId="{F419C94A-3878-49C4-8A59-2EDAD3D622F1}" srcOrd="3" destOrd="0" presId="urn:microsoft.com/office/officeart/2005/8/layout/cycle2"/>
    <dgm:cxn modelId="{F4318040-7538-4F13-8623-1D5A3ABD2A63}" type="presParOf" srcId="{F419C94A-3878-49C4-8A59-2EDAD3D622F1}" destId="{D51F728A-34C4-48C7-9122-2B9736405127}" srcOrd="0" destOrd="0" presId="urn:microsoft.com/office/officeart/2005/8/layout/cycle2"/>
    <dgm:cxn modelId="{F61FC366-337E-4709-A406-AF4F12C59F93}" type="presParOf" srcId="{7B9BD307-A29A-4180-B79A-127B9B1E445A}" destId="{05EA788D-37EB-49F2-8338-B18C6131501E}" srcOrd="4" destOrd="0" presId="urn:microsoft.com/office/officeart/2005/8/layout/cycle2"/>
    <dgm:cxn modelId="{9087410F-87B0-4044-AF95-B152D5148483}" type="presParOf" srcId="{7B9BD307-A29A-4180-B79A-127B9B1E445A}" destId="{9FF0748E-D3E5-415D-BEB7-D3E67EBB3280}" srcOrd="5" destOrd="0" presId="urn:microsoft.com/office/officeart/2005/8/layout/cycle2"/>
    <dgm:cxn modelId="{4C244292-31B7-430B-B776-F7BD84E611FD}" type="presParOf" srcId="{9FF0748E-D3E5-415D-BEB7-D3E67EBB3280}" destId="{10C20E0A-A342-47F5-9008-211830C1F3A5}" srcOrd="0" destOrd="0" presId="urn:microsoft.com/office/officeart/2005/8/layout/cycle2"/>
    <dgm:cxn modelId="{76513566-8DD3-4C8D-8F3F-E287890E7EFB}" type="presParOf" srcId="{7B9BD307-A29A-4180-B79A-127B9B1E445A}" destId="{D67E8D39-F0CC-425D-9B19-65D572C46EA4}" srcOrd="6" destOrd="0" presId="urn:microsoft.com/office/officeart/2005/8/layout/cycle2"/>
    <dgm:cxn modelId="{9A24D70F-3414-49BD-ADFE-569D21F92C60}" type="presParOf" srcId="{7B9BD307-A29A-4180-B79A-127B9B1E445A}" destId="{CEDD06D1-CAFE-4DF0-9D66-1D8EA9FE57A7}" srcOrd="7" destOrd="0" presId="urn:microsoft.com/office/officeart/2005/8/layout/cycle2"/>
    <dgm:cxn modelId="{2D2533C5-87FC-4DBB-8C42-0EA2066789CC}" type="presParOf" srcId="{CEDD06D1-CAFE-4DF0-9D66-1D8EA9FE57A7}" destId="{B6CF1CA2-C5AC-4F01-ABED-C727F93E6FF3}" srcOrd="0" destOrd="0" presId="urn:microsoft.com/office/officeart/2005/8/layout/cycle2"/>
    <dgm:cxn modelId="{28280A59-6810-408B-88BB-C9412727B181}" type="presParOf" srcId="{7B9BD307-A29A-4180-B79A-127B9B1E445A}" destId="{0DBB5B3A-2347-4AF3-B93D-6A13E353F95C}" srcOrd="8" destOrd="0" presId="urn:microsoft.com/office/officeart/2005/8/layout/cycle2"/>
    <dgm:cxn modelId="{06152906-A151-432E-8C8A-BC666F193BB7}" type="presParOf" srcId="{7B9BD307-A29A-4180-B79A-127B9B1E445A}" destId="{658957A3-0BEB-4B52-9441-A37864338CC7}" srcOrd="9" destOrd="0" presId="urn:microsoft.com/office/officeart/2005/8/layout/cycle2"/>
    <dgm:cxn modelId="{76B8D821-FFCC-48DB-AB27-9382253267FA}" type="presParOf" srcId="{658957A3-0BEB-4B52-9441-A37864338CC7}" destId="{D65B06BC-5752-4C4F-877E-E962A771ACCB}" srcOrd="0" destOrd="0" presId="urn:microsoft.com/office/officeart/2005/8/layout/cycle2"/>
    <dgm:cxn modelId="{56A2B731-3426-4440-B194-129392D385C4}" type="presParOf" srcId="{7B9BD307-A29A-4180-B79A-127B9B1E445A}" destId="{945861C1-3205-4479-A845-3B48C640B8BE}" srcOrd="10" destOrd="0" presId="urn:microsoft.com/office/officeart/2005/8/layout/cycle2"/>
    <dgm:cxn modelId="{516B7DA3-73E7-4D53-AA44-1C6C3E12BC14}" type="presParOf" srcId="{7B9BD307-A29A-4180-B79A-127B9B1E445A}" destId="{EFA0CC43-B0AF-44DA-93B1-458FABB1E58C}" srcOrd="11" destOrd="0" presId="urn:microsoft.com/office/officeart/2005/8/layout/cycle2"/>
    <dgm:cxn modelId="{DB3C8CE6-B9FC-4185-A78E-E0777F010DE4}" type="presParOf" srcId="{EFA0CC43-B0AF-44DA-93B1-458FABB1E58C}" destId="{9C21BCDD-77D1-43AE-AFA2-9C2C3E2D6815}" srcOrd="0" destOrd="0" presId="urn:microsoft.com/office/officeart/2005/8/layout/cycle2"/>
    <dgm:cxn modelId="{6E7026A7-ACF3-40E2-A86F-0D1CC8F74A00}" type="presParOf" srcId="{7B9BD307-A29A-4180-B79A-127B9B1E445A}" destId="{8F0782F2-BDB8-4BDC-89CB-849D0492BED5}" srcOrd="12" destOrd="0" presId="urn:microsoft.com/office/officeart/2005/8/layout/cycle2"/>
    <dgm:cxn modelId="{DDBF08D5-DC49-4A04-8521-4A23C07AAB8D}" type="presParOf" srcId="{7B9BD307-A29A-4180-B79A-127B9B1E445A}" destId="{B0C7CD4A-87D8-4234-B127-9B425C13E3B7}" srcOrd="13" destOrd="0" presId="urn:microsoft.com/office/officeart/2005/8/layout/cycle2"/>
    <dgm:cxn modelId="{87FE7B28-F7C2-487A-950A-0107BFA2AA0A}" type="presParOf" srcId="{B0C7CD4A-87D8-4234-B127-9B425C13E3B7}" destId="{E8561F2D-0281-4047-9A6D-D3D95ABBEE1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15B80-96C2-4EC5-AAE6-2A729FBDAA06}">
      <dsp:nvSpPr>
        <dsp:cNvPr id="0" name=""/>
        <dsp:cNvSpPr/>
      </dsp:nvSpPr>
      <dsp:spPr>
        <a:xfrm>
          <a:off x="1016000" y="0"/>
          <a:ext cx="4064000" cy="4064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b="1" kern="1200" dirty="0"/>
            <a:t>Circulo de Preocupación</a:t>
          </a:r>
        </a:p>
      </dsp:txBody>
      <dsp:txXfrm>
        <a:off x="1981200" y="304800"/>
        <a:ext cx="2133600" cy="690880"/>
      </dsp:txXfrm>
    </dsp:sp>
    <dsp:sp modelId="{2AB6DE4B-8387-4637-85AE-ABADD8439EE7}">
      <dsp:nvSpPr>
        <dsp:cNvPr id="0" name=""/>
        <dsp:cNvSpPr/>
      </dsp:nvSpPr>
      <dsp:spPr>
        <a:xfrm>
          <a:off x="1976445" y="1103294"/>
          <a:ext cx="2095560" cy="1873300"/>
        </a:xfrm>
        <a:prstGeom prst="ellipse">
          <a:avLst/>
        </a:prstGeom>
        <a:solidFill>
          <a:schemeClr val="accent2">
            <a:hueOff val="7729367"/>
            <a:satOff val="-82653"/>
            <a:lumOff val="2156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b="1" kern="1200" dirty="0"/>
            <a:t>Circulo de Influencia</a:t>
          </a:r>
        </a:p>
      </dsp:txBody>
      <dsp:txXfrm>
        <a:off x="2283332" y="1571619"/>
        <a:ext cx="1481785" cy="9366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15B80-96C2-4EC5-AAE6-2A729FBDAA06}">
      <dsp:nvSpPr>
        <dsp:cNvPr id="0" name=""/>
        <dsp:cNvSpPr/>
      </dsp:nvSpPr>
      <dsp:spPr>
        <a:xfrm>
          <a:off x="1016000" y="0"/>
          <a:ext cx="4064000" cy="4064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b="1" kern="1200" dirty="0"/>
            <a:t>Circulo de Preocupación</a:t>
          </a:r>
        </a:p>
      </dsp:txBody>
      <dsp:txXfrm>
        <a:off x="1981200" y="304800"/>
        <a:ext cx="2133600" cy="690880"/>
      </dsp:txXfrm>
    </dsp:sp>
    <dsp:sp modelId="{2AB6DE4B-8387-4637-85AE-ABADD8439EE7}">
      <dsp:nvSpPr>
        <dsp:cNvPr id="0" name=""/>
        <dsp:cNvSpPr/>
      </dsp:nvSpPr>
      <dsp:spPr>
        <a:xfrm>
          <a:off x="2405054" y="1531934"/>
          <a:ext cx="1238341" cy="1016020"/>
        </a:xfrm>
        <a:prstGeom prst="ellipse">
          <a:avLst/>
        </a:prstGeom>
        <a:solidFill>
          <a:schemeClr val="accent2">
            <a:hueOff val="7729367"/>
            <a:satOff val="-82653"/>
            <a:lumOff val="2156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1" kern="1200" dirty="0"/>
            <a:t>Circulo de Influencia</a:t>
          </a:r>
        </a:p>
      </dsp:txBody>
      <dsp:txXfrm>
        <a:off x="2586405" y="1785940"/>
        <a:ext cx="875639" cy="5080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15B80-96C2-4EC5-AAE6-2A729FBDAA06}">
      <dsp:nvSpPr>
        <dsp:cNvPr id="0" name=""/>
        <dsp:cNvSpPr/>
      </dsp:nvSpPr>
      <dsp:spPr>
        <a:xfrm>
          <a:off x="1016000" y="0"/>
          <a:ext cx="4064000" cy="4064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2500" kern="1200" dirty="0"/>
        </a:p>
      </dsp:txBody>
      <dsp:txXfrm>
        <a:off x="1981200" y="304800"/>
        <a:ext cx="2133600" cy="690880"/>
      </dsp:txXfrm>
    </dsp:sp>
    <dsp:sp modelId="{2AB6DE4B-8387-4637-85AE-ABADD8439EE7}">
      <dsp:nvSpPr>
        <dsp:cNvPr id="0" name=""/>
        <dsp:cNvSpPr/>
      </dsp:nvSpPr>
      <dsp:spPr>
        <a:xfrm>
          <a:off x="1404929" y="531809"/>
          <a:ext cx="3238591" cy="3016270"/>
        </a:xfrm>
        <a:prstGeom prst="ellipse">
          <a:avLst/>
        </a:prstGeom>
        <a:solidFill>
          <a:schemeClr val="accent2">
            <a:hueOff val="7729367"/>
            <a:satOff val="-82653"/>
            <a:lumOff val="2156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200" kern="1200" dirty="0"/>
            <a:t>Circulo de Influencia</a:t>
          </a:r>
        </a:p>
      </dsp:txBody>
      <dsp:txXfrm>
        <a:off x="1879210" y="1285877"/>
        <a:ext cx="2290029" cy="15081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02C11F-2BD1-4D1C-BFDF-7399507FB03E}">
      <dsp:nvSpPr>
        <dsp:cNvPr id="0" name=""/>
        <dsp:cNvSpPr/>
      </dsp:nvSpPr>
      <dsp:spPr>
        <a:xfrm>
          <a:off x="1841760" y="1509"/>
          <a:ext cx="1031386" cy="1031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kern="1200" dirty="0"/>
            <a:t>Espiritual</a:t>
          </a:r>
          <a:endParaRPr lang="en-US" sz="1100" kern="1200" dirty="0"/>
        </a:p>
      </dsp:txBody>
      <dsp:txXfrm>
        <a:off x="1992803" y="152552"/>
        <a:ext cx="729300" cy="729300"/>
      </dsp:txXfrm>
    </dsp:sp>
    <dsp:sp modelId="{CFBB22D7-0BF9-4DAA-9735-1C94A08B49C2}">
      <dsp:nvSpPr>
        <dsp:cNvPr id="0" name=""/>
        <dsp:cNvSpPr/>
      </dsp:nvSpPr>
      <dsp:spPr>
        <a:xfrm rot="1542857">
          <a:off x="2911204" y="675969"/>
          <a:ext cx="274684" cy="34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900" kern="1200"/>
        </a:p>
      </dsp:txBody>
      <dsp:txXfrm>
        <a:off x="2915284" y="727710"/>
        <a:ext cx="192279" cy="208856"/>
      </dsp:txXfrm>
    </dsp:sp>
    <dsp:sp modelId="{CCCF004E-9614-47FD-98E1-D7FA757EF03D}">
      <dsp:nvSpPr>
        <dsp:cNvPr id="0" name=""/>
        <dsp:cNvSpPr/>
      </dsp:nvSpPr>
      <dsp:spPr>
        <a:xfrm>
          <a:off x="3237955" y="673881"/>
          <a:ext cx="1031386" cy="1031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kern="1200" dirty="0"/>
            <a:t>Familiar</a:t>
          </a:r>
        </a:p>
      </dsp:txBody>
      <dsp:txXfrm>
        <a:off x="3388998" y="824924"/>
        <a:ext cx="729300" cy="729300"/>
      </dsp:txXfrm>
    </dsp:sp>
    <dsp:sp modelId="{F419C94A-3878-49C4-8A59-2EDAD3D622F1}">
      <dsp:nvSpPr>
        <dsp:cNvPr id="0" name=""/>
        <dsp:cNvSpPr/>
      </dsp:nvSpPr>
      <dsp:spPr>
        <a:xfrm rot="4628571">
          <a:off x="3786992" y="1763352"/>
          <a:ext cx="274684" cy="34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900" kern="1200"/>
        </a:p>
      </dsp:txBody>
      <dsp:txXfrm>
        <a:off x="3819026" y="1792801"/>
        <a:ext cx="192279" cy="208856"/>
      </dsp:txXfrm>
    </dsp:sp>
    <dsp:sp modelId="{05EA788D-37EB-49F2-8338-B18C6131501E}">
      <dsp:nvSpPr>
        <dsp:cNvPr id="0" name=""/>
        <dsp:cNvSpPr/>
      </dsp:nvSpPr>
      <dsp:spPr>
        <a:xfrm>
          <a:off x="3582787" y="2184687"/>
          <a:ext cx="1031386" cy="1031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kern="1200" dirty="0"/>
            <a:t>Personal</a:t>
          </a:r>
        </a:p>
      </dsp:txBody>
      <dsp:txXfrm>
        <a:off x="3733830" y="2335730"/>
        <a:ext cx="729300" cy="729300"/>
      </dsp:txXfrm>
    </dsp:sp>
    <dsp:sp modelId="{9FF0748E-D3E5-415D-BEB7-D3E67EBB3280}">
      <dsp:nvSpPr>
        <dsp:cNvPr id="0" name=""/>
        <dsp:cNvSpPr/>
      </dsp:nvSpPr>
      <dsp:spPr>
        <a:xfrm rot="7714286">
          <a:off x="3482886" y="3126042"/>
          <a:ext cx="274684" cy="34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900" kern="1200"/>
        </a:p>
      </dsp:txBody>
      <dsp:txXfrm rot="10800000">
        <a:off x="3549778" y="3163447"/>
        <a:ext cx="192279" cy="208856"/>
      </dsp:txXfrm>
    </dsp:sp>
    <dsp:sp modelId="{D67E8D39-F0CC-425D-9B19-65D572C46EA4}">
      <dsp:nvSpPr>
        <dsp:cNvPr id="0" name=""/>
        <dsp:cNvSpPr/>
      </dsp:nvSpPr>
      <dsp:spPr>
        <a:xfrm>
          <a:off x="2616590" y="3396260"/>
          <a:ext cx="1031386" cy="1031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kern="1200" dirty="0"/>
            <a:t>Financiero</a:t>
          </a:r>
        </a:p>
      </dsp:txBody>
      <dsp:txXfrm>
        <a:off x="2767633" y="3547303"/>
        <a:ext cx="729300" cy="729300"/>
      </dsp:txXfrm>
    </dsp:sp>
    <dsp:sp modelId="{CEDD06D1-CAFE-4DF0-9D66-1D8EA9FE57A7}">
      <dsp:nvSpPr>
        <dsp:cNvPr id="0" name=""/>
        <dsp:cNvSpPr/>
      </dsp:nvSpPr>
      <dsp:spPr>
        <a:xfrm rot="10800000">
          <a:off x="2227885" y="3737907"/>
          <a:ext cx="274684" cy="34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900" kern="1200"/>
        </a:p>
      </dsp:txBody>
      <dsp:txXfrm rot="10800000">
        <a:off x="2310290" y="3807525"/>
        <a:ext cx="192279" cy="208856"/>
      </dsp:txXfrm>
    </dsp:sp>
    <dsp:sp modelId="{0DBB5B3A-2347-4AF3-B93D-6A13E353F95C}">
      <dsp:nvSpPr>
        <dsp:cNvPr id="0" name=""/>
        <dsp:cNvSpPr/>
      </dsp:nvSpPr>
      <dsp:spPr>
        <a:xfrm>
          <a:off x="1066931" y="3396260"/>
          <a:ext cx="1031386" cy="1031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kern="1200" dirty="0"/>
            <a:t>Profesional</a:t>
          </a:r>
        </a:p>
      </dsp:txBody>
      <dsp:txXfrm>
        <a:off x="1217974" y="3547303"/>
        <a:ext cx="729300" cy="729300"/>
      </dsp:txXfrm>
    </dsp:sp>
    <dsp:sp modelId="{658957A3-0BEB-4B52-9441-A37864338CC7}">
      <dsp:nvSpPr>
        <dsp:cNvPr id="0" name=""/>
        <dsp:cNvSpPr/>
      </dsp:nvSpPr>
      <dsp:spPr>
        <a:xfrm rot="13885714">
          <a:off x="967030" y="3138198"/>
          <a:ext cx="274684" cy="34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900" kern="1200"/>
        </a:p>
      </dsp:txBody>
      <dsp:txXfrm rot="10800000">
        <a:off x="1033922" y="3240029"/>
        <a:ext cx="192279" cy="208856"/>
      </dsp:txXfrm>
    </dsp:sp>
    <dsp:sp modelId="{945861C1-3205-4479-A845-3B48C640B8BE}">
      <dsp:nvSpPr>
        <dsp:cNvPr id="0" name=""/>
        <dsp:cNvSpPr/>
      </dsp:nvSpPr>
      <dsp:spPr>
        <a:xfrm>
          <a:off x="100734" y="2184687"/>
          <a:ext cx="1031386" cy="1031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kern="1200" dirty="0"/>
            <a:t>Social</a:t>
          </a:r>
        </a:p>
      </dsp:txBody>
      <dsp:txXfrm>
        <a:off x="251777" y="2335730"/>
        <a:ext cx="729300" cy="729300"/>
      </dsp:txXfrm>
    </dsp:sp>
    <dsp:sp modelId="{EFA0CC43-B0AF-44DA-93B1-458FABB1E58C}">
      <dsp:nvSpPr>
        <dsp:cNvPr id="0" name=""/>
        <dsp:cNvSpPr/>
      </dsp:nvSpPr>
      <dsp:spPr>
        <a:xfrm rot="16971429">
          <a:off x="649770" y="1778510"/>
          <a:ext cx="274684" cy="34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900" kern="1200"/>
        </a:p>
      </dsp:txBody>
      <dsp:txXfrm>
        <a:off x="681804" y="1888297"/>
        <a:ext cx="192279" cy="208856"/>
      </dsp:txXfrm>
    </dsp:sp>
    <dsp:sp modelId="{8F0782F2-BDB8-4BDC-89CB-849D0492BED5}">
      <dsp:nvSpPr>
        <dsp:cNvPr id="0" name=""/>
        <dsp:cNvSpPr/>
      </dsp:nvSpPr>
      <dsp:spPr>
        <a:xfrm>
          <a:off x="445566" y="673881"/>
          <a:ext cx="1031386" cy="1031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kern="1200" dirty="0" err="1"/>
            <a:t>Fisico</a:t>
          </a:r>
          <a:endParaRPr lang="es-ES_tradnl" sz="1100" kern="1200" dirty="0"/>
        </a:p>
      </dsp:txBody>
      <dsp:txXfrm>
        <a:off x="596609" y="824924"/>
        <a:ext cx="729300" cy="729300"/>
      </dsp:txXfrm>
    </dsp:sp>
    <dsp:sp modelId="{B0C7CD4A-87D8-4234-B127-9B425C13E3B7}">
      <dsp:nvSpPr>
        <dsp:cNvPr id="0" name=""/>
        <dsp:cNvSpPr/>
      </dsp:nvSpPr>
      <dsp:spPr>
        <a:xfrm rot="20057143">
          <a:off x="1515009" y="682715"/>
          <a:ext cx="274684" cy="34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900" kern="1200"/>
        </a:p>
      </dsp:txBody>
      <dsp:txXfrm>
        <a:off x="1519089" y="770210"/>
        <a:ext cx="192279" cy="208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EB372-A84E-40AC-8D02-1B960A7B5954}" type="datetimeFigureOut">
              <a:rPr lang="es-CO" smtClean="0"/>
              <a:t>11/08/2020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A2D18-25E7-4239-8C8D-AB2FDB089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533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8549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1350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3636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1618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2836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657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1970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4440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6646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2528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9081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222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7624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9258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393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6003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5981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6656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3910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2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288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AE1AE-372D-4EB1-835B-BF3BFDEEC889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624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B2F10-105D-448E-88DC-BE852779516D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1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CD0DF-B9D4-4747-B4D4-728E1AC40D5F}" type="datetimeFigureOut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11/08/2020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A54-98F3-4BCC-88D2-C9D04112DAE9}" type="slidenum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‹Nº›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557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CD0DF-B9D4-4747-B4D4-728E1AC40D5F}" type="datetimeFigureOut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11/08/2020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A54-98F3-4BCC-88D2-C9D04112DAE9}" type="slidenum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‹Nº›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36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CD0DF-B9D4-4747-B4D4-728E1AC40D5F}" type="datetimeFigureOut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11/08/2020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A54-98F3-4BCC-88D2-C9D04112DAE9}" type="slidenum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‹Nº›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22973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CD0DF-B9D4-4747-B4D4-728E1AC40D5F}" type="datetimeFigureOut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11/08/2020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A54-98F3-4BCC-88D2-C9D04112DAE9}" type="slidenum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‹Nº›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655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CD0DF-B9D4-4747-B4D4-728E1AC40D5F}" type="datetimeFigureOut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11/08/2020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A54-98F3-4BCC-88D2-C9D04112DAE9}" type="slidenum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‹Nº›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0947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CD0DF-B9D4-4747-B4D4-728E1AC40D5F}" type="datetimeFigureOut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11/08/2020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A54-98F3-4BCC-88D2-C9D04112DAE9}" type="slidenum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‹Nº›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040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76B5A5-E487-4160-9CD8-5C992B86CB0C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078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A4E8AD-7C6E-4645-9AD1-D5216EDBEC6B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65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433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" y="0"/>
            <a:ext cx="12192903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579" y="1811864"/>
            <a:ext cx="7078488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2579" y="3598328"/>
            <a:ext cx="7078488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7223" y="5054602"/>
            <a:ext cx="897701" cy="279400"/>
          </a:xfrm>
        </p:spPr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2579" y="5054602"/>
            <a:ext cx="5419813" cy="279400"/>
          </a:xfrm>
        </p:spPr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89757" y="5054602"/>
            <a:ext cx="551311" cy="279400"/>
          </a:xfrm>
        </p:spPr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3101" y="3471329"/>
            <a:ext cx="681744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5997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704620" y="2356260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7808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620" y="1641413"/>
            <a:ext cx="8794045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4620" y="3734860"/>
            <a:ext cx="8794045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704622" y="3599392"/>
            <a:ext cx="879404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6529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704620" y="2356260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15338"/>
            <a:ext cx="906497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9155" y="2487168"/>
            <a:ext cx="4450080" cy="344728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2487168"/>
            <a:ext cx="4450080" cy="344728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253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7" y="2658533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9157" y="3243263"/>
            <a:ext cx="4450080" cy="270662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09" y="2658533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09" y="3243263"/>
            <a:ext cx="4450080" cy="270662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704622" y="2354670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5916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915338"/>
            <a:ext cx="9064980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04622" y="2354670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8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890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1388534"/>
            <a:ext cx="3382397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3417" y="982133"/>
            <a:ext cx="5140719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3" y="3031065"/>
            <a:ext cx="3382397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704621" y="2912533"/>
            <a:ext cx="311145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2933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1883832"/>
            <a:ext cx="4842936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759" y="1032933"/>
            <a:ext cx="3905951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255432"/>
            <a:ext cx="4842935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387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4815415"/>
            <a:ext cx="9064979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8347" y="1032934"/>
            <a:ext cx="945530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5" y="5382153"/>
            <a:ext cx="9064979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27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6568" y="2349501"/>
            <a:ext cx="5922433" cy="43926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2201" y="2349501"/>
            <a:ext cx="5922433" cy="439261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FB2E0F4-29A3-47C9-A088-B21167F2024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0076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06873"/>
            <a:ext cx="9064979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275666"/>
            <a:ext cx="9064981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04621" y="4140199"/>
            <a:ext cx="88085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2703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111" y="982132"/>
            <a:ext cx="8533667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3600" y="3352800"/>
            <a:ext cx="7857064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1" y="4343401"/>
            <a:ext cx="906498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3293" y="905362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72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78005" y="2827870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72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704622" y="4140199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5864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9" y="3308581"/>
            <a:ext cx="9064971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4777381"/>
            <a:ext cx="906497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577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222" y="982132"/>
            <a:ext cx="8433557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639312"/>
            <a:ext cx="9064973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529667"/>
            <a:ext cx="906498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747" y="89689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99729" y="260772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704622" y="3429000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1377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982132"/>
            <a:ext cx="9064979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566160"/>
            <a:ext cx="9064973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5" y="4470401"/>
            <a:ext cx="9064979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04626" y="3429000"/>
            <a:ext cx="880856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9242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4" y="2490136"/>
            <a:ext cx="9064981" cy="3385733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04622" y="2354670"/>
            <a:ext cx="880856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7813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75556" y="906874"/>
            <a:ext cx="2158573" cy="496899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7" y="906874"/>
            <a:ext cx="6554012" cy="4968993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327349" y="906874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8061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670050" y="1238250"/>
            <a:ext cx="9601200" cy="2197100"/>
          </a:xfrm>
          <a:prstGeom prst="rect">
            <a:avLst/>
          </a:prstGeom>
        </p:spPr>
        <p:txBody>
          <a:bodyPr anchor="b"/>
          <a:lstStyle>
            <a:lvl1pPr>
              <a:tabLst>
                <a:tab pos="1047750" algn="l"/>
              </a:tabLst>
              <a:defRPr sz="6600"/>
            </a:lvl1pPr>
          </a:lstStyle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670050" y="3536950"/>
            <a:ext cx="9601200" cy="1092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1143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2286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3429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4572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80504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3680222" y="634523"/>
            <a:ext cx="5581651" cy="3530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70050" y="4235450"/>
            <a:ext cx="9601200" cy="1422400"/>
          </a:xfrm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  <a:defRPr sz="6600"/>
            </a:lvl1pPr>
          </a:lstStyle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70050" y="5524500"/>
            <a:ext cx="9601200" cy="10350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1143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2286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3429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4572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96612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70050" y="2520950"/>
            <a:ext cx="9601200" cy="1822450"/>
          </a:xfrm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8831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SmartArt 2"/>
          <p:cNvSpPr>
            <a:spLocks noGrp="1"/>
          </p:cNvSpPr>
          <p:nvPr>
            <p:ph type="dgm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s-ES" altLang="es-CO">
                <a:solidFill>
                  <a:prstClr val="black">
                    <a:lumMod val="65000"/>
                    <a:lumOff val="35000"/>
                  </a:prstClr>
                </a:solidFill>
              </a:rPr>
              <a:t>Carmen Mellado. Prof de FOL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0E5CDE5-0162-4F7A-83B5-51016CA38188}" type="slidenum">
              <a:rPr lang="es-E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80566"/>
      </p:ext>
    </p:extLst>
  </p:cSld>
  <p:clrMapOvr>
    <a:masterClrMapping/>
  </p:clrMapOvr>
  <p:transition>
    <p:wipe dir="d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7061647" y="736600"/>
            <a:ext cx="4241801" cy="5384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035050" y="1403350"/>
            <a:ext cx="5600700" cy="2197100"/>
          </a:xfrm>
          <a:prstGeom prst="rect">
            <a:avLst/>
          </a:prstGeom>
        </p:spPr>
        <p:txBody>
          <a:bodyPr anchor="b"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035050" y="3695700"/>
            <a:ext cx="5600700" cy="2463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1143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2286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3429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4572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24616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524000" y="190500"/>
            <a:ext cx="9144000" cy="1822450"/>
          </a:xfrm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64584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interi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1797050" y="2520950"/>
            <a:ext cx="9144000" cy="1822450"/>
          </a:xfrm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93804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xfrm>
            <a:off x="1797050" y="1930400"/>
            <a:ext cx="9144000" cy="410845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57682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pic" sz="quarter" idx="13"/>
          </p:nvPr>
        </p:nvSpPr>
        <p:spPr>
          <a:xfrm>
            <a:off x="6621465" y="2012950"/>
            <a:ext cx="4203701" cy="394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sz="half" idx="1"/>
          </p:nvPr>
        </p:nvSpPr>
        <p:spPr>
          <a:xfrm>
            <a:off x="1797050" y="1930400"/>
            <a:ext cx="4438650" cy="4108450"/>
          </a:xfrm>
          <a:prstGeom prst="rect">
            <a:avLst/>
          </a:prstGeom>
        </p:spPr>
        <p:txBody>
          <a:bodyPr/>
          <a:lstStyle>
            <a:lvl1pPr marL="311150" indent="-311150">
              <a:spcBef>
                <a:spcPts val="2800"/>
              </a:spcBef>
              <a:buBlip>
                <a:blip r:embed="rId2"/>
              </a:buBlip>
              <a:defRPr sz="2100"/>
            </a:lvl1pPr>
            <a:lvl2pPr marL="622300" indent="-311150">
              <a:spcBef>
                <a:spcPts val="2800"/>
              </a:spcBef>
              <a:buBlip>
                <a:blip r:embed="rId2"/>
              </a:buBlip>
              <a:defRPr sz="2100"/>
            </a:lvl2pPr>
            <a:lvl3pPr marL="933450" indent="-311150">
              <a:spcBef>
                <a:spcPts val="2800"/>
              </a:spcBef>
              <a:buBlip>
                <a:blip r:embed="rId2"/>
              </a:buBlip>
              <a:defRPr sz="2100"/>
            </a:lvl3pPr>
            <a:lvl4pPr marL="1244600" indent="-311150">
              <a:spcBef>
                <a:spcPts val="2800"/>
              </a:spcBef>
              <a:buBlip>
                <a:blip r:embed="rId2"/>
              </a:buBlip>
              <a:defRPr sz="2100"/>
            </a:lvl4pPr>
            <a:lvl5pPr marL="1555750" indent="-311150">
              <a:spcBef>
                <a:spcPts val="2800"/>
              </a:spcBef>
              <a:buBlip>
                <a:blip r:embed="rId2"/>
              </a:buBlip>
              <a:defRPr sz="21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2812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foto 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7043976" y="1543526"/>
            <a:ext cx="4286251" cy="37719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35050" y="1403350"/>
            <a:ext cx="5772150" cy="2197100"/>
          </a:xfrm>
          <a:prstGeom prst="rect">
            <a:avLst/>
          </a:prstGeom>
        </p:spPr>
        <p:txBody>
          <a:bodyPr anchor="b"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1035050" y="3695700"/>
            <a:ext cx="5772150" cy="2006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1143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2286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3429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4572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66002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01625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pic" sz="quarter" idx="13"/>
          </p:nvPr>
        </p:nvSpPr>
        <p:spPr>
          <a:xfrm>
            <a:off x="6805060" y="3232150"/>
            <a:ext cx="4813301" cy="30924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pic" sz="quarter" idx="14"/>
          </p:nvPr>
        </p:nvSpPr>
        <p:spPr>
          <a:xfrm>
            <a:off x="6805060" y="533400"/>
            <a:ext cx="4813301" cy="22161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pic" sz="half" idx="15"/>
          </p:nvPr>
        </p:nvSpPr>
        <p:spPr>
          <a:xfrm>
            <a:off x="843145" y="533400"/>
            <a:ext cx="5505451" cy="57848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71377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body" sz="quarter" idx="13"/>
          </p:nvPr>
        </p:nvSpPr>
        <p:spPr>
          <a:xfrm>
            <a:off x="1524000" y="4476750"/>
            <a:ext cx="9810750" cy="39498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defTabSz="412750">
              <a:spcBef>
                <a:spcPts val="0"/>
              </a:spcBef>
              <a:buSzTx/>
              <a:buNone/>
              <a:defRPr sz="1900"/>
            </a:lvl1pPr>
          </a:lstStyle>
          <a:p>
            <a:r>
              <a:t>– Juan López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4"/>
          </p:nvPr>
        </p:nvSpPr>
        <p:spPr>
          <a:xfrm>
            <a:off x="1524000" y="2974936"/>
            <a:ext cx="9810750" cy="53347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12750">
              <a:spcBef>
                <a:spcPts val="1700"/>
              </a:spcBef>
              <a:buSzTx/>
              <a:buNone/>
            </a:lvl1pPr>
          </a:lstStyle>
          <a:p>
            <a:r>
              <a:t>“Escribir una cita aquí”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27091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9194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D61BD-B6D4-44D3-B687-BFFE42075BD3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585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45609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viñeta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2416969" y="178593"/>
            <a:ext cx="7358063" cy="17145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292100">
              <a:tabLst/>
              <a:defRPr sz="5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Texto del título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half" idx="1"/>
          </p:nvPr>
        </p:nvSpPr>
        <p:spPr>
          <a:xfrm>
            <a:off x="2416969" y="1946672"/>
            <a:ext cx="7358063" cy="4018360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5335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7560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9785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22010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44235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5884748" y="6509742"/>
            <a:ext cx="413574" cy="32893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292100">
              <a:defRPr sz="1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4453275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/>
            </a:lvl1pPr>
          </a:lstStyle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37228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iñeta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body" sz="half" idx="1"/>
          </p:nvPr>
        </p:nvSpPr>
        <p:spPr>
          <a:xfrm>
            <a:off x="2899172" y="1169789"/>
            <a:ext cx="6858001" cy="4509493"/>
          </a:xfrm>
          <a:prstGeom prst="rect">
            <a:avLst/>
          </a:prstGeom>
        </p:spPr>
        <p:txBody>
          <a:bodyPr lIns="71437" tIns="71437" rIns="71437" bIns="71437"/>
          <a:lstStyle>
            <a:lvl1pPr marL="382270" indent="-382270" defTabSz="228600">
              <a:spcBef>
                <a:spcPts val="2500"/>
              </a:spcBef>
              <a:buBlip>
                <a:blip r:embed="rId3"/>
              </a:buBlip>
            </a:lvl1pPr>
            <a:lvl2pPr marL="655320" indent="-382270" defTabSz="228600">
              <a:spcBef>
                <a:spcPts val="2500"/>
              </a:spcBef>
              <a:buBlip>
                <a:blip r:embed="rId3"/>
              </a:buBlip>
            </a:lvl2pPr>
            <a:lvl3pPr marL="928370" indent="-382270" defTabSz="228600">
              <a:spcBef>
                <a:spcPts val="2500"/>
              </a:spcBef>
              <a:buBlip>
                <a:blip r:embed="rId3"/>
              </a:buBlip>
            </a:lvl3pPr>
            <a:lvl4pPr marL="1201420" indent="-382270" defTabSz="228600">
              <a:spcBef>
                <a:spcPts val="2500"/>
              </a:spcBef>
              <a:buBlip>
                <a:blip r:embed="rId3"/>
              </a:buBlip>
            </a:lvl4pPr>
            <a:lvl5pPr marL="1474470" indent="-382270" defTabSz="228600">
              <a:spcBef>
                <a:spcPts val="2500"/>
              </a:spcBef>
              <a:buBlip>
                <a:blip r:embed="rId3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/>
            </a:lvl1pPr>
          </a:lstStyle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32526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/>
            </a:lvl1pPr>
          </a:lstStyle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46414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/>
            </a:lvl1pPr>
          </a:lstStyle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04075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ítulo y viñeta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2961680" y="107156"/>
            <a:ext cx="6732985" cy="182165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228600">
              <a:tabLst/>
              <a:defRPr sz="5900"/>
            </a:lvl1pPr>
          </a:lstStyle>
          <a:p>
            <a:pPr>
              <a:defRPr>
                <a:effectLst/>
              </a:defRPr>
            </a:pPr>
            <a:r>
              <a:t>Texto del título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half" idx="1"/>
          </p:nvPr>
        </p:nvSpPr>
        <p:spPr>
          <a:xfrm>
            <a:off x="2961680" y="1928813"/>
            <a:ext cx="6732985" cy="410765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59257" indent="-313207" defTabSz="228600">
              <a:spcBef>
                <a:spcPts val="2000"/>
              </a:spcBef>
              <a:buSzPct val="125000"/>
              <a:buChar char="•"/>
              <a:defRPr sz="2100"/>
            </a:lvl1pPr>
            <a:lvl2pPr marL="713257" indent="-313207" defTabSz="228600">
              <a:spcBef>
                <a:spcPts val="2000"/>
              </a:spcBef>
              <a:buSzPct val="125000"/>
              <a:buChar char="•"/>
              <a:defRPr sz="2100"/>
            </a:lvl2pPr>
            <a:lvl3pPr marL="975723" indent="-313207" defTabSz="228600">
              <a:spcBef>
                <a:spcPts val="2000"/>
              </a:spcBef>
              <a:buSzPct val="125000"/>
              <a:buChar char="•"/>
              <a:defRPr sz="2100"/>
            </a:lvl3pPr>
            <a:lvl4pPr marL="1238191" indent="-313207" defTabSz="228600">
              <a:spcBef>
                <a:spcPts val="2000"/>
              </a:spcBef>
              <a:buSzPct val="125000"/>
              <a:buChar char="•"/>
              <a:defRPr sz="2100"/>
            </a:lvl4pPr>
            <a:lvl5pPr marL="1500657" indent="-313207" defTabSz="228600">
              <a:spcBef>
                <a:spcPts val="2000"/>
              </a:spcBef>
              <a:buSzPct val="125000"/>
              <a:buChar char="•"/>
              <a:defRPr sz="21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>
                <a:solidFill>
                  <a:srgbClr val="56533A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007150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30461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1100667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s-ES" sz="2400">
              <a:solidFill>
                <a:srgbClr val="FFFFFF"/>
              </a:solidFill>
              <a:latin typeface="Times New Roman" charset="0"/>
              <a:ea typeface="ＭＳ Ｐゴシック" panose="020B0600070205080204" pitchFamily="34" charset="-128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ltGray">
          <a:xfrm>
            <a:off x="1" y="3543300"/>
            <a:ext cx="4457700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s-ES" sz="2400">
              <a:solidFill>
                <a:srgbClr val="FFFFFF"/>
              </a:solidFill>
              <a:latin typeface="Times New Roman" charset="0"/>
              <a:ea typeface="ＭＳ Ｐゴシック" panose="020B0600070205080204" pitchFamily="34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20800" y="1171576"/>
            <a:ext cx="9956800" cy="2105025"/>
          </a:xfrm>
        </p:spPr>
        <p:txBody>
          <a:bodyPr>
            <a:spAutoFit/>
          </a:bodyPr>
          <a:lstStyle>
            <a:lvl1pPr>
              <a:defRPr sz="6600">
                <a:solidFill>
                  <a:srgbClr val="CC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886200"/>
            <a:ext cx="85344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 sz="4000">
                <a:solidFill>
                  <a:srgbClr val="CCE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1117600" y="6248400"/>
            <a:ext cx="23368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368800" y="6248400"/>
            <a:ext cx="3860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CCECFF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altLang="es-CO">
                <a:latin typeface="Times New Roman" panose="02020603050405020304" pitchFamily="18" charset="0"/>
                <a:ea typeface="ＭＳ Ｐゴシック" panose="020B0600070205080204" pitchFamily="34" charset="-128"/>
              </a:rPr>
              <a:t>Adapted for LEADon, Inc. by Stephen Wilke, Ph.D. Ron Jenson, D.Min. © 2002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45600" y="6248400"/>
            <a:ext cx="2540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fld id="{79B58E5F-283E-4A95-9562-F8E332FCA30A}" type="slidenum">
              <a:rPr lang="en-US" altLang="es-CO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14059717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D5C3D7-1EC6-42B2-9CE5-97BD71A22487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53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717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3924300"/>
            <a:ext cx="10972800" cy="21717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FD92DE-CDEE-43AC-9EE5-EFA508E65219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5514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816C9F-70F3-47C5-B01D-4655205E515B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574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C40CE-C765-4E14-B063-087F396E9798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573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728F46-C3B8-46E2-841A-AEB76FB41C3D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533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7B062-4D27-4616-B5FD-772B61BC3CBE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071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DDE6C5-4B9B-48A9-A546-5AF7E8E49CBE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1047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D8A4E-D674-4142-BF85-364D7525395E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5724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DBB019-6F3A-491A-8BD4-A4BE9D2DC2CB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5168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18B3F0-34F4-4A77-8E69-1212F398BB01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5142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34400" y="457200"/>
            <a:ext cx="27432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8026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1A10D-C937-4ED0-995F-010DE598F6E8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322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7859B-91D2-4F99-9773-5B96B6CAF5B2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0798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18721-C88D-4EF7-B788-4B354E654E52}" type="slidenum">
              <a:rPr lang="en-U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17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8E775-37B4-43F0-88C5-E8F4D0C55BC1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62803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5AF58-AE8C-4CC1-BB39-D7780307C6C0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73438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0FE60-5C4C-419F-9412-DC5875FB3718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07947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DDE3D2-A6B6-422F-A299-BA91D9CF4613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21983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81AA3-2031-4954-8526-EC41ACABFF9A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20682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2792B-E63B-4043-9263-E5A3FC43C732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405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75F2C-29CF-40EC-85EF-FCF70F5B30D4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34330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E670B7-02AB-473A-AD4A-89496E96BD33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00672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5FA209-122F-486F-B9DB-D8164E3B3B7C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56770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19C2B-02D2-4C12-B154-A827789D78BF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9010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EA77E3BE-AD5E-479A-8A65-F7B75AD409AA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1173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F2AED-CC3E-4C6E-A03D-B3B47ADA2641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6701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D9409-284C-42CE-A111-2103A846FEFC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45139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91BC3DC6-0E7A-4E82-A55A-69D8C2C3513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99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88825-2F89-4CC4-A6B3-DD6088606E3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53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4 Rectángulo"/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5 Rectángulo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7D89C80E-CC53-43DF-9CB9-7AFAE76881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15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9 Conector recto"/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0288-CF30-457E-88C5-75A410E58F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04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9 Conector recto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0 Rectángulo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1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24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8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0CE65D2-BD8F-4BAC-BF5D-4050A1B06F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5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8E1A4-290E-4161-8E04-F67740F04A2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0781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20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F6D8886-EDE1-4F70-A790-345CBE4B57D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710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9D36DD9B-D767-4E57-901D-0A79870951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11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87D0E2-8BB8-46BE-AFD0-EC1EBB5193B2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8522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2F837-F4E8-45C3-948F-586967B885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5205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CD4BA-1992-426D-97F1-E10EF33E3A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15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8E375-2A75-4587-81A6-06157781D78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4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23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DDBA8-1442-448E-8C12-04A2CE481B33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59811785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4EECB-6511-4D9F-86D1-F4D086CA3233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03006353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E4913-A58D-4590-BBF4-71F0EC20B15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6731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049BEBE-3498-4150-AC1E-C79366523D7D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8553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B290C-157C-4CFC-BA66-0345A4A13E2C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8602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4 Rectángulo"/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5 Rectángulo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87BC774-321C-4612-B768-5EF5070C9B10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4897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9 Conector recto"/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20E01-02A7-46F7-A9B2-1EFB90DBF048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4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6552AE6C-9376-46F4-B86C-CE21A11103C1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3213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9 Conector recto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0 Rectángulo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1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24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8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5B7FC65-0BAE-4A8A-9A66-9F906B3F2ED4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1346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23ED4-23AF-4383-BA93-8E8537440C65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0361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20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C936997-5C4A-4B81-80B6-AD69FD5389A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2306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0513ACC-9DC7-468D-83FD-E109AA32C9DA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8743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C8516-2B3C-4F1E-BCD4-4D43515A9668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4055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BE194-22C7-462B-B146-23A5E7A99B26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4848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590FA-D27E-40CA-B0FD-8FAE6E902BC8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8547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D3E37-3AF6-48D3-B4C4-8D0664FB396E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7995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44EB6-14F8-4B1C-AB24-7924F6302F16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8411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732F90-2897-45B3-A327-3A89FDFD7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A8DE73-3565-4791-9D8B-CD7984373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90C53F-83E2-4119-B20F-BD0D1AB6C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FAEB-1B7E-40E4-B03E-3499A89449CA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AAF7C1-CDBB-4AC9-9844-4778C1198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440DAF-7A7C-48A5-8F25-0EAADFA4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63ED-DAD8-4FCB-AD9F-9B7B45216F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7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07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69EFBE7D-C4D0-43FB-8B3C-DDDA81973B1D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3038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ACF36-8795-450C-8094-B418600FA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28A1CB-1C4A-4FD4-A3D6-22AA0199C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5E5805-EAB5-419C-965A-A7E2509DC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FAEB-1B7E-40E4-B03E-3499A89449CA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051B5B-AAB5-45FE-9633-FABD0F72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3F753F-1906-499B-8A38-5A718965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63ED-DAD8-4FCB-AD9F-9B7B45216F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1007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48465-FF32-4533-93B2-046D173EA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6AF5DB-A2C2-413E-80C1-A8572458D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C98D58-452C-4512-8D66-57ACFA97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FAEB-1B7E-40E4-B03E-3499A89449CA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2427AA-CA29-4A84-BF76-718758CC0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6D212C-BB63-4C8E-8B07-F1EE503C2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63ED-DAD8-4FCB-AD9F-9B7B45216F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3389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E9F17-CC18-4B64-8D04-88A2EBC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51C1AA-345E-4158-AB03-B8EDA99AE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B16E1A-9859-4D66-AABB-7B12F20C6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BA9E4C-F533-40A9-A674-E8903521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FAEB-1B7E-40E4-B03E-3499A89449CA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35CA3E-C883-4520-A6FD-19003274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C4196C-FA4F-41F5-8A7D-8CAD42C2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63ED-DAD8-4FCB-AD9F-9B7B45216F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2331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41FF8-DBD1-4AAA-996C-B4A96BED7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047B0B-F0FE-4D67-A6AE-9A05C393F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7A39CC-1B1E-4018-A184-77F61F243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8A29E0-97A9-4D32-8E92-4FF61ED0A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331A2B-9B55-4EFE-B0A8-C8251625F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F652854-78E4-4436-B8B5-BB2987FC1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FAEB-1B7E-40E4-B03E-3499A89449CA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72170DE-9F13-4500-A074-1FC53441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8AC0685-E273-438B-896D-85A316F3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63ED-DAD8-4FCB-AD9F-9B7B45216F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265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6370B-7D64-49FD-8F76-D78DF6219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F125DAF-8489-4896-861D-633FAF5C7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FAEB-1B7E-40E4-B03E-3499A89449CA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1C44C9-F7D1-41C6-A2B6-28504E8B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AEA844-9D24-477B-9E8E-446B5FF8C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63ED-DAD8-4FCB-AD9F-9B7B45216F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5209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10F9B3C-6225-45DC-B429-3838A80F6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FAEB-1B7E-40E4-B03E-3499A89449CA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1B777AE-2AFE-486E-8D95-33F4D9EF7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8E525F-0CB5-4F18-81E7-90CFF19E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63ED-DAD8-4FCB-AD9F-9B7B45216F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3071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F5B5D7-CF76-4B7B-82DA-FA183182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88233E-114D-4C6E-9D0A-FC1B149E7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4CA283-B457-4EE4-B2E4-B0057EBB0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EBC98-CB9D-4D6B-A61A-34A5C35E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FAEB-1B7E-40E4-B03E-3499A89449CA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50B16B-EF65-46E2-80CC-2C47BF00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FFDAC3-683D-413A-BD3F-F02AC6658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63ED-DAD8-4FCB-AD9F-9B7B45216F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8877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DB078-124C-4E55-9C36-BFDF328E4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421735E-8630-48AC-9DB5-B414F9FD62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4B1D56-C411-4294-9433-38684DCD2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F6B483-733E-4A16-AAAC-A4278A733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FAEB-1B7E-40E4-B03E-3499A89449CA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6A9192-0FBB-49B3-A78B-622398C12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FE6BB8-BB8B-4321-99DF-DC5C3171C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63ED-DAD8-4FCB-AD9F-9B7B45216F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2373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04E7CC-C0CE-4284-922A-72D342B1C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AEA1465-60DA-4FD1-8ECA-7401FFFD7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899C3E-B944-4FFC-BF2F-F84D8FF5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FAEB-1B7E-40E4-B03E-3499A89449CA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BD485F-C8F1-4C68-BAB7-F21803F86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BB0B3C-BE8E-41AC-9365-8546F25B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63ED-DAD8-4FCB-AD9F-9B7B45216F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5010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9194B5-91FE-4D34-A225-5B55404D3A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45A550-A3B2-48DF-AB1D-DA63A9E1C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3AFB4E-D775-49F8-844D-E858CBAAB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FAEB-1B7E-40E4-B03E-3499A89449CA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C5BCF7-0A4D-44E5-9947-729A596E0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D30871-560C-48F0-816D-63E6F889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63ED-DAD8-4FCB-AD9F-9B7B45216F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81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CE6F7087-1842-4A3F-A3DF-F6BE80EDC990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8436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01503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8643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4847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3170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1252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3557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26958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8078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1466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99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8565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3622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20FA1-6700-422A-8342-97DFF524E1D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6217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1D3DAA4-E118-4362-AF19-FC5B2D0DD1F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6960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2BB5E708-669E-437E-B393-896329A4B12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8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8CB6D-E421-4CBE-A1B8-FD6BDF75EE0E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75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AE1AE-372D-4EB1-835B-BF3BFDEEC889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94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962B2F10-105D-448E-88DC-BE852779516D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84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14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0600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39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7428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6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44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76B5A5-E487-4160-9CD8-5C992B86CB0C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80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A4E8AD-7C6E-4645-9AD1-D5216EDBEC6B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75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049BEBE-3498-4150-AC1E-C79366523D7D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66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B290C-157C-4CFC-BA66-0345A4A13E2C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2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4 Rectángulo"/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5 Rectángulo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87BC774-321C-4612-B768-5EF5070C9B10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05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9 Conector recto"/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20E01-02A7-46F7-A9B2-1EFB90DBF048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88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9 Conector recto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0 Rectángulo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1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24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8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5B7FC65-0BAE-4A8A-9A66-9F906B3F2ED4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66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23ED4-23AF-4383-BA93-8E8537440C65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454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20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C936997-5C4A-4B81-80B6-AD69FD5389A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5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52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0513ACC-9DC7-468D-83FD-E109AA32C9DA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900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C8516-2B3C-4F1E-BCD4-4D43515A9668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98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BE194-22C7-462B-B146-23A5E7A99B26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65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590FA-D27E-40CA-B0FD-8FAE6E902BC8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35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D3E37-3AF6-48D3-B4C4-8D0664FB396E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878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44EB6-14F8-4B1C-AB24-7924F6302F16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944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91BC3DC6-0E7A-4E82-A55A-69D8C2C3513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78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88825-2F89-4CC4-A6B3-DD6088606E3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66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4 Rectángulo"/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5 Rectángulo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7D89C80E-CC53-43DF-9CB9-7AFAE76881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95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9 Conector recto"/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0288-CF30-457E-88C5-75A410E58F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4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7582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9 Conector recto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0 Rectángulo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1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24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8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0CE65D2-BD8F-4BAC-BF5D-4050A1B06F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33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8E1A4-290E-4161-8E04-F67740F04A2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530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20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F6D8886-EDE1-4F70-A790-345CBE4B57D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865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9D36DD9B-D767-4E57-901D-0A79870951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37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2F837-F4E8-45C3-948F-586967B885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24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CD4BA-1992-426D-97F1-E10EF33E3A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4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8E375-2A75-4587-81A6-06157781D78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4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58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DDBA8-1442-448E-8C12-04A2CE481B33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0231614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4EECB-6511-4D9F-86D1-F4D086CA3233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3614330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E4913-A58D-4590-BBF4-71F0EC20B15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344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424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521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344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312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287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92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71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916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07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382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1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453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654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77E3BE-AD5E-479A-8A65-F7B75AD409AA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674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87D0E2-8BB8-46BE-AFD0-EC1EBB5193B2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025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2AE6C-9376-46F4-B86C-CE21A11103C1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44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EFBE7D-C4D0-43FB-8B3C-DDDA81973B1D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282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6F7087-1842-4A3F-A3DF-F6BE80EDC990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192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664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8CB6D-E421-4CBE-A1B8-FD6BDF75EE0E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695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AE1AE-372D-4EB1-835B-BF3BFDEEC889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832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B2F10-105D-448E-88DC-BE852779516D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69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241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76B5A5-E487-4160-9CD8-5C992B86CB0C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10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A4E8AD-7C6E-4645-9AD1-D5216EDBEC6B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692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45B4-100F-494F-A048-46F7FA04B4C4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008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EE59A-2707-4F0A-B00F-9B7B30F9961D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43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B8BC-FF88-4FCB-8A5A-07EE3C3CAC39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951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7AC77-909B-4AE5-9E38-044928C2B3C5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286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C02B6-D938-42CF-92C8-7BD49442EDD1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482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D3735-D1F1-4C0B-8C4B-2944F4D847A2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316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CCCC2-D58C-4030-A446-B0DD958E06D6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791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0DBD2-FD4B-4B4F-B768-943EA827E637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6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539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B3BE0-BF71-49ED-8B28-7274FBEED7F7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586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7C728-3CD0-4F75-8FC1-0DDC0D3CE524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037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45ACD-C07E-4653-BD3E-AAC9BED74096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164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EA77E3BE-AD5E-479A-8A65-F7B75AD409AA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22243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87D0E2-8BB8-46BE-AFD0-EC1EBB5193B2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944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2AE6C-9376-46F4-B86C-CE21A11103C1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897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EFBE7D-C4D0-43FB-8B3C-DDDA81973B1D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437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6F7087-1842-4A3F-A3DF-F6BE80EDC990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881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339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8CB6D-E421-4CBE-A1B8-FD6BDF75EE0E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9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image" Target="../media/image13.jpeg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image" Target="../media/image19.jpeg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image" Target="../media/image5.jpg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5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790700" y="1174750"/>
            <a:ext cx="9144000" cy="450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24"/>
              </a:buBlip>
            </a:lvl1pPr>
            <a:lvl2pPr>
              <a:buBlip>
                <a:blip r:embed="rId24"/>
              </a:buBlip>
            </a:lvl2pPr>
            <a:lvl3pPr>
              <a:buBlip>
                <a:blip r:embed="rId24"/>
              </a:buBlip>
            </a:lvl3pPr>
            <a:lvl4pPr>
              <a:buBlip>
                <a:blip r:embed="rId24"/>
              </a:buBlip>
            </a:lvl4pPr>
            <a:lvl5pPr>
              <a:buBlip>
                <a:blip r:embed="rId24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797050" y="107950"/>
            <a:ext cx="9144000" cy="1822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tabLst>
                <a:tab pos="209550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400029" y="6473825"/>
            <a:ext cx="416782" cy="31803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0"/>
            </a:lvl1pPr>
          </a:lstStyle>
          <a:p>
            <a:pPr defTabSz="323850" hangingPunct="0"/>
            <a:fld id="{86CB4B4D-7CA3-9044-876B-883B54F8677D}" type="slidenum">
              <a:rPr lang="es-CO" kern="0" smtClean="0">
                <a:solidFill>
                  <a:srgbClr val="363929"/>
                </a:solidFill>
                <a:sym typeface="Optima"/>
              </a:rPr>
              <a:pPr defTabSz="323850" hangingPunct="0"/>
              <a:t>‹Nº›</a:t>
            </a:fld>
            <a:endParaRPr lang="es-CO" kern="0">
              <a:solidFill>
                <a:srgbClr val="363929"/>
              </a:solidFill>
              <a:sym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33695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</p:sldLayoutIdLst>
  <p:transition spd="med"/>
  <p:txStyles>
    <p:titleStyle>
      <a:lvl1pPr marL="0" marR="0" indent="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1pPr>
      <a:lvl2pPr marL="0" marR="0" indent="1143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2pPr>
      <a:lvl3pPr marL="0" marR="0" indent="2286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3pPr>
      <a:lvl4pPr marL="0" marR="0" indent="3429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4pPr>
      <a:lvl5pPr marL="0" marR="0" indent="4572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5pPr>
      <a:lvl6pPr marL="0" marR="0" indent="5715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6pPr>
      <a:lvl7pPr marL="0" marR="0" indent="6858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7pPr>
      <a:lvl8pPr marL="0" marR="0" indent="8001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8pPr>
      <a:lvl9pPr marL="0" marR="0" indent="9144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9pPr>
    </p:titleStyle>
    <p:bodyStyle>
      <a:lvl1pPr marL="3937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1pPr>
      <a:lvl2pPr marL="7874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2pPr>
      <a:lvl3pPr marL="11811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3pPr>
      <a:lvl4pPr marL="15748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4pPr>
      <a:lvl5pPr marL="19685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5pPr>
      <a:lvl6pPr marL="23622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6pPr>
      <a:lvl7pPr marL="27559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7pPr>
      <a:lvl8pPr marL="31496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8pPr>
      <a:lvl9pPr marL="35433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9pPr>
    </p:bodyStyle>
    <p:otherStyle>
      <a:lvl1pPr marL="0" marR="0" indent="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1pPr>
      <a:lvl2pPr marL="0" marR="0" indent="1143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2pPr>
      <a:lvl3pPr marL="0" marR="0" indent="2286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3pPr>
      <a:lvl4pPr marL="0" marR="0" indent="3429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4pPr>
      <a:lvl5pPr marL="0" marR="0" indent="4572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5pPr>
      <a:lvl6pPr marL="0" marR="0" indent="5715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6pPr>
      <a:lvl7pPr marL="0" marR="0" indent="6858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7pPr>
      <a:lvl8pPr marL="0" marR="0" indent="8001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8pPr>
      <a:lvl9pPr marL="0" marR="0" indent="9144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charset="0"/>
                <a:ea typeface="+mn-e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fontAlgn="base">
              <a:spcAft>
                <a:spcPct val="0"/>
              </a:spcAft>
            </a:pPr>
            <a:fld id="{7811510B-AB2B-480E-8F65-160D7E088DBB}" type="slidenum">
              <a:rPr lang="en-US" altLang="es-CO" smtClean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pPr fontAlgn="base">
                <a:spcAft>
                  <a:spcPct val="0"/>
                </a:spcAft>
              </a:pPr>
              <a:t>‹Nº›</a:t>
            </a:fld>
            <a:endParaRPr lang="en-US" altLang="es-CO">
              <a:solidFill>
                <a:srgbClr val="FFFFFF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gray">
          <a:xfrm>
            <a:off x="1" y="1638300"/>
            <a:ext cx="4457700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s-ES" sz="2400">
              <a:solidFill>
                <a:srgbClr val="FFFFFF"/>
              </a:solidFill>
              <a:latin typeface="Times New Roman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79775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BO" altLang="es-CO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BO" altLang="es-CO"/>
              <a:t>Click to edit Master text styles</a:t>
            </a:r>
          </a:p>
          <a:p>
            <a:pPr lvl="1"/>
            <a:r>
              <a:rPr lang="es-BO" altLang="es-CO"/>
              <a:t>Second level</a:t>
            </a:r>
          </a:p>
          <a:p>
            <a:pPr lvl="2"/>
            <a:r>
              <a:rPr lang="es-BO" altLang="es-CO"/>
              <a:t>Third level</a:t>
            </a:r>
          </a:p>
          <a:p>
            <a:pPr lvl="3"/>
            <a:r>
              <a:rPr lang="es-BO" altLang="es-CO"/>
              <a:t>Fourth level</a:t>
            </a:r>
          </a:p>
          <a:p>
            <a:pPr lvl="4"/>
            <a:r>
              <a:rPr lang="es-BO" altLang="es-CO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6DB1B9-9621-4078-889A-6002974A730D}" type="slidenum">
              <a:rPr lang="es-BO" altLang="es-CO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BO" alt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206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6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3" name="15 Rectángulo"/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4" name="17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5" name="18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3BAEBA-236B-4710-B400-4F6F15537CA7}" type="slidenum">
              <a:rPr lang="en-US"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5134" name="21 Marcador de título"/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135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8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6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51" name="15 Rectángulo"/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52" name="17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53" name="18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7A5FC5-2396-4B55-B397-2E7AFA1DAF38}" type="slidenum">
              <a:rPr lang="en-US">
                <a:solidFill>
                  <a:srgbClr val="8CADAE">
                    <a:shade val="75000"/>
                  </a:srgb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62" name="21 Marcador de título"/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063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5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1AD21B-1457-48D2-A94E-6F0A473DF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3FB22A-EF85-452C-B169-A01422C9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23F60D-0774-4412-B7F3-2E2AA9470C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9FAEB-1B7E-40E4-B03E-3499A89449CA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BFA4EE-DB90-41B7-9663-8B0EB4857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8CAC95-B7D1-46E8-93DB-839C34CFF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63ED-DAD8-4FCB-AD9F-9B7B45216F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8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4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CD0DF-B9D4-4747-B4D4-728E1AC40D5F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AA1EA54-98F3-4BCC-88D2-C9D04112DAE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772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6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51" name="15 Rectángulo"/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52" name="17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53" name="18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7A5FC5-2396-4B55-B397-2E7AFA1DAF38}" type="slidenum">
              <a:rPr lang="en-US">
                <a:solidFill>
                  <a:srgbClr val="8CADAE">
                    <a:shade val="75000"/>
                  </a:srgb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62" name="21 Marcador de título"/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063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3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6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3" name="15 Rectángulo"/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4" name="17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5" name="18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3BAEBA-236B-4710-B400-4F6F15537CA7}" type="slidenum">
              <a:rPr lang="en-US"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5134" name="21 Marcador de título"/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135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3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CD0DF-B9D4-4747-B4D4-728E1AC40D5F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11/08/2020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1EA54-98F3-4BCC-88D2-C9D04112DAE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3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96094B-242F-4579-AAB9-2CF8400E74C1}" type="slidenum">
              <a:rPr lang="es-ES" altLang="es-CO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11/8/2020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2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0"/>
            <a:ext cx="12203289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9155" y="915338"/>
            <a:ext cx="9064979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2490136"/>
            <a:ext cx="9064981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75561" y="5960533"/>
            <a:ext cx="1531044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11/8/2020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9154" y="5960533"/>
            <a:ext cx="68062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6788" y="5960533"/>
            <a:ext cx="52734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7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s.wikipedia.org/wiki/Rutina" TargetMode="External"/><Relationship Id="rId2" Type="http://schemas.openxmlformats.org/officeDocument/2006/relationships/hyperlink" Target="http://es.wikipedia.org/wiki/T%C3%A1ctica" TargetMode="External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03C1741-BB30-4448-98C8-D1610798C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20" y="0"/>
            <a:ext cx="10342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51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1703389" y="476251"/>
            <a:ext cx="87852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UY" altLang="es-CO" sz="4800" b="1">
                <a:solidFill>
                  <a:srgbClr val="000000"/>
                </a:solidFill>
              </a:rPr>
              <a:t>LA TOMA DE DECISIONES</a:t>
            </a:r>
            <a:endParaRPr lang="es-ES" altLang="es-CO" sz="4800" b="1">
              <a:solidFill>
                <a:srgbClr val="000000"/>
              </a:solidFill>
            </a:endParaRPr>
          </a:p>
        </p:txBody>
      </p:sp>
      <p:sp>
        <p:nvSpPr>
          <p:cNvPr id="4099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774825" y="1844676"/>
            <a:ext cx="864235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CO" sz="4000">
                <a:solidFill>
                  <a:srgbClr val="000000"/>
                </a:solidFill>
              </a:rPr>
              <a:t>Consiste, básicamente, en elegir una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CO" sz="4000">
                <a:solidFill>
                  <a:srgbClr val="000000"/>
                </a:solidFill>
              </a:rPr>
              <a:t>opción entre las disponibles y/o posibles a los efectos de resolver un problema actual o futuro; aún cuando no sea evidente que debamos solucionar un conflicto emergente o latente. 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3648075" y="5013326"/>
            <a:ext cx="532923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s-UY" sz="4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611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10243" y="1196306"/>
            <a:ext cx="73877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6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Schackle</a:t>
            </a:r>
            <a:r>
              <a:rPr lang="es-CO" sz="6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define la decisión como un corte entre el pasado y el futuro </a:t>
            </a:r>
            <a:endParaRPr lang="es-CO" sz="6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346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034" y="352425"/>
            <a:ext cx="8207298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55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/>
        </p:nvSpPr>
        <p:spPr>
          <a:xfrm>
            <a:off x="469900" y="88900"/>
            <a:ext cx="11526044" cy="6680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323850" hangingPunct="0">
              <a:defRPr sz="44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200" kern="0">
              <a:solidFill>
                <a:srgbClr val="FFFFFF"/>
              </a:solidFill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ym typeface="Optima"/>
            </a:endParaRPr>
          </a:p>
        </p:txBody>
      </p:sp>
      <p:pic>
        <p:nvPicPr>
          <p:cNvPr id="465" name="540x293_20131228_a958abb1e9e191cabc78394879148ac7_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92" y="102150"/>
            <a:ext cx="11976661" cy="665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Mente - programa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83" y="139700"/>
            <a:ext cx="5873634" cy="3893400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Shape 467"/>
          <p:cNvSpPr/>
          <p:nvPr/>
        </p:nvSpPr>
        <p:spPr>
          <a:xfrm>
            <a:off x="6609457" y="368300"/>
            <a:ext cx="4680149" cy="1677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C0C0C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Pienso</a:t>
            </a:r>
          </a:p>
        </p:txBody>
      </p:sp>
      <p:sp>
        <p:nvSpPr>
          <p:cNvPr id="468" name="Shape 468"/>
          <p:cNvSpPr/>
          <p:nvPr/>
        </p:nvSpPr>
        <p:spPr>
          <a:xfrm>
            <a:off x="221357" y="1705471"/>
            <a:ext cx="4680149" cy="1677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C0C0C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Siento</a:t>
            </a:r>
          </a:p>
        </p:txBody>
      </p:sp>
      <p:sp>
        <p:nvSpPr>
          <p:cNvPr id="469" name="Shape 469"/>
          <p:cNvSpPr/>
          <p:nvPr/>
        </p:nvSpPr>
        <p:spPr>
          <a:xfrm>
            <a:off x="6044704" y="3924102"/>
            <a:ext cx="4487566" cy="1917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C0C0C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Hago</a:t>
            </a:r>
          </a:p>
        </p:txBody>
      </p:sp>
      <p:sp>
        <p:nvSpPr>
          <p:cNvPr id="470" name="Shape 470"/>
          <p:cNvSpPr/>
          <p:nvPr/>
        </p:nvSpPr>
        <p:spPr>
          <a:xfrm>
            <a:off x="6609457" y="368300"/>
            <a:ext cx="4680149" cy="1677988"/>
          </a:xfrm>
          <a:prstGeom prst="rect">
            <a:avLst/>
          </a:prstGeom>
          <a:ln w="12700">
            <a:miter lim="400000"/>
          </a:ln>
          <a:effectLst>
            <a:outerShdw blurRad="63500" dist="232718" dir="2863192" rotWithShape="0">
              <a:srgbClr val="000000">
                <a:alpha val="6571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FFFB0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Pienso</a:t>
            </a:r>
          </a:p>
        </p:txBody>
      </p:sp>
      <p:sp>
        <p:nvSpPr>
          <p:cNvPr id="471" name="Shape 471"/>
          <p:cNvSpPr/>
          <p:nvPr/>
        </p:nvSpPr>
        <p:spPr>
          <a:xfrm>
            <a:off x="221357" y="1705471"/>
            <a:ext cx="4680149" cy="1677988"/>
          </a:xfrm>
          <a:prstGeom prst="rect">
            <a:avLst/>
          </a:prstGeom>
          <a:ln w="12700">
            <a:miter lim="400000"/>
          </a:ln>
          <a:effectLst>
            <a:outerShdw blurRad="63500" dist="232718" dir="2863192" rotWithShape="0">
              <a:srgbClr val="000000">
                <a:alpha val="6571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FFFB0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Siento</a:t>
            </a:r>
          </a:p>
        </p:txBody>
      </p:sp>
      <p:sp>
        <p:nvSpPr>
          <p:cNvPr id="472" name="Shape 472"/>
          <p:cNvSpPr/>
          <p:nvPr/>
        </p:nvSpPr>
        <p:spPr>
          <a:xfrm>
            <a:off x="6044704" y="3924102"/>
            <a:ext cx="4487566" cy="1917502"/>
          </a:xfrm>
          <a:prstGeom prst="rect">
            <a:avLst/>
          </a:prstGeom>
          <a:ln w="12700">
            <a:miter lim="400000"/>
          </a:ln>
          <a:effectLst>
            <a:outerShdw blurRad="63500" dist="232718" dir="2863192" rotWithShape="0">
              <a:srgbClr val="000000">
                <a:alpha val="6571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FFFB0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Hago</a:t>
            </a:r>
          </a:p>
        </p:txBody>
      </p:sp>
    </p:spTree>
    <p:extLst>
      <p:ext uri="{BB962C8B-B14F-4D97-AF65-F5344CB8AC3E}">
        <p14:creationId xmlns:p14="http://schemas.microsoft.com/office/powerpoint/2010/main" val="1754086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="" Requires="p14">
      <p:transition spd="med" advClick="1" p14:dur="1000">
        <p:wipe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 animBg="1" advAuto="0"/>
      <p:bldP spid="471" grpId="0" animBg="1" advAuto="0"/>
      <p:bldP spid="472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61" y="1539025"/>
            <a:ext cx="7495504" cy="5190186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945783" y="0"/>
            <a:ext cx="10515600" cy="1325563"/>
          </a:xfrm>
        </p:spPr>
        <p:txBody>
          <a:bodyPr/>
          <a:lstStyle/>
          <a:p>
            <a:r>
              <a:rPr lang="es-CO" dirty="0"/>
              <a:t>   </a:t>
            </a:r>
            <a:r>
              <a:rPr lang="es-CO" sz="5400" b="1" dirty="0">
                <a:solidFill>
                  <a:srgbClr val="C00000"/>
                </a:solidFill>
              </a:rPr>
              <a:t>Paradigmas - Cosmovisión</a:t>
            </a:r>
          </a:p>
        </p:txBody>
      </p:sp>
    </p:spTree>
    <p:extLst>
      <p:ext uri="{BB962C8B-B14F-4D97-AF65-F5344CB8AC3E}">
        <p14:creationId xmlns:p14="http://schemas.microsoft.com/office/powerpoint/2010/main" val="625197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1774825" y="404813"/>
            <a:ext cx="849788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800" b="1">
                <a:solidFill>
                  <a:srgbClr val="000000"/>
                </a:solidFill>
              </a:rPr>
              <a:t>EN CUALQUIER SITUACIÓN</a:t>
            </a:r>
            <a:r>
              <a:rPr lang="es-ES" altLang="es-CO" sz="5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s-CO" sz="4000">
                <a:solidFill>
                  <a:srgbClr val="000000"/>
                </a:solidFill>
              </a:rPr>
              <a:t> </a:t>
            </a:r>
            <a:endParaRPr lang="es-ES" altLang="es-CO" sz="5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147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1703388" y="1989139"/>
            <a:ext cx="8640762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3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000">
                <a:solidFill>
                  <a:srgbClr val="000000"/>
                </a:solidFill>
              </a:rPr>
              <a:t>Para tomar una decisión se necesita como mínimo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000" b="1">
                <a:solidFill>
                  <a:srgbClr val="000000"/>
                </a:solidFill>
              </a:rPr>
              <a:t>Conocer, Comprender y Analizar</a:t>
            </a:r>
            <a:r>
              <a:rPr lang="es-ES" altLang="es-CO" sz="4000">
                <a:solidFill>
                  <a:srgbClr val="000000"/>
                </a:solidFill>
              </a:rPr>
              <a:t>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000">
                <a:solidFill>
                  <a:srgbClr val="000000"/>
                </a:solidFill>
              </a:rPr>
              <a:t>una situación o problema antes de intentar darle una solución. 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7680326" y="5949950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s-UY" altLang="es-CO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85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69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524000" y="373858"/>
            <a:ext cx="91440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ESCENARIO EMPRESARIAL</a:t>
            </a:r>
          </a:p>
        </p:txBody>
      </p:sp>
      <p:sp>
        <p:nvSpPr>
          <p:cNvPr id="14339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 flipV="1">
            <a:off x="1524000" y="2852738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 marL="515938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s-UY" altLang="es-CO" sz="4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2279651" y="1485107"/>
            <a:ext cx="8860574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s-ES" sz="3600" i="1" u="sng" dirty="0">
                <a:solidFill>
                  <a:srgbClr val="000000"/>
                </a:solidFill>
              </a:rPr>
              <a:t>Nivel estratégico:</a:t>
            </a:r>
            <a:r>
              <a:rPr lang="es-ES" sz="3600" dirty="0">
                <a:solidFill>
                  <a:srgbClr val="000000"/>
                </a:solidFill>
              </a:rPr>
              <a:t>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dirty="0">
                <a:solidFill>
                  <a:srgbClr val="000000"/>
                </a:solidFill>
              </a:rPr>
              <a:t>Decide la planificación global de toda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dirty="0">
                <a:solidFill>
                  <a:srgbClr val="000000"/>
                </a:solidFill>
              </a:rPr>
              <a:t>la empresa. </a:t>
            </a:r>
            <a:endParaRPr lang="es-ES" sz="3600" dirty="0">
              <a:solidFill>
                <a:srgbClr val="000000"/>
              </a:solidFill>
              <a:hlinkClick r:id="rId2" tooltip="Táctica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s-ES" sz="3600" i="1" u="sng" dirty="0">
                <a:solidFill>
                  <a:srgbClr val="000000"/>
                </a:solidFill>
              </a:rPr>
              <a:t>Nivel táctico:</a:t>
            </a:r>
            <a:r>
              <a:rPr lang="es-ES" sz="3600" dirty="0">
                <a:solidFill>
                  <a:srgbClr val="000000"/>
                </a:solidFill>
              </a:rPr>
              <a:t>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dirty="0">
                <a:solidFill>
                  <a:srgbClr val="000000"/>
                </a:solidFill>
              </a:rPr>
              <a:t>Decide la planificación de las tareas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dirty="0">
                <a:solidFill>
                  <a:srgbClr val="000000"/>
                </a:solidFill>
              </a:rPr>
              <a:t>en diferentes áreas o sectores.</a:t>
            </a:r>
            <a:endParaRPr lang="es-ES" sz="3600" dirty="0">
              <a:solidFill>
                <a:srgbClr val="000000"/>
              </a:solidFill>
              <a:hlinkClick r:id="rId3" tooltip="Rutina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s-ES" sz="3600" i="1" u="sng" dirty="0">
                <a:solidFill>
                  <a:srgbClr val="000000"/>
                </a:solidFill>
              </a:rPr>
              <a:t>Nivel operativo:</a:t>
            </a:r>
            <a:r>
              <a:rPr lang="es-ES" sz="3600" dirty="0">
                <a:solidFill>
                  <a:srgbClr val="000000"/>
                </a:solidFill>
              </a:rPr>
              <a:t>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dirty="0">
                <a:solidFill>
                  <a:srgbClr val="000000"/>
                </a:solidFill>
              </a:rPr>
              <a:t>Decide sobre el desarrollo de las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dirty="0">
                <a:solidFill>
                  <a:srgbClr val="000000"/>
                </a:solidFill>
              </a:rPr>
              <a:t>actividades y operaciones cotidianas.</a:t>
            </a:r>
            <a:r>
              <a:rPr lang="es-E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4689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847851" y="404813"/>
            <a:ext cx="85693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800" b="1">
                <a:solidFill>
                  <a:srgbClr val="000000"/>
                </a:solidFill>
              </a:rPr>
              <a:t>CONTEXTOS DE DECISIÓN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1774826" y="1700213"/>
            <a:ext cx="856932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15938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3400">
                <a:solidFill>
                  <a:srgbClr val="000000"/>
                </a:solidFill>
              </a:rPr>
              <a:t>Las situaciones, contextos o ambientes en los cuales se toman las decisiones, se pueden clasificar según el conocimiento y control que se tenga sobre las variables que intervienen o influencian en el problema, ya que la decisión final o la solución que se tome va a estar condicionada por la certeza o incertidumbre de dichas variables.</a:t>
            </a:r>
          </a:p>
        </p:txBody>
      </p:sp>
    </p:spTree>
    <p:extLst>
      <p:ext uri="{BB962C8B-B14F-4D97-AF65-F5344CB8AC3E}">
        <p14:creationId xmlns:p14="http://schemas.microsoft.com/office/powerpoint/2010/main" val="3403199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063751" y="476251"/>
            <a:ext cx="799306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800" b="1">
                <a:solidFill>
                  <a:srgbClr val="000000"/>
                </a:solidFill>
              </a:rPr>
              <a:t>AMBIENTES DE CERTEZA</a:t>
            </a:r>
            <a:endParaRPr lang="es-ES" altLang="es-CO" sz="48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1774825" y="1773239"/>
            <a:ext cx="8642350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15938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380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es-ES" altLang="es-CO" sz="3800">
                <a:solidFill>
                  <a:srgbClr val="000000"/>
                </a:solidFill>
              </a:rPr>
              <a:t>Se dan cuando existe conocimiento total sobre el problema y las opciones de solución que se planteen van a causar siempre resultados conocidos e invariables. </a:t>
            </a:r>
          </a:p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3800">
                <a:solidFill>
                  <a:srgbClr val="000000"/>
                </a:solidFill>
              </a:rPr>
              <a:t>Al tomar la decisión sólo se debe pensar en la opción que genere mayor beneficio.</a:t>
            </a:r>
          </a:p>
        </p:txBody>
      </p:sp>
    </p:spTree>
    <p:extLst>
      <p:ext uri="{BB962C8B-B14F-4D97-AF65-F5344CB8AC3E}">
        <p14:creationId xmlns:p14="http://schemas.microsoft.com/office/powerpoint/2010/main" val="3850779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14B38BD-6E12-4FA3-AE32-7DEC14B65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4160"/>
            <a:ext cx="11846561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60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524000" y="333375"/>
            <a:ext cx="9144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200" b="1">
                <a:solidFill>
                  <a:srgbClr val="000000"/>
                </a:solidFill>
              </a:rPr>
              <a:t>AMBIENTES DE INCERTIDUMBRE</a:t>
            </a:r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774826" y="1628776"/>
            <a:ext cx="8893175" cy="487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3400" dirty="0">
                <a:solidFill>
                  <a:srgbClr val="000000"/>
                </a:solidFill>
              </a:rPr>
              <a:t>Se dan cuando tenemos información deficiente para tomar la decisión, no se tiene ningún control sobre la situación, no se conoce como puede variar o la interacción de las variables del problema pueden plantear diferentes opciones de solución. </a:t>
            </a:r>
          </a:p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3400" dirty="0">
                <a:solidFill>
                  <a:srgbClr val="000000"/>
                </a:solidFill>
              </a:rPr>
              <a:t>Cuando no se le puede asignar probabilidad a los resultados que se logren. </a:t>
            </a:r>
          </a:p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3400" dirty="0">
                <a:solidFill>
                  <a:srgbClr val="000000"/>
                </a:solidFill>
              </a:rPr>
              <a:t>También se denomina: "incertidumbre sin probabilidad"</a:t>
            </a:r>
            <a:r>
              <a:rPr lang="es-ES" altLang="es-CO" sz="40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5879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Rectángulo"/>
          <p:cNvSpPr>
            <a:spLocks noChangeArrowheads="1"/>
          </p:cNvSpPr>
          <p:nvPr/>
        </p:nvSpPr>
        <p:spPr bwMode="auto">
          <a:xfrm>
            <a:off x="1774825" y="2767013"/>
            <a:ext cx="864235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UY" altLang="es-CO" sz="6000" b="1" dirty="0">
                <a:solidFill>
                  <a:srgbClr val="000000"/>
                </a:solidFill>
              </a:rPr>
              <a:t>RESOLUCIÓN DE PROBLEMAS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UY" altLang="es-CO" sz="28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UY" altLang="es-CO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07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524000" y="1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000" b="1" dirty="0">
                <a:solidFill>
                  <a:srgbClr val="000000"/>
                </a:solidFill>
              </a:rPr>
              <a:t>PROCESO ANALÍTICO EN LA                         RESOLUCIÓN DE PROBLEMAS</a:t>
            </a:r>
            <a:endParaRPr lang="es-ES" altLang="es-CO" sz="4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19100" y="1511837"/>
            <a:ext cx="119253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 altLang="es-CO" sz="4000" dirty="0">
                <a:solidFill>
                  <a:srgbClr val="000000"/>
                </a:solidFill>
              </a:rPr>
              <a:t>Identificar y analizar el problema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 altLang="es-CO" sz="4000" dirty="0">
                <a:solidFill>
                  <a:srgbClr val="000000"/>
                </a:solidFill>
              </a:rPr>
              <a:t>Identificar los criterios de decisión y ponderarlos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 altLang="es-CO" sz="4000" dirty="0">
                <a:solidFill>
                  <a:srgbClr val="000000"/>
                </a:solidFill>
              </a:rPr>
              <a:t>Definir la prioridad para atender el problema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 altLang="es-CO" sz="4000" dirty="0">
                <a:solidFill>
                  <a:srgbClr val="000000"/>
                </a:solidFill>
              </a:rPr>
              <a:t>Generar opciones de solución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 altLang="es-CO" sz="4000" dirty="0">
                <a:solidFill>
                  <a:srgbClr val="000000"/>
                </a:solidFill>
              </a:rPr>
              <a:t>Evaluar las opciones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 altLang="es-CO" sz="4000" dirty="0">
                <a:solidFill>
                  <a:srgbClr val="000000"/>
                </a:solidFill>
              </a:rPr>
              <a:t>Elección de la mejor opción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 altLang="es-CO" sz="4000" dirty="0">
                <a:solidFill>
                  <a:srgbClr val="000000"/>
                </a:solidFill>
              </a:rPr>
              <a:t>Aplicación de la decisión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 altLang="es-CO" sz="4000" dirty="0">
                <a:solidFill>
                  <a:srgbClr val="000000"/>
                </a:solidFill>
              </a:rPr>
              <a:t>Evaluación de los resultados</a:t>
            </a:r>
          </a:p>
        </p:txBody>
      </p:sp>
    </p:spTree>
    <p:extLst>
      <p:ext uri="{BB962C8B-B14F-4D97-AF65-F5344CB8AC3E}">
        <p14:creationId xmlns:p14="http://schemas.microsoft.com/office/powerpoint/2010/main" val="3857598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1152526"/>
            <a:ext cx="7467600" cy="2124075"/>
          </a:xfrm>
        </p:spPr>
        <p:txBody>
          <a:bodyPr/>
          <a:lstStyle/>
          <a:p>
            <a:pPr algn="ctr" eaLnBrk="1" hangingPunct="1"/>
            <a:r>
              <a:rPr lang="es-BO" altLang="es-CO" b="1" i="1">
                <a:latin typeface="Albertus Extra Bold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Cómo resolver </a:t>
            </a:r>
            <a:br>
              <a:rPr lang="es-BO" altLang="es-CO" b="1" i="1">
                <a:latin typeface="Albertus Extra Bold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s-BO" altLang="es-CO" b="1" i="1">
                <a:latin typeface="Albertus Extra Bold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conflictos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5181600"/>
            <a:ext cx="7924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s-BO" b="1" i="1" dirty="0">
                <a:latin typeface="Albertus Extra Bold" pitchFamily="34" charset="0"/>
                <a:ea typeface="Times New Roman" charset="0"/>
                <a:cs typeface="Times New Roman" charset="0"/>
              </a:rPr>
              <a:t>Invirtiendo en el mejor activo!</a:t>
            </a:r>
          </a:p>
        </p:txBody>
      </p:sp>
    </p:spTree>
    <p:extLst>
      <p:ext uri="{BB962C8B-B14F-4D97-AF65-F5344CB8AC3E}">
        <p14:creationId xmlns:p14="http://schemas.microsoft.com/office/powerpoint/2010/main" val="660279059"/>
      </p:ext>
    </p:extLst>
  </p:cSld>
  <p:clrMapOvr>
    <a:masterClrMapping/>
  </p:clrMapOvr>
  <p:transition spd="med">
    <p:check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onflict 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72342"/>
      </p:ext>
    </p:extLst>
  </p:cSld>
  <p:clrMapOvr>
    <a:masterClrMapping/>
  </p:clrMapOvr>
  <p:transition>
    <p:check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b="1">
                <a:ea typeface="Times New Roman" charset="0"/>
                <a:cs typeface="Times New Roman" charset="0"/>
              </a:rPr>
              <a:t>1.  </a:t>
            </a:r>
            <a:r>
              <a:rPr lang="es-BO" b="1">
                <a:ea typeface="Times New Roman" charset="0"/>
                <a:cs typeface="Times New Roman" charset="0"/>
              </a:rPr>
              <a:t>Aprende a </a:t>
            </a:r>
            <a:r>
              <a:rPr lang="es-BO" b="1">
                <a:solidFill>
                  <a:srgbClr val="FF3300"/>
                </a:solidFill>
                <a:ea typeface="Times New Roman" charset="0"/>
                <a:cs typeface="Times New Roman" charset="0"/>
              </a:rPr>
              <a:t>abrazar</a:t>
            </a:r>
            <a:r>
              <a:rPr lang="es-BO" b="1">
                <a:ea typeface="Times New Roman" charset="0"/>
                <a:cs typeface="Times New Roman" charset="0"/>
              </a:rPr>
              <a:t> y </a:t>
            </a:r>
            <a:r>
              <a:rPr lang="es-BO" b="1">
                <a:solidFill>
                  <a:srgbClr val="FF3300"/>
                </a:solidFill>
                <a:ea typeface="Times New Roman" charset="0"/>
                <a:cs typeface="Times New Roman" charset="0"/>
              </a:rPr>
              <a:t>resolver</a:t>
            </a:r>
            <a:r>
              <a:rPr lang="es-BO" b="1">
                <a:ea typeface="Times New Roman" charset="0"/>
                <a:cs typeface="Times New Roman" charset="0"/>
              </a:rPr>
              <a:t> los conflictos</a:t>
            </a:r>
            <a:r>
              <a:rPr lang="en-US" b="1"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590800"/>
            <a:ext cx="8534400" cy="4648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s-BO" altLang="es-CO" sz="4000">
                <a:ea typeface="ＭＳ Ｐゴシック" panose="020B0600070205080204" pitchFamily="34" charset="-128"/>
                <a:cs typeface="Times New Roman" panose="02020603050405020304" pitchFamily="18" charset="0"/>
              </a:rPr>
              <a:t>Pelear (gritando, peleando, abusando …)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s-BO" altLang="es-CO" sz="4000">
                <a:ea typeface="ＭＳ Ｐゴシック" panose="020B0600070205080204" pitchFamily="34" charset="-128"/>
                <a:cs typeface="Times New Roman" panose="02020603050405020304" pitchFamily="18" charset="0"/>
              </a:rPr>
              <a:t>Volar (negando, reprimiendo, evitándolos, escondiéndolos)</a:t>
            </a:r>
          </a:p>
        </p:txBody>
      </p:sp>
    </p:spTree>
    <p:extLst>
      <p:ext uri="{BB962C8B-B14F-4D97-AF65-F5344CB8AC3E}">
        <p14:creationId xmlns:p14="http://schemas.microsoft.com/office/powerpoint/2010/main" val="765351237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b="1">
                <a:ea typeface="Times New Roman" charset="0"/>
                <a:cs typeface="Times New Roman" charset="0"/>
              </a:rPr>
              <a:t>2.  </a:t>
            </a:r>
            <a:r>
              <a:rPr lang="es-ES_tradnl" b="1">
                <a:ea typeface="Times New Roman" charset="0"/>
                <a:cs typeface="Times New Roman" charset="0"/>
              </a:rPr>
              <a:t>Maneja</a:t>
            </a:r>
            <a:r>
              <a:rPr lang="es-BO" b="1">
                <a:ea typeface="Times New Roman" charset="0"/>
                <a:cs typeface="Times New Roman" charset="0"/>
              </a:rPr>
              <a:t> tu enojo</a:t>
            </a:r>
            <a:r>
              <a:rPr lang="en-US" b="1">
                <a:ea typeface="Times New Roman" charset="0"/>
                <a:cs typeface="Times New Roman" charset="0"/>
              </a:rPr>
              <a:t> 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2500" y="2133600"/>
            <a:ext cx="79883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Enojarse no es malo. ¿Como expresas tu enojo?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Emoción que identifica un peligro en tu vida 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Responde, no reacciones! 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3600">
                <a:solidFill>
                  <a:srgbClr val="FF33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Compromiso</a:t>
            </a:r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: Nunca expresar un enojo inapropiado</a:t>
            </a:r>
            <a:r>
              <a:rPr lang="en-US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30593363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3. </a:t>
            </a:r>
            <a:r>
              <a:rPr lang="es-BO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Busca la comprensión y no la victoria</a:t>
            </a:r>
            <a:r>
              <a:rPr lang="en-US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2362200"/>
            <a:ext cx="8153400" cy="3886200"/>
          </a:xfrm>
        </p:spPr>
        <p:txBody>
          <a:bodyPr/>
          <a:lstStyle/>
          <a:p>
            <a:pPr eaLnBrk="1" hangingPunct="1"/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Aprende a escuchar </a:t>
            </a:r>
          </a:p>
          <a:p>
            <a:pPr eaLnBrk="1" hangingPunct="1"/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La mayoría de los conflictos no son acerca de un asunto. ¿ Cómo nos sentimos? (heridos, rechazados, violados, no amados)</a:t>
            </a:r>
          </a:p>
          <a:p>
            <a:pPr eaLnBrk="1" hangingPunct="1"/>
            <a:r>
              <a:rPr lang="es-BO" altLang="es-CO" sz="3600">
                <a:solidFill>
                  <a:srgbClr val="FF33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La meta</a:t>
            </a:r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:  Comprender, no ganar</a:t>
            </a:r>
            <a:r>
              <a:rPr lang="en-US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!</a:t>
            </a:r>
            <a:r>
              <a:rPr lang="en-US" altLang="es-CO">
                <a:ea typeface="ＭＳ Ｐゴシック" panose="020B0600070205080204" pitchFamily="34" charset="-128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39344311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BO" b="1">
                <a:ea typeface="+mj-ea"/>
                <a:cs typeface="+mj-cs"/>
              </a:rPr>
              <a:t>Clarificando preguntas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609600" indent="-609600" eaLnBrk="1" hangingPunct="1">
              <a:buFontTx/>
              <a:buAutoNum type="arabicPeriod"/>
            </a:pPr>
            <a:r>
              <a:rPr lang="es-BO" altLang="es-CO" sz="3600">
                <a:ea typeface="ＭＳ Ｐゴシック" panose="020B0600070205080204" pitchFamily="34" charset="-128"/>
              </a:rPr>
              <a:t>¿Me estas diciendo esto</a:t>
            </a:r>
            <a:r>
              <a:rPr lang="en-US" altLang="es-CO" sz="3600">
                <a:ea typeface="ＭＳ Ｐゴシック" panose="020B0600070205080204" pitchFamily="34" charset="-128"/>
              </a:rPr>
              <a:t> …?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s-BO" altLang="es-CO" sz="3600">
                <a:ea typeface="ＭＳ Ｐゴシック" panose="020B0600070205080204" pitchFamily="34" charset="-128"/>
              </a:rPr>
              <a:t>¿Qué quieres decir cuando dices esto?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s-BO" altLang="es-CO" sz="3600">
                <a:ea typeface="ＭＳ Ｐゴシック" panose="020B0600070205080204" pitchFamily="34" charset="-128"/>
              </a:rPr>
              <a:t>¿De todo lo que me has dicho, que es lo que tú mas quieres que yo comprenda?</a:t>
            </a:r>
          </a:p>
        </p:txBody>
      </p:sp>
    </p:spTree>
    <p:extLst>
      <p:ext uri="{BB962C8B-B14F-4D97-AF65-F5344CB8AC3E}">
        <p14:creationId xmlns:p14="http://schemas.microsoft.com/office/powerpoint/2010/main" val="1330313292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239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a typeface="Times New Roman" charset="0"/>
                <a:cs typeface="Times New Roman" charset="0"/>
              </a:rPr>
              <a:t>4.  </a:t>
            </a:r>
            <a:r>
              <a:rPr lang="es-BO" b="1">
                <a:ea typeface="Times New Roman" charset="0"/>
                <a:cs typeface="Times New Roman" charset="0"/>
              </a:rPr>
              <a:t>Asume lo mejor</a:t>
            </a:r>
            <a:r>
              <a:rPr lang="en-US" b="1"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590800"/>
            <a:ext cx="8001000" cy="3657600"/>
          </a:xfrm>
        </p:spPr>
        <p:txBody>
          <a:bodyPr/>
          <a:lstStyle/>
          <a:p>
            <a:pPr eaLnBrk="1" hangingPunct="1">
              <a:buFont typeface="Wingdings" charset="2"/>
              <a:buChar char="ü"/>
              <a:defRPr/>
            </a:pPr>
            <a:r>
              <a:rPr lang="es-BO" sz="4000">
                <a:ea typeface="Times New Roman" charset="0"/>
                <a:cs typeface="Times New Roman" charset="0"/>
              </a:rPr>
              <a:t>No saltes a conclusiones equivocadas 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lang="es-BO" sz="4000">
                <a:ea typeface="Times New Roman" charset="0"/>
                <a:cs typeface="Times New Roman" charset="0"/>
              </a:rPr>
              <a:t>Comprende el lado de las otras personas</a:t>
            </a:r>
          </a:p>
        </p:txBody>
      </p:sp>
    </p:spTree>
    <p:extLst>
      <p:ext uri="{BB962C8B-B14F-4D97-AF65-F5344CB8AC3E}">
        <p14:creationId xmlns:p14="http://schemas.microsoft.com/office/powerpoint/2010/main" val="1205041293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212" y="-15629"/>
            <a:ext cx="9079606" cy="705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41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1" y="457200"/>
            <a:ext cx="8664575" cy="1963738"/>
          </a:xfrm>
        </p:spPr>
        <p:txBody>
          <a:bodyPr/>
          <a:lstStyle/>
          <a:p>
            <a:pPr algn="ctr" eaLnBrk="1" hangingPunct="1"/>
            <a:r>
              <a:rPr lang="en-US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5.   </a:t>
            </a:r>
            <a:r>
              <a:rPr lang="es-BO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Aprende a compartir tus emociones apropiadamente</a:t>
            </a:r>
            <a:r>
              <a:rPr lang="en-US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2500" y="2514601"/>
            <a:ext cx="7772400" cy="27146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BO" altLang="es-CO" sz="4400" i="1">
                <a:ea typeface="ＭＳ Ｐゴシック" panose="020B0600070205080204" pitchFamily="34" charset="-128"/>
                <a:cs typeface="Times New Roman" panose="02020603050405020304" pitchFamily="18" charset="0"/>
              </a:rPr>
              <a:t>Si algo te molesta, déjales saber a los demás como te sientes, </a:t>
            </a:r>
            <a:r>
              <a:rPr lang="es-BO" altLang="es-CO" sz="4400" i="1">
                <a:solidFill>
                  <a:srgbClr val="FF33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sin perder la gentileza</a:t>
            </a:r>
          </a:p>
        </p:txBody>
      </p:sp>
    </p:spTree>
    <p:extLst>
      <p:ext uri="{BB962C8B-B14F-4D97-AF65-F5344CB8AC3E}">
        <p14:creationId xmlns:p14="http://schemas.microsoft.com/office/powerpoint/2010/main" val="3507346511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23900"/>
            <a:ext cx="7772400" cy="609600"/>
          </a:xfrm>
        </p:spPr>
        <p:txBody>
          <a:bodyPr/>
          <a:lstStyle/>
          <a:p>
            <a:pPr algn="ctr" eaLnBrk="1" hangingPunct="1"/>
            <a:r>
              <a:rPr lang="en-US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6.   </a:t>
            </a:r>
            <a:r>
              <a:rPr lang="es-BO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Cuida tu lengua</a:t>
            </a:r>
            <a:r>
              <a:rPr lang="en-US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752600"/>
            <a:ext cx="8077200" cy="4648200"/>
          </a:xfrm>
        </p:spPr>
        <p:txBody>
          <a:bodyPr/>
          <a:lstStyle/>
          <a:p>
            <a:pPr eaLnBrk="1" hangingPunct="1"/>
            <a:r>
              <a:rPr lang="es-BO" altLang="es-CO">
                <a:ea typeface="ＭＳ Ｐゴシック" panose="020B0600070205080204" pitchFamily="34" charset="-128"/>
                <a:cs typeface="Times New Roman" panose="02020603050405020304" pitchFamily="18" charset="0"/>
              </a:rPr>
              <a:t>Se pronto para oír, lento para hablar y lento para expresar enojo</a:t>
            </a:r>
          </a:p>
          <a:p>
            <a:pPr eaLnBrk="1" hangingPunct="1"/>
            <a:r>
              <a:rPr lang="es-BO" altLang="es-CO">
                <a:ea typeface="ＭＳ Ｐゴシック" panose="020B0600070205080204" pitchFamily="34" charset="-128"/>
                <a:cs typeface="Times New Roman" panose="02020603050405020304" pitchFamily="18" charset="0"/>
              </a:rPr>
              <a:t>Antes de abrir tu boca pregúntate…</a:t>
            </a:r>
          </a:p>
          <a:p>
            <a:pPr lvl="1" eaLnBrk="1" hangingPunct="1"/>
            <a:r>
              <a:rPr lang="es-BO" altLang="es-CO">
                <a:ea typeface="ＭＳ Ｐゴシック" panose="020B0600070205080204" pitchFamily="34" charset="-128"/>
                <a:cs typeface="Times New Roman" panose="02020603050405020304" pitchFamily="18" charset="0"/>
              </a:rPr>
              <a:t>¿Será verdad?</a:t>
            </a:r>
          </a:p>
          <a:p>
            <a:pPr lvl="1" eaLnBrk="1" hangingPunct="1"/>
            <a:r>
              <a:rPr lang="es-BO" altLang="es-CO">
                <a:ea typeface="ＭＳ Ｐゴシック" panose="020B0600070205080204" pitchFamily="34" charset="-128"/>
                <a:cs typeface="Times New Roman" panose="02020603050405020304" pitchFamily="18" charset="0"/>
              </a:rPr>
              <a:t>¿Es bueno o malo? </a:t>
            </a:r>
          </a:p>
          <a:p>
            <a:pPr lvl="1" eaLnBrk="1" hangingPunct="1"/>
            <a:r>
              <a:rPr lang="es-BO" altLang="es-CO">
                <a:ea typeface="ＭＳ Ｐゴシック" panose="020B0600070205080204" pitchFamily="34" charset="-128"/>
                <a:cs typeface="Times New Roman" panose="02020603050405020304" pitchFamily="18" charset="0"/>
              </a:rPr>
              <a:t>¿Es necesario, decirlo?</a:t>
            </a:r>
            <a:endParaRPr lang="es-BO" altLang="es-CO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s-BO" altLang="es-CO">
                <a:ea typeface="ＭＳ Ｐゴシック" panose="020B0600070205080204" pitchFamily="34" charset="-128"/>
                <a:cs typeface="Times New Roman" panose="02020603050405020304" pitchFamily="18" charset="0"/>
              </a:rPr>
              <a:t>La lengua es como una pequeña chispa que causa un gran y destructivo fuego</a:t>
            </a:r>
            <a:r>
              <a:rPr lang="en-US" altLang="es-CO"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7993449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7.  </a:t>
            </a:r>
            <a:r>
              <a:rPr lang="es-BO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Habla la </a:t>
            </a:r>
            <a:r>
              <a:rPr lang="es-BO" altLang="es-CO" b="1">
                <a:solidFill>
                  <a:srgbClr val="FF33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verdad</a:t>
            </a:r>
            <a:r>
              <a:rPr lang="es-BO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 con </a:t>
            </a:r>
            <a:r>
              <a:rPr lang="es-BO" altLang="es-CO" b="1">
                <a:solidFill>
                  <a:srgbClr val="FF33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bondad y gentileza</a:t>
            </a:r>
            <a:r>
              <a:rPr lang="en-US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971800"/>
            <a:ext cx="7772400" cy="2884488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  <a:defRPr/>
            </a:pPr>
            <a:r>
              <a:rPr lang="en-US" sz="4800">
                <a:ea typeface="Times New Roman" charset="0"/>
                <a:cs typeface="Times New Roman" charset="0"/>
              </a:rPr>
              <a:t>Communicate con </a:t>
            </a:r>
            <a:r>
              <a:rPr lang="es-BO" sz="4800">
                <a:ea typeface="Times New Roman" charset="0"/>
                <a:cs typeface="Times New Roman" charset="0"/>
              </a:rPr>
              <a:t>bondad y gentileza</a:t>
            </a:r>
            <a:r>
              <a:rPr lang="en-US" sz="4800">
                <a:ea typeface="Times New Roman" charset="0"/>
                <a:cs typeface="Times New Roman" charset="0"/>
              </a:rPr>
              <a:t>!</a:t>
            </a:r>
            <a:r>
              <a:rPr lang="en-US" sz="4000">
                <a:ea typeface="Times New Roman" charset="0"/>
                <a:cs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2255775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8.  </a:t>
            </a:r>
            <a:r>
              <a:rPr lang="es-BO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Ataca el problema y no a la persona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1900" y="2411414"/>
            <a:ext cx="7480300" cy="3684587"/>
          </a:xfrm>
        </p:spPr>
        <p:txBody>
          <a:bodyPr/>
          <a:lstStyle/>
          <a:p>
            <a:pPr marL="609600" indent="-609600" algn="ctr" eaLnBrk="1" hangingPunct="1">
              <a:buSzPct val="90000"/>
              <a:buNone/>
            </a:pPr>
            <a:endParaRPr lang="en-US" altLang="es-CO" sz="4400" i="1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609600" indent="-609600" algn="ctr" eaLnBrk="1" hangingPunct="1">
              <a:buSzPct val="90000"/>
              <a:buNone/>
            </a:pPr>
            <a:r>
              <a:rPr lang="es-BO" altLang="es-CO" sz="4400" i="1">
                <a:ea typeface="ＭＳ Ｐゴシック" panose="020B0600070205080204" pitchFamily="34" charset="-128"/>
                <a:cs typeface="Times New Roman" panose="02020603050405020304" pitchFamily="18" charset="0"/>
              </a:rPr>
              <a:t>No uses “tú dijístes”, </a:t>
            </a:r>
          </a:p>
          <a:p>
            <a:pPr marL="609600" indent="-609600" algn="ctr" eaLnBrk="1" hangingPunct="1">
              <a:buSzPct val="90000"/>
              <a:buNone/>
            </a:pPr>
            <a:r>
              <a:rPr lang="es-BO" altLang="es-CO" sz="4400" i="1">
                <a:ea typeface="ＭＳ Ｐゴシック" panose="020B0600070205080204" pitchFamily="34" charset="-128"/>
                <a:cs typeface="Times New Roman" panose="02020603050405020304" pitchFamily="18" charset="0"/>
              </a:rPr>
              <a:t>usa “Yo digo”   </a:t>
            </a:r>
          </a:p>
        </p:txBody>
      </p:sp>
    </p:spTree>
    <p:extLst>
      <p:ext uri="{BB962C8B-B14F-4D97-AF65-F5344CB8AC3E}">
        <p14:creationId xmlns:p14="http://schemas.microsoft.com/office/powerpoint/2010/main" val="1298833178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219200"/>
            <a:ext cx="8534400" cy="2514600"/>
          </a:xfrm>
        </p:spPr>
        <p:txBody>
          <a:bodyPr/>
          <a:lstStyle/>
          <a:p>
            <a:pPr algn="ctr" eaLnBrk="1" hangingPunct="1"/>
            <a:r>
              <a:rPr lang="en-US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9. </a:t>
            </a:r>
            <a:r>
              <a:rPr lang="es-ES_tradnl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Enf</a:t>
            </a:r>
            <a:r>
              <a:rPr lang="es-ES_tradnl" altLang="ja-JP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ó</a:t>
            </a:r>
            <a:r>
              <a:rPr lang="es-ES_tradnl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cate en aspectos específicos y no con generalizaciones</a:t>
            </a:r>
            <a:endParaRPr lang="en-US" altLang="es-CO" sz="4800" b="1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362087"/>
      </p:ext>
    </p:extLst>
  </p:cSld>
  <p:clrMapOvr>
    <a:masterClrMapping/>
  </p:clrMapOvr>
  <p:transition>
    <p:check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b="1">
                <a:ea typeface="Times New Roman" charset="0"/>
                <a:cs typeface="Times New Roman" charset="0"/>
              </a:rPr>
              <a:t>10.  </a:t>
            </a:r>
            <a:r>
              <a:rPr lang="es-BO" b="1">
                <a:ea typeface="Times New Roman" charset="0"/>
                <a:cs typeface="Times New Roman" charset="0"/>
              </a:rPr>
              <a:t>Busca y garantiza perdonar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3800" y="2819400"/>
            <a:ext cx="5029200" cy="3200400"/>
          </a:xfrm>
        </p:spPr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Char char="ü"/>
            </a:pPr>
            <a:r>
              <a:rPr lang="es-BO" altLang="es-CO" sz="4000">
                <a:ea typeface="ＭＳ Ｐゴシック" panose="020B0600070205080204" pitchFamily="34" charset="-128"/>
                <a:cs typeface="Times New Roman" panose="02020603050405020304" pitchFamily="18" charset="0"/>
              </a:rPr>
              <a:t>Garantiza perdón</a:t>
            </a:r>
          </a:p>
          <a:p>
            <a:pPr marL="609600" indent="-609600" eaLnBrk="1" hangingPunct="1">
              <a:buFont typeface="Wingdings" panose="05000000000000000000" pitchFamily="2" charset="2"/>
              <a:buChar char="ü"/>
            </a:pPr>
            <a:r>
              <a:rPr lang="es-BO" altLang="es-CO" sz="4000">
                <a:ea typeface="ＭＳ Ｐゴシック" panose="020B0600070205080204" pitchFamily="34" charset="-128"/>
                <a:cs typeface="Times New Roman" panose="02020603050405020304" pitchFamily="18" charset="0"/>
              </a:rPr>
              <a:t>Busca perdonar</a:t>
            </a:r>
            <a:endParaRPr lang="en-US" altLang="es-CO" sz="400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61604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57200"/>
            <a:ext cx="8610600" cy="1143000"/>
          </a:xfrm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BO" altLang="es-CO" b="1">
                <a:ea typeface="ＭＳ Ｐゴシック" panose="020B0600070205080204" pitchFamily="34" charset="-128"/>
              </a:rPr>
              <a:t>Si ofendes, busca el perdón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2500" y="2133600"/>
            <a:ext cx="8064500" cy="4191000"/>
          </a:xfrm>
        </p:spPr>
        <p:txBody>
          <a:bodyPr/>
          <a:lstStyle/>
          <a:p>
            <a:pPr marL="627063" indent="-460375" eaLnBrk="1" hangingPunct="1">
              <a:spcBef>
                <a:spcPct val="50000"/>
              </a:spcBef>
              <a:buClrTx/>
              <a:buSzTx/>
              <a:buFontTx/>
              <a:buAutoNum type="arabicPeriod"/>
              <a:tabLst>
                <a:tab pos="746125" algn="l"/>
              </a:tabLst>
            </a:pPr>
            <a:r>
              <a:rPr lang="es-BO" altLang="es-CO">
                <a:solidFill>
                  <a:srgbClr val="FFFF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“Estaba equivocado. Nunca debí …”</a:t>
            </a:r>
          </a:p>
          <a:p>
            <a:pPr marL="627063" indent="-460375" eaLnBrk="1" hangingPunct="1">
              <a:spcBef>
                <a:spcPct val="50000"/>
              </a:spcBef>
              <a:buClrTx/>
              <a:buSzTx/>
              <a:buFontTx/>
              <a:buAutoNum type="arabicPeriod"/>
              <a:tabLst>
                <a:tab pos="746125" algn="l"/>
              </a:tabLst>
            </a:pPr>
            <a:r>
              <a:rPr lang="es-BO" altLang="es-CO">
                <a:solidFill>
                  <a:srgbClr val="FFFF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“Lo lamento, hice esto y aquello que te ha causado sentir_______”</a:t>
            </a:r>
          </a:p>
          <a:p>
            <a:pPr marL="627063" indent="-460375" eaLnBrk="1" hangingPunct="1">
              <a:spcBef>
                <a:spcPct val="50000"/>
              </a:spcBef>
              <a:buClrTx/>
              <a:buSzTx/>
              <a:buFontTx/>
              <a:buAutoNum type="arabicPeriod"/>
              <a:tabLst>
                <a:tab pos="746125" algn="l"/>
              </a:tabLst>
            </a:pPr>
            <a:r>
              <a:rPr lang="es-BO" altLang="es-CO">
                <a:solidFill>
                  <a:srgbClr val="FFFF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“Voy a trabajar duro para no hacer esto otra vez”</a:t>
            </a:r>
          </a:p>
          <a:p>
            <a:pPr marL="627063" indent="-460375" eaLnBrk="1" hangingPunct="1">
              <a:spcBef>
                <a:spcPct val="50000"/>
              </a:spcBef>
              <a:buClrTx/>
              <a:buSzTx/>
              <a:buFontTx/>
              <a:buAutoNum type="arabicPeriod"/>
              <a:tabLst>
                <a:tab pos="746125" algn="l"/>
              </a:tabLst>
            </a:pPr>
            <a:r>
              <a:rPr lang="es-BO" altLang="es-CO">
                <a:solidFill>
                  <a:srgbClr val="FFFF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“¿Me perdonas?”</a:t>
            </a:r>
            <a:r>
              <a:rPr lang="es-BO" altLang="es-CO" sz="2800">
                <a:ea typeface="ＭＳ Ｐゴシック" panose="020B0600070205080204" pitchFamily="34" charset="-128"/>
              </a:rPr>
              <a:t> </a:t>
            </a:r>
            <a:endParaRPr lang="es-BO" altLang="es-CO" sz="360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0437713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11.  </a:t>
            </a:r>
            <a:r>
              <a:rPr lang="es-BO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Enfrenta al conflicto personalmente</a:t>
            </a:r>
            <a:r>
              <a:rPr lang="en-US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238376"/>
            <a:ext cx="7772400" cy="3857625"/>
          </a:xfrm>
        </p:spPr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Vé a la persona directamente.  No resuelvas el conflicto inicialmente enfrente de otros.  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No hables con otros acerca del conflicto a menos que ellos sean parte de la solución.</a:t>
            </a:r>
            <a:r>
              <a:rPr lang="es-BO" altLang="es-CO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1717664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23900"/>
            <a:ext cx="7772400" cy="609600"/>
          </a:xfrm>
        </p:spPr>
        <p:txBody>
          <a:bodyPr/>
          <a:lstStyle/>
          <a:p>
            <a:pPr algn="ctr" eaLnBrk="1" hangingPunct="1"/>
            <a:r>
              <a:rPr lang="en-US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12.  </a:t>
            </a:r>
            <a:r>
              <a:rPr lang="es-BO" altLang="es-CO" b="1">
                <a:ea typeface="ＭＳ Ｐゴシック" panose="020B0600070205080204" pitchFamily="34" charset="-128"/>
                <a:cs typeface="Times New Roman" panose="02020603050405020304" pitchFamily="18" charset="0"/>
              </a:rPr>
              <a:t>Se gentil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2209800"/>
            <a:ext cx="5105400" cy="4114800"/>
          </a:xfrm>
        </p:spPr>
        <p:txBody>
          <a:bodyPr/>
          <a:lstStyle/>
          <a:p>
            <a:pPr eaLnBrk="1" hangingPunct="1"/>
            <a:r>
              <a:rPr lang="es-BO" altLang="es-CO">
                <a:ea typeface="ＭＳ Ｐゴシック" panose="020B0600070205080204" pitchFamily="34" charset="-128"/>
                <a:cs typeface="Times New Roman" panose="02020603050405020304" pitchFamily="18" charset="0"/>
              </a:rPr>
              <a:t>Las personas son frágiles.  </a:t>
            </a:r>
          </a:p>
          <a:p>
            <a:pPr eaLnBrk="1" hangingPunct="1"/>
            <a:r>
              <a:rPr lang="es-BO" altLang="es-CO">
                <a:ea typeface="ＭＳ Ｐゴシック" panose="020B0600070205080204" pitchFamily="34" charset="-128"/>
                <a:cs typeface="Times New Roman" panose="02020603050405020304" pitchFamily="18" charset="0"/>
              </a:rPr>
              <a:t>Doma a tu corcel dentro de ti.</a:t>
            </a:r>
          </a:p>
        </p:txBody>
      </p:sp>
      <p:pic>
        <p:nvPicPr>
          <p:cNvPr id="46084" name="Picture 4" descr="nsclub2_1619_131555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86201"/>
            <a:ext cx="267493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969377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23900"/>
            <a:ext cx="77724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BO" b="1" i="1">
                <a:ea typeface="Times New Roman" charset="0"/>
                <a:cs typeface="Times New Roman" charset="0"/>
              </a:rPr>
              <a:t>Recuerda</a:t>
            </a:r>
            <a:r>
              <a:rPr lang="es-BO" b="1">
                <a:ea typeface="Times New Roman" charset="0"/>
                <a:cs typeface="Times New Roman" charset="0"/>
              </a:rPr>
              <a:t>: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668588"/>
            <a:ext cx="7772400" cy="342741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s-BO" altLang="es-CO" sz="4000" b="1" i="1">
                <a:ea typeface="ＭＳ Ｐゴシック" panose="020B0600070205080204" pitchFamily="34" charset="-128"/>
                <a:cs typeface="Times New Roman" panose="02020603050405020304" pitchFamily="18" charset="0"/>
              </a:rPr>
              <a:t>Los conflictos son como una gotera. Si no los arreglas, empeorará. </a:t>
            </a:r>
            <a:endParaRPr lang="es-BO" altLang="es-CO" sz="400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346658"/>
      </p:ext>
    </p:extLst>
  </p:cSld>
  <p:clrMapOvr>
    <a:masterClrMapping/>
  </p:clrMapOvr>
  <p:transition spd="med"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47" y="0"/>
            <a:ext cx="9371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05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s-BO" altLang="es-CO">
                <a:ea typeface="ＭＳ Ｐゴシック" panose="020B0600070205080204" pitchFamily="34" charset="-128"/>
              </a:rPr>
              <a:t>Revisión de los 12 pasos …</a:t>
            </a:r>
          </a:p>
        </p:txBody>
      </p:sp>
    </p:spTree>
    <p:extLst>
      <p:ext uri="{BB962C8B-B14F-4D97-AF65-F5344CB8AC3E}">
        <p14:creationId xmlns:p14="http://schemas.microsoft.com/office/powerpoint/2010/main" val="4161856117"/>
      </p:ext>
    </p:extLst>
  </p:cSld>
  <p:clrMapOvr>
    <a:masterClrMapping/>
  </p:clrMapOvr>
  <p:transition>
    <p:check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915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12 </a:t>
            </a:r>
            <a:r>
              <a:rPr lang="es-BO">
                <a:ea typeface="+mj-ea"/>
                <a:cs typeface="+mj-cs"/>
              </a:rPr>
              <a:t>pasos para resolver conflictos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828800"/>
            <a:ext cx="91440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Aprende a abrazar y resolver conflictos, no pelees o vueles.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Dirige tu enojo.  Aprende a manejar el enojo.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Busca comprender, no ganar.  Aprende a escuchar.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Asume lo mejor. No saltes a conclusiones equivocadas.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Aprende a compartir tus emociones  apropiadamente.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Cuida tu lengua. ¿Es verdad? ¿Es bueno? ¿Es necesario?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Habla la verdad con amor. Haz las cosas con cuidado.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Ataca el problema, no a la persona.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Trata con asuntos específicos y no con generalizaciones.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Busca y garantiza el perdón.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Trata con el conflicto personalmente. Ve a la persona. No trates problemas en delante de otros.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Se gentil.  Las personas son frágiles.</a:t>
            </a:r>
            <a:endParaRPr lang="es-BO" altLang="es-CO" sz="1800">
              <a:effectLst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25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D01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utoUpdateAnimBg="0"/>
      <p:bldP spid="59395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2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343025" y="0"/>
            <a:ext cx="9505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CO" sz="4400" b="1" dirty="0">
                <a:solidFill>
                  <a:prstClr val="black"/>
                </a:solidFill>
              </a:rPr>
              <a:t>7 hábitos de Efectividad</a:t>
            </a:r>
            <a:endParaRPr lang="es-ES" altLang="es-CO" sz="4000" dirty="0">
              <a:solidFill>
                <a:prstClr val="black"/>
              </a:solidFill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097231" y="1504085"/>
            <a:ext cx="9676493" cy="746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600" dirty="0">
                <a:solidFill>
                  <a:prstClr val="black"/>
                </a:solidFill>
              </a:rPr>
              <a:t>1.Se proactivo 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600" dirty="0">
                <a:solidFill>
                  <a:prstClr val="black"/>
                </a:solidFill>
              </a:rPr>
              <a:t>2. Empieza con el final en mente  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600" dirty="0">
                <a:solidFill>
                  <a:prstClr val="black"/>
                </a:solidFill>
              </a:rPr>
              <a:t>3. Poner primero lo primero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600" dirty="0">
                <a:solidFill>
                  <a:prstClr val="black"/>
                </a:solidFill>
              </a:rPr>
              <a:t>4. Pensar ganar – ganar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600" dirty="0">
                <a:solidFill>
                  <a:prstClr val="black"/>
                </a:solidFill>
              </a:rPr>
              <a:t>5. Procurar comprender y luego ser comprendido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600" dirty="0">
                <a:solidFill>
                  <a:prstClr val="black"/>
                </a:solidFill>
              </a:rPr>
              <a:t>6. </a:t>
            </a:r>
            <a:r>
              <a:rPr lang="es-ES" altLang="es-CO" sz="3600" dirty="0" err="1">
                <a:solidFill>
                  <a:prstClr val="black"/>
                </a:solidFill>
              </a:rPr>
              <a:t>Sinergizar</a:t>
            </a:r>
            <a:r>
              <a:rPr lang="es-ES" altLang="es-CO" sz="3600" dirty="0">
                <a:solidFill>
                  <a:prstClr val="black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600" dirty="0">
                <a:solidFill>
                  <a:prstClr val="black"/>
                </a:solidFill>
              </a:rPr>
              <a:t>7. Afila la sierra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dirty="0">
                <a:solidFill>
                  <a:prstClr val="black"/>
                </a:solidFill>
              </a:rPr>
              <a:t> 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endParaRPr lang="es-ES" altLang="es-CO" sz="3600" dirty="0">
              <a:solidFill>
                <a:prstClr val="black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400" dirty="0">
                <a:solidFill>
                  <a:prstClr val="black"/>
                </a:solidFill>
              </a:rPr>
              <a:t> </a:t>
            </a:r>
            <a:r>
              <a:rPr lang="es-ES" altLang="es-CO" sz="4000" dirty="0">
                <a:solidFill>
                  <a:prstClr val="black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932225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"/>
            <a:ext cx="9467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70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172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roceso"/>
          <p:cNvSpPr/>
          <p:nvPr/>
        </p:nvSpPr>
        <p:spPr>
          <a:xfrm>
            <a:off x="4024313" y="3571876"/>
            <a:ext cx="1985962" cy="1755775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dirty="0">
                <a:solidFill>
                  <a:prstClr val="white"/>
                </a:solidFill>
              </a:rPr>
              <a:t>Estimulo</a:t>
            </a:r>
          </a:p>
        </p:txBody>
      </p:sp>
      <p:sp>
        <p:nvSpPr>
          <p:cNvPr id="4" name="3 Proceso"/>
          <p:cNvSpPr/>
          <p:nvPr/>
        </p:nvSpPr>
        <p:spPr>
          <a:xfrm>
            <a:off x="6524625" y="3571875"/>
            <a:ext cx="2071688" cy="1714500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dirty="0">
                <a:solidFill>
                  <a:prstClr val="white"/>
                </a:solidFill>
              </a:rPr>
              <a:t>Respuesta</a:t>
            </a:r>
          </a:p>
        </p:txBody>
      </p:sp>
      <p:sp>
        <p:nvSpPr>
          <p:cNvPr id="3" name="2 Flecha derecha"/>
          <p:cNvSpPr/>
          <p:nvPr/>
        </p:nvSpPr>
        <p:spPr>
          <a:xfrm>
            <a:off x="5810250" y="3714751"/>
            <a:ext cx="928688" cy="135731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2881314" y="5000626"/>
            <a:ext cx="6480175" cy="1673225"/>
          </a:xfrm>
        </p:spPr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48134" name="4 Título"/>
          <p:cNvSpPr>
            <a:spLocks noGrp="1"/>
          </p:cNvSpPr>
          <p:nvPr>
            <p:ph type="title"/>
          </p:nvPr>
        </p:nvSpPr>
        <p:spPr>
          <a:xfrm>
            <a:off x="2095501" y="428626"/>
            <a:ext cx="8201025" cy="1362075"/>
          </a:xfrm>
        </p:spPr>
        <p:txBody>
          <a:bodyPr/>
          <a:lstStyle/>
          <a:p>
            <a:r>
              <a:rPr lang="es-ES_tradnl"/>
              <a:t>Modelo Reactivo o Determinista</a:t>
            </a:r>
          </a:p>
        </p:txBody>
      </p:sp>
    </p:spTree>
    <p:extLst>
      <p:ext uri="{BB962C8B-B14F-4D97-AF65-F5344CB8AC3E}">
        <p14:creationId xmlns:p14="http://schemas.microsoft.com/office/powerpoint/2010/main" val="1803118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UY" b="1" dirty="0">
                <a:solidFill>
                  <a:srgbClr val="7B9899"/>
                </a:solidFill>
              </a:rPr>
              <a:t>El Modelo Determinista (Reactivo)</a:t>
            </a:r>
            <a:endParaRPr lang="en-US" b="1" dirty="0">
              <a:solidFill>
                <a:srgbClr val="7B9899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825625" y="1527175"/>
            <a:ext cx="8504238" cy="45720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UY" sz="2800" b="1" dirty="0">
                <a:solidFill>
                  <a:srgbClr val="FF0000"/>
                </a:solidFill>
              </a:rPr>
              <a:t>Determinista Genético – La culpa la tienen los abuelos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br>
              <a:rPr lang="es-UY" sz="2800" b="1" dirty="0">
                <a:solidFill>
                  <a:srgbClr val="FF0000"/>
                </a:solidFill>
              </a:rPr>
            </a:br>
            <a:endParaRPr lang="es-UY" sz="2800" b="1" dirty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UY" sz="2800" b="1" dirty="0">
                <a:solidFill>
                  <a:srgbClr val="FF0000"/>
                </a:solidFill>
              </a:rPr>
              <a:t>Determinista Psíquico – La culpa la tienen los padres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br>
              <a:rPr lang="es-UY" sz="2800" b="1" dirty="0">
                <a:solidFill>
                  <a:srgbClr val="FF0000"/>
                </a:solidFill>
              </a:rPr>
            </a:br>
            <a:endParaRPr lang="es-UY" sz="2800" b="1" dirty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UY" sz="2800" b="1" dirty="0">
                <a:solidFill>
                  <a:srgbClr val="FF0000"/>
                </a:solidFill>
              </a:rPr>
              <a:t>Determinista Ambiental – La culpa la tienen el ambiente y las circunstancias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UY" sz="28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6986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roceso"/>
          <p:cNvSpPr/>
          <p:nvPr/>
        </p:nvSpPr>
        <p:spPr>
          <a:xfrm>
            <a:off x="2595563" y="2714626"/>
            <a:ext cx="1985962" cy="1755775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dirty="0">
                <a:solidFill>
                  <a:prstClr val="white"/>
                </a:solidFill>
              </a:rPr>
              <a:t>Estimulo</a:t>
            </a:r>
          </a:p>
        </p:txBody>
      </p:sp>
      <p:sp>
        <p:nvSpPr>
          <p:cNvPr id="4" name="3 Proceso"/>
          <p:cNvSpPr/>
          <p:nvPr/>
        </p:nvSpPr>
        <p:spPr>
          <a:xfrm>
            <a:off x="7596189" y="2643189"/>
            <a:ext cx="2071687" cy="1785937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dirty="0">
                <a:solidFill>
                  <a:prstClr val="white"/>
                </a:solidFill>
              </a:rPr>
              <a:t>Respuesta</a:t>
            </a:r>
          </a:p>
        </p:txBody>
      </p:sp>
      <p:sp>
        <p:nvSpPr>
          <p:cNvPr id="16" name="15 Subtítulo"/>
          <p:cNvSpPr>
            <a:spLocks noGrp="1"/>
          </p:cNvSpPr>
          <p:nvPr>
            <p:ph type="subTitle" idx="1"/>
          </p:nvPr>
        </p:nvSpPr>
        <p:spPr>
          <a:xfrm>
            <a:off x="1738314" y="4786313"/>
            <a:ext cx="8929687" cy="1752600"/>
          </a:xfrm>
        </p:spPr>
        <p:txBody>
          <a:bodyPr>
            <a:normAutofit/>
          </a:bodyPr>
          <a:lstStyle/>
          <a:p>
            <a:pPr>
              <a:defRPr/>
            </a:pPr>
            <a:endParaRPr lang="es-ES_tradnl" dirty="0"/>
          </a:p>
          <a:p>
            <a:pPr>
              <a:defRPr/>
            </a:pPr>
            <a:r>
              <a:rPr lang="es-ES_tradnl" dirty="0"/>
              <a:t>Visión de Dios           Voluntad          conciencia moral</a:t>
            </a:r>
          </a:p>
          <a:p>
            <a:pPr>
              <a:defRPr/>
            </a:pPr>
            <a:endParaRPr lang="es-ES_tradnl" dirty="0"/>
          </a:p>
          <a:p>
            <a:pPr>
              <a:defRPr/>
            </a:pPr>
            <a:r>
              <a:rPr lang="es-ES_tradnl" dirty="0"/>
              <a:t>Propósito                         libertad </a:t>
            </a:r>
          </a:p>
        </p:txBody>
      </p:sp>
      <p:sp>
        <p:nvSpPr>
          <p:cNvPr id="50181" name="4 Título"/>
          <p:cNvSpPr>
            <a:spLocks noGrp="1"/>
          </p:cNvSpPr>
          <p:nvPr>
            <p:ph type="ctrTitle"/>
          </p:nvPr>
        </p:nvSpPr>
        <p:spPr>
          <a:xfrm>
            <a:off x="2166938" y="0"/>
            <a:ext cx="7772400" cy="1752600"/>
          </a:xfrm>
        </p:spPr>
        <p:txBody>
          <a:bodyPr/>
          <a:lstStyle/>
          <a:p>
            <a:r>
              <a:rPr lang="es-ES_tradnl"/>
              <a:t>Modelo Proactivo</a:t>
            </a:r>
          </a:p>
        </p:txBody>
      </p:sp>
      <p:sp>
        <p:nvSpPr>
          <p:cNvPr id="6" name="5 Flecha abajo"/>
          <p:cNvSpPr/>
          <p:nvPr/>
        </p:nvSpPr>
        <p:spPr>
          <a:xfrm>
            <a:off x="5453063" y="2928938"/>
            <a:ext cx="1143000" cy="107156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6596063" y="40005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rot="5400000">
            <a:off x="4252914" y="4057651"/>
            <a:ext cx="985837" cy="728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rot="5400000">
            <a:off x="5632451" y="4535489"/>
            <a:ext cx="785813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rot="16200000" flipH="1">
            <a:off x="5738814" y="4429126"/>
            <a:ext cx="1857375" cy="1000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 rot="5400000">
            <a:off x="4202906" y="4321969"/>
            <a:ext cx="1785938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1671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UY" b="1">
                <a:solidFill>
                  <a:srgbClr val="7B9899"/>
                </a:solidFill>
              </a:rPr>
              <a:t>El Modelo Proactivo </a:t>
            </a:r>
            <a:endParaRPr lang="en-US" b="1">
              <a:solidFill>
                <a:srgbClr val="7B9899"/>
              </a:solidFill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825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s-UY" sz="2800" b="1">
                <a:solidFill>
                  <a:srgbClr val="0070C0"/>
                </a:solidFill>
              </a:rPr>
              <a:t>Entre el estimulo y la respuesta tengo la libertad interior de elegir</a:t>
            </a:r>
          </a:p>
          <a:p>
            <a:pPr eaLnBrk="1" hangingPunct="1"/>
            <a:r>
              <a:rPr lang="es-UY" sz="2800" b="1">
                <a:solidFill>
                  <a:srgbClr val="0070C0"/>
                </a:solidFill>
              </a:rPr>
              <a:t>Tenemos el desafío de tomar la iniciativa y de asumir la responsabilidad de hacer que las cosas pasen</a:t>
            </a:r>
          </a:p>
          <a:p>
            <a:pPr eaLnBrk="1" hangingPunct="1"/>
            <a:r>
              <a:rPr lang="es-UY" sz="2800" b="1">
                <a:solidFill>
                  <a:srgbClr val="0070C0"/>
                </a:solidFill>
              </a:rPr>
              <a:t>Es entender la libertad que tenemos de no dejarnos determinar por nuestras condiciones  y reaccionar sino de tomar decisiones que nos lleven a las mejores soluciones</a:t>
            </a:r>
          </a:p>
          <a:p>
            <a:pPr eaLnBrk="1" hangingPunct="1"/>
            <a:endParaRPr lang="es-UY" sz="2800"/>
          </a:p>
          <a:p>
            <a:pPr eaLnBrk="1" hangingPunct="1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7800891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/>
              <a:t>Los Círculos de Preocupación e Influencia</a:t>
            </a:r>
          </a:p>
        </p:txBody>
      </p:sp>
      <p:sp>
        <p:nvSpPr>
          <p:cNvPr id="3" name="2 Proceso alternativo"/>
          <p:cNvSpPr/>
          <p:nvPr/>
        </p:nvSpPr>
        <p:spPr>
          <a:xfrm>
            <a:off x="5595938" y="4071939"/>
            <a:ext cx="914400" cy="6127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3024166" y="17859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2583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89" y="259645"/>
            <a:ext cx="10182577" cy="63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480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/>
              <a:t>Limitando nuestro Circulo de Influencia</a:t>
            </a:r>
          </a:p>
        </p:txBody>
      </p:sp>
      <p:sp>
        <p:nvSpPr>
          <p:cNvPr id="3" name="2 Proceso alternativo"/>
          <p:cNvSpPr/>
          <p:nvPr/>
        </p:nvSpPr>
        <p:spPr>
          <a:xfrm>
            <a:off x="5595938" y="4071939"/>
            <a:ext cx="914400" cy="6127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3024166" y="157161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Flecha derecha"/>
          <p:cNvSpPr/>
          <p:nvPr/>
        </p:nvSpPr>
        <p:spPr>
          <a:xfrm>
            <a:off x="4310063" y="328612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6" name="5 Flecha abajo"/>
          <p:cNvSpPr/>
          <p:nvPr/>
        </p:nvSpPr>
        <p:spPr>
          <a:xfrm>
            <a:off x="5810250" y="2500314"/>
            <a:ext cx="484188" cy="549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7" name="6 Flecha izquierda"/>
          <p:cNvSpPr/>
          <p:nvPr/>
        </p:nvSpPr>
        <p:spPr>
          <a:xfrm>
            <a:off x="6738938" y="3214689"/>
            <a:ext cx="977900" cy="4841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8" name="7 Flecha arriba"/>
          <p:cNvSpPr/>
          <p:nvPr/>
        </p:nvSpPr>
        <p:spPr>
          <a:xfrm>
            <a:off x="5881689" y="4214813"/>
            <a:ext cx="484187" cy="977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27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/>
              <a:t>Ampliando nuestro Circulo de Influencia</a:t>
            </a:r>
          </a:p>
        </p:txBody>
      </p:sp>
      <p:sp>
        <p:nvSpPr>
          <p:cNvPr id="3" name="2 Proceso alternativo"/>
          <p:cNvSpPr/>
          <p:nvPr/>
        </p:nvSpPr>
        <p:spPr>
          <a:xfrm>
            <a:off x="5595938" y="4071939"/>
            <a:ext cx="914400" cy="6127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3095604" y="17144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8 Flecha derecha"/>
          <p:cNvSpPr/>
          <p:nvPr/>
        </p:nvSpPr>
        <p:spPr>
          <a:xfrm>
            <a:off x="7739064" y="3214689"/>
            <a:ext cx="357187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0" name="9 Flecha arriba"/>
          <p:cNvSpPr/>
          <p:nvPr/>
        </p:nvSpPr>
        <p:spPr>
          <a:xfrm>
            <a:off x="5881689" y="1714501"/>
            <a:ext cx="484187" cy="4286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2" name="11 Flecha izquierda"/>
          <p:cNvSpPr/>
          <p:nvPr/>
        </p:nvSpPr>
        <p:spPr>
          <a:xfrm>
            <a:off x="4095751" y="3286125"/>
            <a:ext cx="428625" cy="484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3" name="12 Flecha abajo"/>
          <p:cNvSpPr/>
          <p:nvPr/>
        </p:nvSpPr>
        <p:spPr>
          <a:xfrm>
            <a:off x="5953125" y="5214938"/>
            <a:ext cx="484188" cy="500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613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1825625" y="1524001"/>
            <a:ext cx="4040188" cy="733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/>
              <a:t>De Afuera hacia Adentro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3"/>
          </p:nvPr>
        </p:nvSpPr>
        <p:spPr>
          <a:xfrm>
            <a:off x="6315076" y="1524000"/>
            <a:ext cx="4041775" cy="7318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/>
              <a:t>De Adentro hacia Afuera</a:t>
            </a:r>
          </a:p>
        </p:txBody>
      </p:sp>
      <p:sp>
        <p:nvSpPr>
          <p:cNvPr id="51204" name="3 Marcador de contenido"/>
          <p:cNvSpPr>
            <a:spLocks noGrp="1"/>
          </p:cNvSpPr>
          <p:nvPr>
            <p:ph sz="quarter" idx="2"/>
          </p:nvPr>
        </p:nvSpPr>
        <p:spPr>
          <a:xfrm>
            <a:off x="1809751" y="2643189"/>
            <a:ext cx="4041775" cy="3817937"/>
          </a:xfrm>
        </p:spPr>
        <p:txBody>
          <a:bodyPr/>
          <a:lstStyle/>
          <a:p>
            <a:pPr eaLnBrk="1" hangingPunct="1"/>
            <a:r>
              <a:rPr lang="es-ES_tradnl"/>
              <a:t>El problema está allí afuera</a:t>
            </a:r>
          </a:p>
          <a:p>
            <a:pPr eaLnBrk="1" hangingPunct="1"/>
            <a:r>
              <a:rPr lang="es-ES_tradnl"/>
              <a:t>La culpa la tienen otros</a:t>
            </a:r>
          </a:p>
          <a:p>
            <a:pPr eaLnBrk="1" hangingPunct="1"/>
            <a:r>
              <a:rPr lang="es-ES_tradnl"/>
              <a:t>Yo no soy responsable</a:t>
            </a:r>
          </a:p>
          <a:p>
            <a:pPr eaLnBrk="1" hangingPunct="1"/>
            <a:r>
              <a:rPr lang="es-ES_tradnl"/>
              <a:t>Los demás deben cambiar</a:t>
            </a:r>
          </a:p>
          <a:p>
            <a:pPr eaLnBrk="1" hangingPunct="1"/>
            <a:r>
              <a:rPr lang="es-ES_tradnl"/>
              <a:t>No puedo hacer nada</a:t>
            </a:r>
          </a:p>
          <a:p>
            <a:pPr eaLnBrk="1" hangingPunct="1"/>
            <a:endParaRPr lang="es-ES_tradnl"/>
          </a:p>
        </p:txBody>
      </p:sp>
      <p:sp>
        <p:nvSpPr>
          <p:cNvPr id="51205" name="4 Marcador de contenido"/>
          <p:cNvSpPr>
            <a:spLocks noGrp="1"/>
          </p:cNvSpPr>
          <p:nvPr>
            <p:ph sz="quarter" idx="4"/>
          </p:nvPr>
        </p:nvSpPr>
        <p:spPr>
          <a:xfrm>
            <a:off x="6310313" y="2571750"/>
            <a:ext cx="4038600" cy="3822700"/>
          </a:xfrm>
        </p:spPr>
        <p:txBody>
          <a:bodyPr/>
          <a:lstStyle/>
          <a:p>
            <a:pPr eaLnBrk="1" hangingPunct="1"/>
            <a:r>
              <a:rPr lang="es-ES_tradnl"/>
              <a:t>El problema está en mi</a:t>
            </a:r>
          </a:p>
          <a:p>
            <a:pPr eaLnBrk="1" hangingPunct="1"/>
            <a:r>
              <a:rPr lang="es-ES_tradnl"/>
              <a:t>Soy responsable para producir un cambio</a:t>
            </a:r>
          </a:p>
          <a:p>
            <a:pPr eaLnBrk="1" hangingPunct="1"/>
            <a:r>
              <a:rPr lang="es-ES_tradnl"/>
              <a:t>Puede tomar la iniciativa para hacer una diferencia en la situacion</a:t>
            </a:r>
          </a:p>
        </p:txBody>
      </p:sp>
      <p:sp>
        <p:nvSpPr>
          <p:cNvPr id="5120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/>
              <a:t>Dos Paradigmas</a:t>
            </a:r>
          </a:p>
        </p:txBody>
      </p:sp>
    </p:spTree>
    <p:extLst>
      <p:ext uri="{BB962C8B-B14F-4D97-AF65-F5344CB8AC3E}">
        <p14:creationId xmlns:p14="http://schemas.microsoft.com/office/powerpoint/2010/main" val="3357633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789" y="-231820"/>
            <a:ext cx="11771289" cy="788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400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229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1825625" y="1524001"/>
            <a:ext cx="4040188" cy="733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/>
              <a:t>Designio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3"/>
          </p:nvPr>
        </p:nvSpPr>
        <p:spPr>
          <a:xfrm>
            <a:off x="6315076" y="1524000"/>
            <a:ext cx="4041775" cy="7318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/>
              <a:t>Omisión / Otros / Circunstancias</a:t>
            </a:r>
          </a:p>
        </p:txBody>
      </p:sp>
      <p:sp>
        <p:nvSpPr>
          <p:cNvPr id="53252" name="3 Marcador de contenido"/>
          <p:cNvSpPr>
            <a:spLocks noGrp="1"/>
          </p:cNvSpPr>
          <p:nvPr>
            <p:ph sz="quarter" idx="2"/>
          </p:nvPr>
        </p:nvSpPr>
        <p:spPr>
          <a:xfrm>
            <a:off x="1809751" y="2643189"/>
            <a:ext cx="4041775" cy="3817937"/>
          </a:xfrm>
        </p:spPr>
        <p:txBody>
          <a:bodyPr/>
          <a:lstStyle/>
          <a:p>
            <a:pPr eaLnBrk="1" hangingPunct="1"/>
            <a:r>
              <a:rPr lang="es-ES_tradnl"/>
              <a:t>Tengo una visión para mi vida y se a donde voy</a:t>
            </a:r>
          </a:p>
          <a:p>
            <a:pPr eaLnBrk="1" hangingPunct="1"/>
            <a:r>
              <a:rPr lang="es-ES_tradnl"/>
              <a:t>Soy el producto de mis decisiones</a:t>
            </a:r>
          </a:p>
          <a:p>
            <a:pPr eaLnBrk="1" hangingPunct="1"/>
            <a:r>
              <a:rPr lang="es-ES_tradnl"/>
              <a:t>Mi vida no es producto de la agenda de los demás ni de las circunstancias</a:t>
            </a:r>
          </a:p>
          <a:p>
            <a:pPr eaLnBrk="1" hangingPunct="1"/>
            <a:endParaRPr lang="es-ES_tradnl"/>
          </a:p>
        </p:txBody>
      </p:sp>
      <p:sp>
        <p:nvSpPr>
          <p:cNvPr id="53253" name="4 Marcador de contenido"/>
          <p:cNvSpPr>
            <a:spLocks noGrp="1"/>
          </p:cNvSpPr>
          <p:nvPr>
            <p:ph sz="quarter" idx="4"/>
          </p:nvPr>
        </p:nvSpPr>
        <p:spPr>
          <a:xfrm>
            <a:off x="6310313" y="2571750"/>
            <a:ext cx="4038600" cy="3822700"/>
          </a:xfrm>
        </p:spPr>
        <p:txBody>
          <a:bodyPr/>
          <a:lstStyle/>
          <a:p>
            <a:pPr eaLnBrk="1" hangingPunct="1"/>
            <a:r>
              <a:rPr lang="es-ES_tradnl"/>
              <a:t>Voy a donde me lleve el viento</a:t>
            </a:r>
          </a:p>
          <a:p>
            <a:pPr eaLnBrk="1" hangingPunct="1"/>
            <a:r>
              <a:rPr lang="es-ES_tradnl"/>
              <a:t>Soy el producto de las circunstancias y condiciones</a:t>
            </a:r>
          </a:p>
          <a:p>
            <a:pPr eaLnBrk="1" hangingPunct="1"/>
            <a:r>
              <a:rPr lang="es-ES_tradnl"/>
              <a:t>Soy el producto de la agenda de otros y de las circunstancias</a:t>
            </a:r>
          </a:p>
        </p:txBody>
      </p:sp>
      <p:sp>
        <p:nvSpPr>
          <p:cNvPr id="53254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/>
              <a:t>Las Dos Creaciones</a:t>
            </a:r>
          </a:p>
        </p:txBody>
      </p:sp>
    </p:spTree>
    <p:extLst>
      <p:ext uri="{BB962C8B-B14F-4D97-AF65-F5344CB8AC3E}">
        <p14:creationId xmlns:p14="http://schemas.microsoft.com/office/powerpoint/2010/main" val="27651159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4063" y="-214313"/>
            <a:ext cx="8229600" cy="1258888"/>
          </a:xfrm>
        </p:spPr>
        <p:txBody>
          <a:bodyPr/>
          <a:lstStyle/>
          <a:p>
            <a:pPr eaLnBrk="1" hangingPunct="1"/>
            <a:r>
              <a:rPr lang="es-UY" sz="4000">
                <a:solidFill>
                  <a:srgbClr val="7B9899"/>
                </a:solidFill>
              </a:rPr>
              <a:t>Resultados de nuestros paradigmas</a:t>
            </a:r>
            <a:endParaRPr lang="en-US" sz="4000">
              <a:solidFill>
                <a:srgbClr val="7B9899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992313" y="1989139"/>
            <a:ext cx="8229600" cy="4530725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s-UY" sz="2800" dirty="0">
                <a:solidFill>
                  <a:srgbClr val="002060"/>
                </a:solidFill>
              </a:rPr>
              <a:t>El modelo reactivo / Nos volvemos dependientes. Este es el paradigma del tu, tu eres responsable por los resultados y mi vida.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s-UY" sz="2800" dirty="0">
              <a:solidFill>
                <a:srgbClr val="002060"/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s-UY" sz="2800" dirty="0">
                <a:solidFill>
                  <a:srgbClr val="002060"/>
                </a:solidFill>
              </a:rPr>
              <a:t>El modulo proactivo / Nos volvemos independientes. Este es el paradigma del yo, yo soy responsable por los resultados.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s-UY" sz="2800" dirty="0">
              <a:solidFill>
                <a:srgbClr val="002060"/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s-UY" sz="2800" dirty="0">
                <a:solidFill>
                  <a:srgbClr val="002060"/>
                </a:solidFill>
              </a:rPr>
              <a:t>El modelo mas excelente/ Nos volvemos interdependientes. Este es el paradigma de nosotros, nosotros unidos podemos hacer un impacto mayor. Este es el plan de Dios.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85492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81188" y="5357813"/>
            <a:ext cx="8229600" cy="10080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UY" sz="4900" b="1" dirty="0">
                <a:solidFill>
                  <a:srgbClr val="993300"/>
                </a:solidFill>
              </a:rPr>
              <a:t>Conceptos Importantes</a:t>
            </a:r>
            <a:br>
              <a:rPr lang="es-UY" sz="3600" dirty="0">
                <a:solidFill>
                  <a:schemeClr val="accent3">
                    <a:shade val="75000"/>
                  </a:schemeClr>
                </a:solidFill>
              </a:rPr>
            </a:br>
            <a:br>
              <a:rPr lang="es-UY" sz="3600" dirty="0">
                <a:solidFill>
                  <a:schemeClr val="accent3">
                    <a:shade val="75000"/>
                  </a:schemeClr>
                </a:solidFill>
              </a:rPr>
            </a:br>
            <a:br>
              <a:rPr lang="es-UY" sz="3600" dirty="0">
                <a:solidFill>
                  <a:schemeClr val="accent3">
                    <a:shade val="75000"/>
                  </a:schemeClr>
                </a:solidFill>
              </a:rPr>
            </a:br>
            <a:r>
              <a:rPr lang="es-UY" sz="3100" dirty="0">
                <a:solidFill>
                  <a:srgbClr val="002060"/>
                </a:solidFill>
              </a:rPr>
              <a:t>“Somos responsables por el estado de nuestra vida”</a:t>
            </a:r>
            <a:br>
              <a:rPr lang="es-UY" sz="3100" dirty="0">
                <a:solidFill>
                  <a:srgbClr val="002060"/>
                </a:solidFill>
              </a:rPr>
            </a:br>
            <a:br>
              <a:rPr lang="es-UY" sz="3100" dirty="0">
                <a:solidFill>
                  <a:srgbClr val="002060"/>
                </a:solidFill>
              </a:rPr>
            </a:br>
            <a:r>
              <a:rPr lang="es-UY" sz="3100" dirty="0">
                <a:solidFill>
                  <a:srgbClr val="002060"/>
                </a:solidFill>
              </a:rPr>
              <a:t>“No somos victimas de nuestras circunstancias”</a:t>
            </a:r>
            <a:br>
              <a:rPr lang="es-UY" sz="3100" dirty="0">
                <a:solidFill>
                  <a:srgbClr val="002060"/>
                </a:solidFill>
              </a:rPr>
            </a:br>
            <a:br>
              <a:rPr lang="es-UY" sz="3100" dirty="0">
                <a:solidFill>
                  <a:srgbClr val="002060"/>
                </a:solidFill>
              </a:rPr>
            </a:br>
            <a:r>
              <a:rPr lang="es-UY" sz="3100" dirty="0">
                <a:solidFill>
                  <a:srgbClr val="002060"/>
                </a:solidFill>
              </a:rPr>
              <a:t>“Somos hoy lo que decidimos ser ayer y seremos mañana lo que  decidamos ser hoy”</a:t>
            </a:r>
            <a:br>
              <a:rPr lang="es-UY" sz="3100" dirty="0">
                <a:solidFill>
                  <a:srgbClr val="002060"/>
                </a:solidFill>
              </a:rPr>
            </a:br>
            <a:br>
              <a:rPr lang="es-UY" sz="3100" dirty="0">
                <a:solidFill>
                  <a:srgbClr val="002060"/>
                </a:solidFill>
              </a:rPr>
            </a:br>
            <a:r>
              <a:rPr lang="es-UY" sz="3100" dirty="0">
                <a:solidFill>
                  <a:srgbClr val="002060"/>
                </a:solidFill>
              </a:rPr>
              <a:t>“No somos el resultado de nuestras condiciones </a:t>
            </a:r>
            <a:br>
              <a:rPr lang="es-UY" sz="3100" dirty="0">
                <a:solidFill>
                  <a:srgbClr val="002060"/>
                </a:solidFill>
              </a:rPr>
            </a:br>
            <a:r>
              <a:rPr lang="es-UY" sz="3100" dirty="0">
                <a:solidFill>
                  <a:srgbClr val="002060"/>
                </a:solidFill>
              </a:rPr>
              <a:t>sino el resultado de nuestras decisiones”</a:t>
            </a:r>
            <a:br>
              <a:rPr lang="es-UY" sz="3100" dirty="0">
                <a:solidFill>
                  <a:schemeClr val="tx1"/>
                </a:solidFill>
              </a:rPr>
            </a:br>
            <a:endParaRPr lang="en-US" sz="3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693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28601"/>
            <a:ext cx="8534400" cy="758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UY" dirty="0">
                <a:solidFill>
                  <a:schemeClr val="accent3">
                    <a:shade val="75000"/>
                  </a:schemeClr>
                </a:solidFill>
              </a:rPr>
              <a:t>Haciendo la Diferencia en las siguientes áreas…</a:t>
            </a:r>
          </a:p>
        </p:txBody>
      </p:sp>
      <p:graphicFrame>
        <p:nvGraphicFramePr>
          <p:cNvPr id="5" name="4 Diagrama"/>
          <p:cNvGraphicFramePr/>
          <p:nvPr/>
        </p:nvGraphicFramePr>
        <p:xfrm>
          <a:off x="3524232" y="1214422"/>
          <a:ext cx="4714908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54739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UY" altLang="es-CO" sz="5400" b="1" dirty="0">
                <a:solidFill>
                  <a:srgbClr val="C00000"/>
                </a:solidFill>
                <a:latin typeface="+mn-lt"/>
              </a:rPr>
              <a:t>¿Por qué es importante una visión?</a:t>
            </a:r>
            <a:endParaRPr lang="en-US" altLang="es-CO" sz="5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53167" y="2408349"/>
            <a:ext cx="8618111" cy="4655713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altLang="es-CO" sz="4000" dirty="0">
                <a:solidFill>
                  <a:srgbClr val="002060"/>
                </a:solidFill>
              </a:rPr>
              <a:t>Existe una relación entre el grado de impacto que tiene un individuo o una organización y la presencia de la visión como la fuerza impulsora de la actividad que trajo ese impacto.</a:t>
            </a:r>
            <a:endParaRPr lang="en-US" altLang="es-CO" sz="4000" dirty="0">
              <a:solidFill>
                <a:srgbClr val="002060"/>
              </a:solidFill>
            </a:endParaRPr>
          </a:p>
        </p:txBody>
      </p:sp>
      <p:sp>
        <p:nvSpPr>
          <p:cNvPr id="114694" name="Rectangle 6"/>
          <p:cNvSpPr>
            <a:spLocks noGrp="1" noChangeArrowheads="1"/>
          </p:cNvSpPr>
          <p:nvPr>
            <p:ph sz="quarter" idx="3"/>
          </p:nvPr>
        </p:nvSpPr>
        <p:spPr>
          <a:xfrm>
            <a:off x="6173788" y="5473701"/>
            <a:ext cx="4037012" cy="657225"/>
          </a:xfrm>
        </p:spPr>
        <p:txBody>
          <a:bodyPr/>
          <a:lstStyle/>
          <a:p>
            <a:endParaRPr lang="es-CO" altLang="es-CO" sz="2100"/>
          </a:p>
        </p:txBody>
      </p:sp>
    </p:spTree>
    <p:extLst>
      <p:ext uri="{BB962C8B-B14F-4D97-AF65-F5344CB8AC3E}">
        <p14:creationId xmlns:p14="http://schemas.microsoft.com/office/powerpoint/2010/main" val="85753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864" y="-868680"/>
            <a:ext cx="12632267" cy="83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407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s-UY" altLang="es-CO" sz="5400" b="1" dirty="0">
                <a:solidFill>
                  <a:srgbClr val="C00000"/>
                </a:solidFill>
                <a:latin typeface="+mn-lt"/>
              </a:rPr>
              <a:t>Importancia de una Visión</a:t>
            </a:r>
            <a:endParaRPr lang="en-US" altLang="es-CO" sz="5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67425" y="1366770"/>
            <a:ext cx="12024575" cy="4572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 2" pitchFamily="18" charset="2"/>
              <a:buNone/>
              <a:defRPr/>
            </a:pPr>
            <a:endParaRPr lang="es-ES_tradnl" sz="3200" dirty="0"/>
          </a:p>
          <a:p>
            <a:pPr>
              <a:lnSpc>
                <a:spcPct val="90000"/>
              </a:lnSpc>
              <a:defRPr/>
            </a:pPr>
            <a:r>
              <a:rPr lang="es-ES_tradnl" sz="3600" dirty="0">
                <a:solidFill>
                  <a:srgbClr val="002060"/>
                </a:solidFill>
              </a:rPr>
              <a:t>En la visión correcta encontramos realización</a:t>
            </a:r>
          </a:p>
          <a:p>
            <a:pPr>
              <a:lnSpc>
                <a:spcPct val="90000"/>
              </a:lnSpc>
              <a:defRPr/>
            </a:pPr>
            <a:r>
              <a:rPr lang="es-ES_tradnl" sz="3600" dirty="0">
                <a:solidFill>
                  <a:srgbClr val="002060"/>
                </a:solidFill>
              </a:rPr>
              <a:t>En la visión correcta encontramos motivación</a:t>
            </a:r>
          </a:p>
          <a:p>
            <a:pPr>
              <a:lnSpc>
                <a:spcPct val="90000"/>
              </a:lnSpc>
              <a:defRPr/>
            </a:pPr>
            <a:r>
              <a:rPr lang="es-ES_tradnl" sz="3600" dirty="0">
                <a:solidFill>
                  <a:srgbClr val="002060"/>
                </a:solidFill>
              </a:rPr>
              <a:t>En la visión correcta encontramos pasión</a:t>
            </a:r>
          </a:p>
          <a:p>
            <a:pPr>
              <a:lnSpc>
                <a:spcPct val="90000"/>
              </a:lnSpc>
              <a:defRPr/>
            </a:pPr>
            <a:r>
              <a:rPr lang="es-ES_tradnl" sz="3600" dirty="0">
                <a:solidFill>
                  <a:srgbClr val="002060"/>
                </a:solidFill>
              </a:rPr>
              <a:t>En la visión correcta operamos al máximo de nuestro potencial</a:t>
            </a:r>
          </a:p>
          <a:p>
            <a:pPr>
              <a:lnSpc>
                <a:spcPct val="90000"/>
              </a:lnSpc>
              <a:defRPr/>
            </a:pPr>
            <a:r>
              <a:rPr lang="es-ES_tradnl" sz="3600" dirty="0">
                <a:solidFill>
                  <a:srgbClr val="002060"/>
                </a:solidFill>
              </a:rPr>
              <a:t>En la visión correcta desarrollamos nuestros dones, liderazgo y nos convertimos en agentes de cambio</a:t>
            </a:r>
          </a:p>
          <a:p>
            <a:pPr>
              <a:lnSpc>
                <a:spcPct val="90000"/>
              </a:lnSpc>
              <a:defRPr/>
            </a:pPr>
            <a:r>
              <a:rPr lang="es-ES_tradnl" sz="3600" dirty="0">
                <a:solidFill>
                  <a:srgbClr val="002060"/>
                </a:solidFill>
              </a:rPr>
              <a:t>En la visión correcta somos  un factor positivo para los demás y nos volvemos una influencia positiva para la sociedad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es-ES_tradnl" sz="3600" dirty="0">
                <a:solidFill>
                  <a:srgbClr val="C00000"/>
                </a:solidFill>
              </a:rPr>
              <a:t>                       </a:t>
            </a:r>
            <a:endParaRPr lang="es-UY" sz="3600" dirty="0"/>
          </a:p>
          <a:p>
            <a:pPr marL="274320" indent="-274320">
              <a:buFont typeface="Wingdings 2"/>
              <a:buChar char=""/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913371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596945"/>
            <a:ext cx="1051560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s-UY" altLang="es-CO" sz="5400" b="1" dirty="0">
                <a:solidFill>
                  <a:srgbClr val="C00000"/>
                </a:solidFill>
                <a:latin typeface="Lucida Sans" panose="020B0602030504020204" pitchFamily="34" charset="0"/>
              </a:rPr>
              <a:t>Beneficios de una visión </a:t>
            </a:r>
            <a:endParaRPr lang="en-US" altLang="es-CO" sz="5400" b="1" dirty="0">
              <a:solidFill>
                <a:srgbClr val="C00000"/>
              </a:solidFill>
              <a:latin typeface="Lucida Sans" panose="020B0602030504020204" pitchFamily="34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75765" y="1544057"/>
            <a:ext cx="10159442" cy="5120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 2" pitchFamily="18" charset="2"/>
              <a:buNone/>
              <a:defRPr/>
            </a:pPr>
            <a:endParaRPr lang="es-ES_tradnl" dirty="0"/>
          </a:p>
          <a:p>
            <a:pPr>
              <a:lnSpc>
                <a:spcPct val="90000"/>
              </a:lnSpc>
              <a:defRPr/>
            </a:pPr>
            <a:r>
              <a:rPr lang="es-ES_tradnl" sz="4000" dirty="0">
                <a:solidFill>
                  <a:srgbClr val="003366"/>
                </a:solidFill>
              </a:rPr>
              <a:t>Mayor claridad de propósito</a:t>
            </a:r>
          </a:p>
          <a:p>
            <a:pPr>
              <a:lnSpc>
                <a:spcPct val="90000"/>
              </a:lnSpc>
              <a:defRPr/>
            </a:pPr>
            <a:r>
              <a:rPr lang="es-ES_tradnl" sz="4000" dirty="0">
                <a:solidFill>
                  <a:srgbClr val="003366"/>
                </a:solidFill>
              </a:rPr>
              <a:t>Una razón atrayente para enfrentar dificultades y riesgos.</a:t>
            </a:r>
          </a:p>
          <a:p>
            <a:pPr>
              <a:lnSpc>
                <a:spcPct val="90000"/>
              </a:lnSpc>
              <a:defRPr/>
            </a:pPr>
            <a:r>
              <a:rPr lang="es-ES_tradnl" sz="4000" dirty="0">
                <a:solidFill>
                  <a:srgbClr val="003366"/>
                </a:solidFill>
              </a:rPr>
              <a:t>Libertad para rechazar grandes oportunidades ya que usamos la visión como un filtro.</a:t>
            </a:r>
          </a:p>
          <a:p>
            <a:pPr>
              <a:lnSpc>
                <a:spcPct val="90000"/>
              </a:lnSpc>
              <a:defRPr/>
            </a:pPr>
            <a:r>
              <a:rPr lang="es-ES_tradnl" sz="4000" dirty="0">
                <a:solidFill>
                  <a:srgbClr val="003366"/>
                </a:solidFill>
              </a:rPr>
              <a:t>Inspirar a la gente con esperanza, atrayéndola a una causa y propósito común.</a:t>
            </a:r>
          </a:p>
          <a:p>
            <a:pPr marL="274320" indent="-274320">
              <a:buFont typeface="Wingdings 2"/>
              <a:buChar char=""/>
              <a:defRPr/>
            </a:pPr>
            <a:endParaRPr lang="es-UY" sz="4000" dirty="0"/>
          </a:p>
          <a:p>
            <a:pPr marL="274320" indent="-274320">
              <a:buFont typeface="Wingdings 2"/>
              <a:buChar char="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6290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732868" y="236971"/>
            <a:ext cx="10515600" cy="132556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UY" sz="6000" b="1" dirty="0">
                <a:solidFill>
                  <a:srgbClr val="C00000"/>
                </a:solidFill>
              </a:rPr>
              <a:t>Elementos del Liderazgo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>
          <a:xfrm>
            <a:off x="1236372" y="1729959"/>
            <a:ext cx="10012096" cy="4787721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es-UY" dirty="0">
                <a:solidFill>
                  <a:srgbClr val="002060"/>
                </a:solidFill>
              </a:rPr>
              <a:t>          </a:t>
            </a:r>
            <a:r>
              <a:rPr lang="es-UY" sz="4300" dirty="0">
                <a:solidFill>
                  <a:srgbClr val="0070C0"/>
                </a:solidFill>
              </a:rPr>
              <a:t>Dos elementos claves para el liderazgo -</a:t>
            </a:r>
            <a:r>
              <a:rPr lang="es-UY" sz="4300" dirty="0">
                <a:solidFill>
                  <a:srgbClr val="002060"/>
                </a:solidFill>
              </a:rPr>
              <a:t>  </a:t>
            </a:r>
          </a:p>
          <a:p>
            <a:pPr algn="ctr" eaLnBrk="1" hangingPunct="1">
              <a:buFontTx/>
              <a:buNone/>
              <a:defRPr/>
            </a:pPr>
            <a:r>
              <a:rPr lang="es-UY" sz="4300" b="1" dirty="0">
                <a:solidFill>
                  <a:srgbClr val="002060"/>
                </a:solidFill>
              </a:rPr>
              <a:t>a.  El líder sabe a donde va – </a:t>
            </a:r>
          </a:p>
          <a:p>
            <a:pPr algn="ctr" eaLnBrk="1" hangingPunct="1">
              <a:buFontTx/>
              <a:buNone/>
              <a:defRPr/>
            </a:pPr>
            <a:r>
              <a:rPr lang="es-UY" sz="4300" b="1" dirty="0">
                <a:solidFill>
                  <a:srgbClr val="002060"/>
                </a:solidFill>
              </a:rPr>
              <a:t>b. El líder persuade y motiva a otros para que lo acompañen –</a:t>
            </a:r>
            <a:r>
              <a:rPr lang="es-UY" sz="4300" dirty="0">
                <a:solidFill>
                  <a:srgbClr val="002060"/>
                </a:solidFill>
              </a:rPr>
              <a:t> </a:t>
            </a:r>
          </a:p>
          <a:p>
            <a:pPr algn="ctr" eaLnBrk="1" hangingPunct="1">
              <a:buFontTx/>
              <a:buNone/>
              <a:defRPr/>
            </a:pPr>
            <a:r>
              <a:rPr lang="es-UY" sz="4300" dirty="0">
                <a:solidFill>
                  <a:srgbClr val="0070C0"/>
                </a:solidFill>
              </a:rPr>
              <a:t>Dos preguntas fundamentales para determinar un liderazgo –</a:t>
            </a:r>
          </a:p>
          <a:p>
            <a:pPr algn="ctr" eaLnBrk="1" hangingPunct="1">
              <a:buFontTx/>
              <a:buNone/>
              <a:defRPr/>
            </a:pPr>
            <a:r>
              <a:rPr lang="es-UY" sz="4300" b="1" dirty="0">
                <a:solidFill>
                  <a:srgbClr val="002060"/>
                </a:solidFill>
              </a:rPr>
              <a:t>a. ¿Qué es lo que tu quieres?</a:t>
            </a:r>
          </a:p>
          <a:p>
            <a:pPr algn="ctr" eaLnBrk="1" hangingPunct="1">
              <a:buFontTx/>
              <a:buNone/>
              <a:defRPr/>
            </a:pPr>
            <a:r>
              <a:rPr lang="es-UY" sz="4300" b="1" dirty="0">
                <a:solidFill>
                  <a:srgbClr val="002060"/>
                </a:solidFill>
              </a:rPr>
              <a:t>b. ¿Dónde está su gente?</a:t>
            </a:r>
            <a:endParaRPr lang="en-US" sz="43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713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974" y="248486"/>
            <a:ext cx="10515600" cy="132556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UY" sz="6000" b="1" dirty="0">
                <a:solidFill>
                  <a:srgbClr val="C00000"/>
                </a:solidFill>
              </a:rPr>
              <a:t>El Líder sabe adonde va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347730" y="1574048"/>
            <a:ext cx="11547491" cy="517448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s-UY" sz="3600" dirty="0">
                <a:solidFill>
                  <a:srgbClr val="002060"/>
                </a:solidFill>
              </a:rPr>
              <a:t>a. </a:t>
            </a:r>
            <a:r>
              <a:rPr lang="es-UY" sz="4300" dirty="0">
                <a:solidFill>
                  <a:srgbClr val="002060"/>
                </a:solidFill>
              </a:rPr>
              <a:t>Desarrolla profundas convicciones personales –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UY" sz="4300" dirty="0">
                <a:solidFill>
                  <a:srgbClr val="002060"/>
                </a:solidFill>
              </a:rPr>
              <a:t>b. Mantiene una agenda personal rigurosa –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UY" sz="4300" dirty="0">
                <a:solidFill>
                  <a:srgbClr val="002060"/>
                </a:solidFill>
              </a:rPr>
              <a:t>c. Pone todos los aspectos subordinados a la meta –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UY" sz="4300" dirty="0">
                <a:solidFill>
                  <a:srgbClr val="002060"/>
                </a:solidFill>
              </a:rPr>
              <a:t>d. Está dispuesto a tomar decisiones radicales –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UY" sz="4300" dirty="0">
                <a:solidFill>
                  <a:srgbClr val="002060"/>
                </a:solidFill>
              </a:rPr>
              <a:t>e. Abraza un sentido de misión y destino –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UY" sz="4300" dirty="0">
                <a:solidFill>
                  <a:srgbClr val="002060"/>
                </a:solidFill>
              </a:rPr>
              <a:t>f. Aprende a vivir con los problemas –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UY" sz="4300" dirty="0">
                <a:solidFill>
                  <a:srgbClr val="002060"/>
                </a:solidFill>
              </a:rPr>
              <a:t>g. No trabaja duro, trabaja inteligente – </a:t>
            </a:r>
          </a:p>
          <a:p>
            <a:pPr eaLnBrk="1" hangingPunct="1">
              <a:lnSpc>
                <a:spcPct val="90000"/>
              </a:lnSpc>
              <a:defRPr/>
            </a:pPr>
            <a:endParaRPr lang="es-UY" sz="2800" dirty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s-UY" sz="2800" dirty="0">
                <a:solidFill>
                  <a:srgbClr val="002060"/>
                </a:solidFill>
              </a:rPr>
              <a:t>                           </a:t>
            </a:r>
            <a:r>
              <a:rPr lang="es-UY" sz="1800" dirty="0">
                <a:solidFill>
                  <a:srgbClr val="002060"/>
                </a:solidFill>
              </a:rPr>
              <a:t>Tomado del Manual de Administración de Howard </a:t>
            </a:r>
            <a:r>
              <a:rPr lang="es-UY" sz="1800" dirty="0" err="1">
                <a:solidFill>
                  <a:srgbClr val="002060"/>
                </a:solidFill>
              </a:rPr>
              <a:t>Hendricks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353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13084" y="334796"/>
            <a:ext cx="11365832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s-UY" sz="6000" b="1" dirty="0">
                <a:solidFill>
                  <a:srgbClr val="C00000"/>
                </a:solidFill>
              </a:rPr>
              <a:t>El Líder persuade a otros para que lo acompañen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92515" name="Rectangle 3"/>
          <p:cNvSpPr>
            <a:spLocks noGrp="1" noChangeArrowheads="1"/>
          </p:cNvSpPr>
          <p:nvPr>
            <p:ph idx="1"/>
          </p:nvPr>
        </p:nvSpPr>
        <p:spPr>
          <a:xfrm>
            <a:off x="580510" y="2172078"/>
            <a:ext cx="11983453" cy="4495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s-UY" sz="3600" dirty="0">
                <a:solidFill>
                  <a:srgbClr val="002060"/>
                </a:solidFill>
              </a:rPr>
              <a:t>a. </a:t>
            </a:r>
            <a:r>
              <a:rPr lang="es-UY" sz="4300" dirty="0">
                <a:solidFill>
                  <a:srgbClr val="002060"/>
                </a:solidFill>
              </a:rPr>
              <a:t>Es altamente contagioso –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UY" sz="4300" dirty="0">
                <a:solidFill>
                  <a:srgbClr val="002060"/>
                </a:solidFill>
              </a:rPr>
              <a:t>b. Percibe a las personas a la luz del potencial que representan –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UY" sz="4300" dirty="0">
                <a:solidFill>
                  <a:srgbClr val="002060"/>
                </a:solidFill>
              </a:rPr>
              <a:t>c. Domina el arte de desarrollar hombres –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UY" sz="4300" dirty="0">
                <a:solidFill>
                  <a:srgbClr val="002060"/>
                </a:solidFill>
              </a:rPr>
              <a:t>d. Es un auto dínamo –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UY" sz="4300" dirty="0">
                <a:solidFill>
                  <a:srgbClr val="002060"/>
                </a:solidFill>
              </a:rPr>
              <a:t>e. Ministra integralmente –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UY" sz="4300" dirty="0">
                <a:solidFill>
                  <a:srgbClr val="002060"/>
                </a:solidFill>
              </a:rPr>
              <a:t>f. Irradia simpatía, interés personal y afecto –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UY" sz="4300" dirty="0">
                <a:solidFill>
                  <a:srgbClr val="002060"/>
                </a:solidFill>
              </a:rPr>
              <a:t>g. Provee estímulo y reconocimiento – </a:t>
            </a:r>
          </a:p>
          <a:p>
            <a:pPr eaLnBrk="1" hangingPunct="1">
              <a:lnSpc>
                <a:spcPct val="80000"/>
              </a:lnSpc>
              <a:defRPr/>
            </a:pPr>
            <a:endParaRPr lang="es-UY" sz="2800" dirty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s-UY" sz="2800" dirty="0">
                <a:solidFill>
                  <a:srgbClr val="002060"/>
                </a:solidFill>
              </a:rPr>
              <a:t>                           </a:t>
            </a:r>
            <a:r>
              <a:rPr lang="es-UY" sz="1800" dirty="0">
                <a:solidFill>
                  <a:srgbClr val="002060"/>
                </a:solidFill>
              </a:rPr>
              <a:t>Tomado del Manual de Administración de Howard </a:t>
            </a:r>
            <a:r>
              <a:rPr lang="es-UY" sz="1800" dirty="0" err="1">
                <a:solidFill>
                  <a:srgbClr val="002060"/>
                </a:solidFill>
              </a:rPr>
              <a:t>Hendricks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778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56" y="267629"/>
            <a:ext cx="10995103" cy="63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271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2957513" y="260351"/>
            <a:ext cx="6769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2800">
                <a:solidFill>
                  <a:srgbClr val="996633"/>
                </a:solidFill>
                <a:latin typeface="Californian FB" panose="0207040306080B030204" pitchFamily="18" charset="0"/>
              </a:rPr>
              <a:t>Paradigmas de la administración del tiempo</a:t>
            </a: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3463925" y="981076"/>
            <a:ext cx="6783388" cy="5184775"/>
            <a:chOff x="950" y="618"/>
            <a:chExt cx="4273" cy="3266"/>
          </a:xfrm>
        </p:grpSpPr>
        <p:sp>
          <p:nvSpPr>
            <p:cNvPr id="23584" name="Rectangle 12"/>
            <p:cNvSpPr>
              <a:spLocks noChangeArrowheads="1"/>
            </p:cNvSpPr>
            <p:nvPr/>
          </p:nvSpPr>
          <p:spPr bwMode="auto">
            <a:xfrm>
              <a:off x="1186" y="618"/>
              <a:ext cx="4037" cy="227"/>
            </a:xfrm>
            <a:prstGeom prst="rect">
              <a:avLst/>
            </a:prstGeom>
            <a:solidFill>
              <a:srgbClr val="996633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s-CO" sz="1800">
                <a:solidFill>
                  <a:srgbClr val="000000"/>
                </a:solidFill>
              </a:endParaRPr>
            </a:p>
          </p:txBody>
        </p:sp>
        <p:sp>
          <p:nvSpPr>
            <p:cNvPr id="23585" name="Rectangle 13"/>
            <p:cNvSpPr>
              <a:spLocks noChangeArrowheads="1"/>
            </p:cNvSpPr>
            <p:nvPr/>
          </p:nvSpPr>
          <p:spPr bwMode="auto">
            <a:xfrm>
              <a:off x="950" y="845"/>
              <a:ext cx="236" cy="3039"/>
            </a:xfrm>
            <a:prstGeom prst="rect">
              <a:avLst/>
            </a:prstGeom>
            <a:solidFill>
              <a:srgbClr val="996633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s-CO" sz="1800">
                <a:solidFill>
                  <a:srgbClr val="000000"/>
                </a:solidFill>
              </a:endParaRPr>
            </a:p>
          </p:txBody>
        </p:sp>
        <p:sp>
          <p:nvSpPr>
            <p:cNvPr id="23586" name="Rectangle 14"/>
            <p:cNvSpPr>
              <a:spLocks noChangeArrowheads="1"/>
            </p:cNvSpPr>
            <p:nvPr/>
          </p:nvSpPr>
          <p:spPr bwMode="auto">
            <a:xfrm>
              <a:off x="950" y="618"/>
              <a:ext cx="4264" cy="32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s-CO" sz="1800">
                <a:solidFill>
                  <a:srgbClr val="000000"/>
                </a:solidFill>
              </a:endParaRPr>
            </a:p>
          </p:txBody>
        </p:sp>
        <p:sp>
          <p:nvSpPr>
            <p:cNvPr id="23587" name="Line 15"/>
            <p:cNvSpPr>
              <a:spLocks noChangeShapeType="1"/>
            </p:cNvSpPr>
            <p:nvPr/>
          </p:nvSpPr>
          <p:spPr bwMode="auto">
            <a:xfrm>
              <a:off x="3091" y="618"/>
              <a:ext cx="0" cy="32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3588" name="Line 16"/>
            <p:cNvSpPr>
              <a:spLocks noChangeShapeType="1"/>
            </p:cNvSpPr>
            <p:nvPr/>
          </p:nvSpPr>
          <p:spPr bwMode="auto">
            <a:xfrm>
              <a:off x="959" y="2162"/>
              <a:ext cx="42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165941" name="Text Box 53"/>
          <p:cNvSpPr txBox="1">
            <a:spLocks noChangeArrowheads="1"/>
          </p:cNvSpPr>
          <p:nvPr/>
        </p:nvSpPr>
        <p:spPr bwMode="auto">
          <a:xfrm>
            <a:off x="4846638" y="963613"/>
            <a:ext cx="109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b="1">
                <a:solidFill>
                  <a:srgbClr val="FFFFFF"/>
                </a:solidFill>
                <a:latin typeface="Arial Rounded MT Bold" charset="0"/>
                <a:ea typeface="ＭＳ Ｐゴシック" panose="020B0600070205080204" pitchFamily="34" charset="-128"/>
              </a:rPr>
              <a:t>Urgente</a:t>
            </a:r>
          </a:p>
        </p:txBody>
      </p:sp>
      <p:sp>
        <p:nvSpPr>
          <p:cNvPr id="165942" name="Text Box 54"/>
          <p:cNvSpPr txBox="1">
            <a:spLocks noChangeArrowheads="1"/>
          </p:cNvSpPr>
          <p:nvPr/>
        </p:nvSpPr>
        <p:spPr bwMode="auto">
          <a:xfrm>
            <a:off x="7942263" y="963613"/>
            <a:ext cx="1460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b="1">
                <a:solidFill>
                  <a:srgbClr val="FFFFFF"/>
                </a:solidFill>
                <a:latin typeface="Arial Rounded MT Bold" charset="0"/>
                <a:ea typeface="ＭＳ Ｐゴシック" panose="020B0600070205080204" pitchFamily="34" charset="-128"/>
              </a:rPr>
              <a:t>No Urgente</a:t>
            </a:r>
          </a:p>
        </p:txBody>
      </p:sp>
      <p:sp>
        <p:nvSpPr>
          <p:cNvPr id="165943" name="Text Box 55"/>
          <p:cNvSpPr txBox="1">
            <a:spLocks noChangeArrowheads="1"/>
          </p:cNvSpPr>
          <p:nvPr/>
        </p:nvSpPr>
        <p:spPr bwMode="auto">
          <a:xfrm rot="16200000">
            <a:off x="2918103" y="2078316"/>
            <a:ext cx="14266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b="1">
                <a:solidFill>
                  <a:srgbClr val="FFFFFF"/>
                </a:solidFill>
                <a:latin typeface="Arial Rounded MT Bold" charset="0"/>
                <a:ea typeface="ＭＳ Ｐゴシック" panose="020B0600070205080204" pitchFamily="34" charset="-128"/>
              </a:rPr>
              <a:t>Importante</a:t>
            </a:r>
          </a:p>
        </p:txBody>
      </p:sp>
      <p:sp>
        <p:nvSpPr>
          <p:cNvPr id="165944" name="Text Box 56"/>
          <p:cNvSpPr txBox="1">
            <a:spLocks noChangeArrowheads="1"/>
          </p:cNvSpPr>
          <p:nvPr/>
        </p:nvSpPr>
        <p:spPr bwMode="auto">
          <a:xfrm rot="16200000">
            <a:off x="2716279" y="4465916"/>
            <a:ext cx="17985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b="1">
                <a:solidFill>
                  <a:srgbClr val="FFFFFF"/>
                </a:solidFill>
                <a:latin typeface="Arial Rounded MT Bold" charset="0"/>
                <a:ea typeface="ＭＳ Ｐゴシック" panose="020B0600070205080204" pitchFamily="34" charset="-128"/>
              </a:rPr>
              <a:t>No Importante</a:t>
            </a:r>
          </a:p>
        </p:txBody>
      </p:sp>
      <p:sp>
        <p:nvSpPr>
          <p:cNvPr id="165946" name="Text Box 58"/>
          <p:cNvSpPr txBox="1">
            <a:spLocks noChangeArrowheads="1"/>
          </p:cNvSpPr>
          <p:nvPr/>
        </p:nvSpPr>
        <p:spPr bwMode="auto">
          <a:xfrm>
            <a:off x="4006850" y="1628776"/>
            <a:ext cx="25209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Haga primero estas cosas todos los días, para que le quede tiempo para las cosas que aparecen en este cuadro </a:t>
            </a:r>
          </a:p>
        </p:txBody>
      </p:sp>
      <p:sp>
        <p:nvSpPr>
          <p:cNvPr id="165947" name="Text Box 59"/>
          <p:cNvSpPr txBox="1">
            <a:spLocks noChangeArrowheads="1"/>
          </p:cNvSpPr>
          <p:nvPr/>
        </p:nvSpPr>
        <p:spPr bwMode="auto">
          <a:xfrm>
            <a:off x="6743700" y="1325563"/>
            <a:ext cx="3556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400" b="1">
                <a:solidFill>
                  <a:srgbClr val="000000"/>
                </a:solidFill>
                <a:latin typeface="Arial Rounded MT Bold" panose="020F0704030504030204" pitchFamily="34" charset="0"/>
              </a:rPr>
              <a:t>Programe estas cosas en su calendario diario y semanal, y hágase responsable de hacerlas</a:t>
            </a:r>
          </a:p>
        </p:txBody>
      </p:sp>
      <p:sp>
        <p:nvSpPr>
          <p:cNvPr id="165948" name="Text Box 60"/>
          <p:cNvSpPr txBox="1">
            <a:spLocks noChangeArrowheads="1"/>
          </p:cNvSpPr>
          <p:nvPr/>
        </p:nvSpPr>
        <p:spPr bwMode="auto">
          <a:xfrm>
            <a:off x="3919538" y="3644900"/>
            <a:ext cx="28241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No deje que ninguna de estas cosas se pasen de la línea que está encima.</a:t>
            </a:r>
          </a:p>
        </p:txBody>
      </p:sp>
      <p:sp>
        <p:nvSpPr>
          <p:cNvPr id="165949" name="Text Box 61"/>
          <p:cNvSpPr txBox="1">
            <a:spLocks noChangeArrowheads="1"/>
          </p:cNvSpPr>
          <p:nvPr/>
        </p:nvSpPr>
        <p:spPr bwMode="auto">
          <a:xfrm>
            <a:off x="6900864" y="4633914"/>
            <a:ext cx="34432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Pase estas cosas de aquí a una lista de cosas por hacer.</a:t>
            </a:r>
          </a:p>
        </p:txBody>
      </p:sp>
      <p:sp>
        <p:nvSpPr>
          <p:cNvPr id="165950" name="Text Box 62"/>
          <p:cNvSpPr txBox="1">
            <a:spLocks noChangeArrowheads="1"/>
          </p:cNvSpPr>
          <p:nvPr/>
        </p:nvSpPr>
        <p:spPr bwMode="auto">
          <a:xfrm>
            <a:off x="6931025" y="2106613"/>
            <a:ext cx="3238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400" b="1">
                <a:solidFill>
                  <a:srgbClr val="000000"/>
                </a:solidFill>
                <a:latin typeface="Arial Rounded MT Bold" panose="020F0704030504030204" pitchFamily="34" charset="0"/>
              </a:rPr>
              <a:t>Construya nuevos </a:t>
            </a:r>
            <a:r>
              <a:rPr lang="es-BO" altLang="es-CO" sz="1400" b="1" u="sng">
                <a:solidFill>
                  <a:srgbClr val="000000"/>
                </a:solidFill>
                <a:latin typeface="Arial Rounded MT Bold" panose="020F0704030504030204" pitchFamily="34" charset="0"/>
              </a:rPr>
              <a:t>Hábitos</a:t>
            </a:r>
            <a:r>
              <a:rPr lang="es-BO" altLang="es-CO" sz="1400" b="1">
                <a:solidFill>
                  <a:srgbClr val="000000"/>
                </a:solidFill>
                <a:latin typeface="Arial Rounded MT Bold" panose="020F0704030504030204" pitchFamily="34" charset="0"/>
              </a:rPr>
              <a:t> alrededor de estas cosas.</a:t>
            </a:r>
          </a:p>
        </p:txBody>
      </p:sp>
      <p:sp>
        <p:nvSpPr>
          <p:cNvPr id="165951" name="Text Box 63"/>
          <p:cNvSpPr txBox="1">
            <a:spLocks noChangeArrowheads="1"/>
          </p:cNvSpPr>
          <p:nvPr/>
        </p:nvSpPr>
        <p:spPr bwMode="auto">
          <a:xfrm>
            <a:off x="6870700" y="2709863"/>
            <a:ext cx="33147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400" b="1">
                <a:solidFill>
                  <a:srgbClr val="000000"/>
                </a:solidFill>
                <a:latin typeface="Arial Rounded MT Bold" panose="020F0704030504030204" pitchFamily="34" charset="0"/>
              </a:rPr>
              <a:t>No deje que lo que está debajo de esta línea se amontone en este cuadro</a:t>
            </a:r>
          </a:p>
        </p:txBody>
      </p:sp>
      <p:sp>
        <p:nvSpPr>
          <p:cNvPr id="165952" name="Line 64"/>
          <p:cNvSpPr>
            <a:spLocks noChangeShapeType="1"/>
          </p:cNvSpPr>
          <p:nvPr/>
        </p:nvSpPr>
        <p:spPr bwMode="auto">
          <a:xfrm>
            <a:off x="7967664" y="2089150"/>
            <a:ext cx="11525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53" name="Line 65"/>
          <p:cNvSpPr>
            <a:spLocks noChangeShapeType="1"/>
          </p:cNvSpPr>
          <p:nvPr/>
        </p:nvSpPr>
        <p:spPr bwMode="auto">
          <a:xfrm>
            <a:off x="7967664" y="2708275"/>
            <a:ext cx="11525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54" name="Text Box 66"/>
          <p:cNvSpPr txBox="1">
            <a:spLocks noChangeArrowheads="1"/>
          </p:cNvSpPr>
          <p:nvPr/>
        </p:nvSpPr>
        <p:spPr bwMode="auto">
          <a:xfrm>
            <a:off x="3790950" y="4821238"/>
            <a:ext cx="3270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Delegue estas cosas a otros</a:t>
            </a:r>
          </a:p>
        </p:txBody>
      </p:sp>
      <p:sp>
        <p:nvSpPr>
          <p:cNvPr id="165955" name="Text Box 67"/>
          <p:cNvSpPr txBox="1">
            <a:spLocks noChangeArrowheads="1"/>
          </p:cNvSpPr>
          <p:nvPr/>
        </p:nvSpPr>
        <p:spPr bwMode="auto">
          <a:xfrm>
            <a:off x="3719513" y="5440364"/>
            <a:ext cx="32702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Busque formas rápidas de hacer estas cosas</a:t>
            </a:r>
          </a:p>
        </p:txBody>
      </p:sp>
      <p:sp>
        <p:nvSpPr>
          <p:cNvPr id="165956" name="Line 68"/>
          <p:cNvSpPr>
            <a:spLocks noChangeShapeType="1"/>
          </p:cNvSpPr>
          <p:nvPr/>
        </p:nvSpPr>
        <p:spPr bwMode="auto">
          <a:xfrm>
            <a:off x="4799014" y="4652963"/>
            <a:ext cx="11525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57" name="Line 69"/>
          <p:cNvSpPr>
            <a:spLocks noChangeShapeType="1"/>
          </p:cNvSpPr>
          <p:nvPr/>
        </p:nvSpPr>
        <p:spPr bwMode="auto">
          <a:xfrm>
            <a:off x="4799014" y="5300663"/>
            <a:ext cx="11525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59" name="Text Box 71"/>
          <p:cNvSpPr txBox="1">
            <a:spLocks noChangeArrowheads="1"/>
          </p:cNvSpPr>
          <p:nvPr/>
        </p:nvSpPr>
        <p:spPr bwMode="auto">
          <a:xfrm>
            <a:off x="7132638" y="3573463"/>
            <a:ext cx="28241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No deje que ninguna de estas cosas se pasen de la línea que está encima.</a:t>
            </a:r>
          </a:p>
        </p:txBody>
      </p:sp>
      <p:sp>
        <p:nvSpPr>
          <p:cNvPr id="165960" name="Text Box 72"/>
          <p:cNvSpPr txBox="1">
            <a:spLocks noChangeArrowheads="1"/>
          </p:cNvSpPr>
          <p:nvPr/>
        </p:nvSpPr>
        <p:spPr bwMode="auto">
          <a:xfrm>
            <a:off x="6815139" y="5373689"/>
            <a:ext cx="34432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Si es posible, elimine estas cosas</a:t>
            </a:r>
          </a:p>
        </p:txBody>
      </p:sp>
      <p:sp>
        <p:nvSpPr>
          <p:cNvPr id="165961" name="Line 73"/>
          <p:cNvSpPr>
            <a:spLocks noChangeShapeType="1"/>
          </p:cNvSpPr>
          <p:nvPr/>
        </p:nvSpPr>
        <p:spPr bwMode="auto">
          <a:xfrm>
            <a:off x="8040689" y="4508500"/>
            <a:ext cx="11525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62" name="Line 74"/>
          <p:cNvSpPr>
            <a:spLocks noChangeShapeType="1"/>
          </p:cNvSpPr>
          <p:nvPr/>
        </p:nvSpPr>
        <p:spPr bwMode="auto">
          <a:xfrm>
            <a:off x="8112126" y="5300663"/>
            <a:ext cx="11525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63" name="Line 75"/>
          <p:cNvSpPr>
            <a:spLocks noChangeShapeType="1"/>
          </p:cNvSpPr>
          <p:nvPr/>
        </p:nvSpPr>
        <p:spPr bwMode="auto">
          <a:xfrm>
            <a:off x="5880100" y="3068638"/>
            <a:ext cx="86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64" name="Line 76"/>
          <p:cNvSpPr>
            <a:spLocks noChangeShapeType="1"/>
          </p:cNvSpPr>
          <p:nvPr/>
        </p:nvSpPr>
        <p:spPr bwMode="auto">
          <a:xfrm>
            <a:off x="9983788" y="3141664"/>
            <a:ext cx="0" cy="503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65" name="Line 77"/>
          <p:cNvSpPr>
            <a:spLocks noChangeShapeType="1"/>
          </p:cNvSpPr>
          <p:nvPr/>
        </p:nvSpPr>
        <p:spPr bwMode="auto">
          <a:xfrm flipV="1">
            <a:off x="7104063" y="3141663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66" name="Line 78"/>
          <p:cNvSpPr>
            <a:spLocks noChangeShapeType="1"/>
          </p:cNvSpPr>
          <p:nvPr/>
        </p:nvSpPr>
        <p:spPr bwMode="auto">
          <a:xfrm flipV="1">
            <a:off x="4006850" y="3068639"/>
            <a:ext cx="0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68" name="Text Box 80"/>
          <p:cNvSpPr txBox="1">
            <a:spLocks noChangeArrowheads="1"/>
          </p:cNvSpPr>
          <p:nvPr/>
        </p:nvSpPr>
        <p:spPr bwMode="auto">
          <a:xfrm>
            <a:off x="1774825" y="1557339"/>
            <a:ext cx="1512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54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2000" b="1" u="sng">
                <a:solidFill>
                  <a:srgbClr val="FF0000"/>
                </a:solidFill>
                <a:latin typeface="Arial Rounded MT Bold" charset="0"/>
                <a:ea typeface="ＭＳ Ｐゴシック" panose="020B0600070205080204" pitchFamily="34" charset="-128"/>
              </a:rPr>
              <a:t>La Clave</a:t>
            </a:r>
          </a:p>
        </p:txBody>
      </p:sp>
      <p:sp>
        <p:nvSpPr>
          <p:cNvPr id="165969" name="Text Box 81"/>
          <p:cNvSpPr txBox="1">
            <a:spLocks noChangeArrowheads="1"/>
          </p:cNvSpPr>
          <p:nvPr/>
        </p:nvSpPr>
        <p:spPr bwMode="auto">
          <a:xfrm>
            <a:off x="1660526" y="2636838"/>
            <a:ext cx="1871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Su Planificación</a:t>
            </a:r>
            <a:endParaRPr lang="es-BO" altLang="es-CO" sz="1600" b="1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5970" name="Text Box 82"/>
          <p:cNvSpPr txBox="1">
            <a:spLocks noChangeArrowheads="1"/>
          </p:cNvSpPr>
          <p:nvPr/>
        </p:nvSpPr>
        <p:spPr bwMode="auto">
          <a:xfrm>
            <a:off x="1731964" y="3598863"/>
            <a:ext cx="1584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</a:rPr>
              <a:t>Su Calendario</a:t>
            </a:r>
          </a:p>
        </p:txBody>
      </p:sp>
      <p:sp>
        <p:nvSpPr>
          <p:cNvPr id="165971" name="Text Box 83"/>
          <p:cNvSpPr txBox="1">
            <a:spLocks noChangeArrowheads="1"/>
          </p:cNvSpPr>
          <p:nvPr/>
        </p:nvSpPr>
        <p:spPr bwMode="auto">
          <a:xfrm>
            <a:off x="1817688" y="4748213"/>
            <a:ext cx="1439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</a:rPr>
              <a:t>Sus hábitos</a:t>
            </a:r>
          </a:p>
        </p:txBody>
      </p:sp>
    </p:spTree>
    <p:extLst>
      <p:ext uri="{BB962C8B-B14F-4D97-AF65-F5344CB8AC3E}">
        <p14:creationId xmlns:p14="http://schemas.microsoft.com/office/powerpoint/2010/main" val="3395149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5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5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5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5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5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5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5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5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5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5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5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5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5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6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5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5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5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5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5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5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5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5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5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5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5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6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5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5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6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5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5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5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5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6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6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65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65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65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6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65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65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6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6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5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41" grpId="0"/>
      <p:bldP spid="165942" grpId="0"/>
      <p:bldP spid="165943" grpId="0"/>
      <p:bldP spid="165944" grpId="0"/>
      <p:bldP spid="165946" grpId="0"/>
      <p:bldP spid="165947" grpId="0"/>
      <p:bldP spid="165948" grpId="0"/>
      <p:bldP spid="165949" grpId="0"/>
      <p:bldP spid="165950" grpId="0"/>
      <p:bldP spid="165951" grpId="0"/>
      <p:bldP spid="165952" grpId="0" animBg="1"/>
      <p:bldP spid="165953" grpId="0" animBg="1"/>
      <p:bldP spid="165954" grpId="0"/>
      <p:bldP spid="165955" grpId="0"/>
      <p:bldP spid="165956" grpId="0" animBg="1"/>
      <p:bldP spid="165957" grpId="0" animBg="1"/>
      <p:bldP spid="165959" grpId="0"/>
      <p:bldP spid="165960" grpId="0"/>
      <p:bldP spid="165961" grpId="0" animBg="1"/>
      <p:bldP spid="165962" grpId="0" animBg="1"/>
      <p:bldP spid="165963" grpId="0" animBg="1"/>
      <p:bldP spid="165964" grpId="0" animBg="1"/>
      <p:bldP spid="165965" grpId="0" animBg="1"/>
      <p:bldP spid="165966" grpId="0" animBg="1"/>
      <p:bldP spid="165968" grpId="0"/>
      <p:bldP spid="165969" grpId="0"/>
      <p:bldP spid="165970" grpId="0"/>
      <p:bldP spid="16597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8655" y="123825"/>
            <a:ext cx="11360727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21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1" y="0"/>
            <a:ext cx="12011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679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UY" sz="6000" b="1" dirty="0">
                <a:solidFill>
                  <a:srgbClr val="C00000"/>
                </a:solidFill>
              </a:rPr>
              <a:t>POTENCIANDO MI LIDERAZGO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>
          <a:xfrm>
            <a:off x="1919288" y="2362200"/>
            <a:ext cx="8229600" cy="44958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es-UY" sz="5400" dirty="0">
                <a:solidFill>
                  <a:srgbClr val="002060"/>
                </a:solidFill>
              </a:rPr>
              <a:t>1. ¿Qué edad es la que usted ha establecido como meta para alcanzar su pleno potencial de liderazgo?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Rectángulo"/>
          <p:cNvSpPr>
            <a:spLocks noChangeArrowheads="1"/>
          </p:cNvSpPr>
          <p:nvPr/>
        </p:nvSpPr>
        <p:spPr bwMode="auto">
          <a:xfrm>
            <a:off x="1540650" y="1841462"/>
            <a:ext cx="864235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UY" altLang="es-CO" sz="6000" b="1" dirty="0">
                <a:solidFill>
                  <a:srgbClr val="000000"/>
                </a:solidFill>
              </a:rPr>
              <a:t>TOMA DE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UY" altLang="es-CO" sz="6000" b="1" dirty="0">
                <a:solidFill>
                  <a:srgbClr val="000000"/>
                </a:solidFill>
              </a:rPr>
              <a:t>DECISIONES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UY" altLang="es-CO" sz="6000" b="1" dirty="0">
                <a:solidFill>
                  <a:srgbClr val="000000"/>
                </a:solidFill>
              </a:rPr>
              <a:t>EFECTIVAS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UY" altLang="es-CO" sz="60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UY" altLang="es-CO" sz="28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UY" altLang="es-CO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947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UY" sz="6000" b="1" dirty="0">
                <a:solidFill>
                  <a:srgbClr val="C00000"/>
                </a:solidFill>
              </a:rPr>
              <a:t>POTENCIANDO MI LIDERAZGO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>
          <a:xfrm>
            <a:off x="1919288" y="2492375"/>
            <a:ext cx="8229600" cy="44958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s-UY" sz="3600" dirty="0">
                <a:solidFill>
                  <a:srgbClr val="002060"/>
                </a:solidFill>
              </a:rPr>
              <a:t>2. </a:t>
            </a:r>
            <a:r>
              <a:rPr lang="es-UY" sz="5400" dirty="0">
                <a:solidFill>
                  <a:srgbClr val="002060"/>
                </a:solidFill>
              </a:rPr>
              <a:t>Escriba en al menos 250 palabras o más como se vería ese máximo potencial de liderazgo en su vida.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205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UY" sz="6000" b="1" dirty="0">
                <a:solidFill>
                  <a:srgbClr val="C00000"/>
                </a:solidFill>
              </a:rPr>
              <a:t>POTENCIANDO MI LIDERAZGO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>
          <a:xfrm>
            <a:off x="1988127" y="1848432"/>
            <a:ext cx="8229600" cy="4495800"/>
          </a:xfrm>
        </p:spPr>
        <p:txBody>
          <a:bodyPr>
            <a:noAutofit/>
          </a:bodyPr>
          <a:lstStyle/>
          <a:p>
            <a:pPr algn="ctr" eaLnBrk="1" hangingPunct="1">
              <a:buFontTx/>
              <a:buNone/>
              <a:defRPr/>
            </a:pPr>
            <a:r>
              <a:rPr lang="es-UY" sz="5400" dirty="0">
                <a:solidFill>
                  <a:srgbClr val="002060"/>
                </a:solidFill>
              </a:rPr>
              <a:t>3. Aceptando su potencial de liderazgo como un ciento por ciento, ¿cuál es el porcentaje que calcula usted haber alcanzado actualmente?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897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UY" sz="6000" b="1" dirty="0">
                <a:solidFill>
                  <a:srgbClr val="C00000"/>
                </a:solidFill>
              </a:rPr>
              <a:t>POTENCIANDO MI LIDERAZGO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>
          <a:xfrm>
            <a:off x="845126" y="2011855"/>
            <a:ext cx="10333735" cy="4495800"/>
          </a:xfrm>
        </p:spPr>
        <p:txBody>
          <a:bodyPr>
            <a:noAutofit/>
          </a:bodyPr>
          <a:lstStyle/>
          <a:p>
            <a:pPr algn="ctr" eaLnBrk="1" hangingPunct="1">
              <a:buFontTx/>
              <a:buNone/>
              <a:defRPr/>
            </a:pPr>
            <a:r>
              <a:rPr lang="es-UY" sz="5400" dirty="0">
                <a:solidFill>
                  <a:srgbClr val="002060"/>
                </a:solidFill>
              </a:rPr>
              <a:t>4. Aceptando la diferencia que existe entre los dos porcentajes, ¿qué plan tienes para acortar esa diferencia y cuando llevarás a cabo esa plan?</a:t>
            </a:r>
          </a:p>
          <a:p>
            <a:pPr algn="ctr" eaLnBrk="1" hangingPunct="1">
              <a:buFontTx/>
              <a:buNone/>
              <a:defRPr/>
            </a:pPr>
            <a:r>
              <a:rPr lang="es-UY" sz="5400" dirty="0">
                <a:solidFill>
                  <a:srgbClr val="002060"/>
                </a:solidFill>
              </a:rPr>
              <a:t>(Otras 250 palabras)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0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914" y="754744"/>
            <a:ext cx="759097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37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1847850" y="476251"/>
            <a:ext cx="84963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UY" altLang="es-CO" sz="4800" b="1">
                <a:solidFill>
                  <a:srgbClr val="000000"/>
                </a:solidFill>
              </a:rPr>
              <a:t>LA TOMA DE DECISIONES</a:t>
            </a:r>
            <a:endParaRPr lang="es-ES" altLang="es-CO" sz="4800" b="1">
              <a:solidFill>
                <a:srgbClr val="000000"/>
              </a:solidFill>
            </a:endParaRPr>
          </a:p>
        </p:txBody>
      </p:sp>
      <p:sp>
        <p:nvSpPr>
          <p:cNvPr id="3075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919289" y="1773239"/>
            <a:ext cx="8281987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4000" dirty="0">
                <a:solidFill>
                  <a:srgbClr val="000000"/>
                </a:solidFill>
              </a:rPr>
              <a:t>Es el proceso mediante el cual se realiza una elección entre las opciones o formas para resolver diferentes situaciones de la vida en diferentes contextos a nivel personal, laboral, empresarial, familiar, comunitario, educativo, cultural, etc.</a:t>
            </a:r>
            <a:r>
              <a:rPr lang="es-ES" sz="3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</a:t>
            </a:r>
            <a:endParaRPr lang="es-ES" sz="4000" dirty="0">
              <a:solidFill>
                <a:srgbClr val="000000"/>
              </a:solidFill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6743700" y="5949950"/>
            <a:ext cx="3455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s-UY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1789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LinenBook">
  <a:themeElements>
    <a:clrScheme name="LinenBook">
      <a:dk1>
        <a:srgbClr val="363929"/>
      </a:dk1>
      <a:lt1>
        <a:srgbClr val="181039"/>
      </a:lt1>
      <a:dk2>
        <a:srgbClr val="5C5C5C"/>
      </a:dk2>
      <a:lt2>
        <a:srgbClr val="E0E0E0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">
      <a:majorFont>
        <a:latin typeface="Optima"/>
        <a:ea typeface="Optima"/>
        <a:cs typeface="Optima"/>
      </a:majorFont>
      <a:minorFont>
        <a:latin typeface="Optima"/>
        <a:ea typeface="Optima"/>
        <a:cs typeface="Optima"/>
      </a:minorFont>
    </a:fontScheme>
    <a:fmtScheme name="Linen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363929"/>
            </a:solidFill>
            <a:effectLst/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Whirlpool">
  <a:themeElements>
    <a:clrScheme name="Whirlpool 1">
      <a:dk1>
        <a:srgbClr val="000066"/>
      </a:dk1>
      <a:lt1>
        <a:srgbClr val="FFFF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DADA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Whirlpoo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Whirlpool 1">
        <a:dk1>
          <a:srgbClr val="000066"/>
        </a:dk1>
        <a:lt1>
          <a:srgbClr val="FFFF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000066"/>
        </a:dk1>
        <a:lt1>
          <a:srgbClr val="FFFF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393939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AAAAAA"/>
        </a:accent3>
        <a:accent4>
          <a:srgbClr val="DADADA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2_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9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2078</Words>
  <Application>Microsoft Office PowerPoint</Application>
  <PresentationFormat>Panorámica</PresentationFormat>
  <Paragraphs>263</Paragraphs>
  <Slides>72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19</vt:i4>
      </vt:variant>
      <vt:variant>
        <vt:lpstr>Tema</vt:lpstr>
      </vt:variant>
      <vt:variant>
        <vt:i4>16</vt:i4>
      </vt:variant>
      <vt:variant>
        <vt:lpstr>Títulos de diapositiva</vt:lpstr>
      </vt:variant>
      <vt:variant>
        <vt:i4>72</vt:i4>
      </vt:variant>
    </vt:vector>
  </HeadingPairs>
  <TitlesOfParts>
    <vt:vector size="107" baseType="lpstr">
      <vt:lpstr>Albertus Extra Bold</vt:lpstr>
      <vt:lpstr>Arial</vt:lpstr>
      <vt:lpstr>Arial Rounded MT Bold</vt:lpstr>
      <vt:lpstr>Calibri</vt:lpstr>
      <vt:lpstr>Calibri Light</vt:lpstr>
      <vt:lpstr>Californian FB</vt:lpstr>
      <vt:lpstr>Century Gothic</vt:lpstr>
      <vt:lpstr>Garamond</vt:lpstr>
      <vt:lpstr>Georgia</vt:lpstr>
      <vt:lpstr>Gill Sans</vt:lpstr>
      <vt:lpstr>Impact</vt:lpstr>
      <vt:lpstr>Lucida Sans</vt:lpstr>
      <vt:lpstr>Optima</vt:lpstr>
      <vt:lpstr>Tahoma</vt:lpstr>
      <vt:lpstr>Times New Roman</vt:lpstr>
      <vt:lpstr>Verdana</vt:lpstr>
      <vt:lpstr>Wingdings</vt:lpstr>
      <vt:lpstr>Wingdings 2</vt:lpstr>
      <vt:lpstr>Wingdings 3</vt:lpstr>
      <vt:lpstr>2_HDOfficeLightV0</vt:lpstr>
      <vt:lpstr>1_Espiral</vt:lpstr>
      <vt:lpstr>2_Civil</vt:lpstr>
      <vt:lpstr>1_Civil</vt:lpstr>
      <vt:lpstr>1_Tema de Office</vt:lpstr>
      <vt:lpstr>2_Tema de Office</vt:lpstr>
      <vt:lpstr>Diseño predeterminado</vt:lpstr>
      <vt:lpstr>Evento principal</vt:lpstr>
      <vt:lpstr>Orgánico</vt:lpstr>
      <vt:lpstr>2_LinenBook</vt:lpstr>
      <vt:lpstr>Whirlpool</vt:lpstr>
      <vt:lpstr>2_Diseño predeterminado</vt:lpstr>
      <vt:lpstr>3_Civil</vt:lpstr>
      <vt:lpstr>4_Civil</vt:lpstr>
      <vt:lpstr>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Paradigmas - Cosmovisión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Cómo resolver  conflictos</vt:lpstr>
      <vt:lpstr>Presentación de PowerPoint</vt:lpstr>
      <vt:lpstr>1.  Aprende a abrazar y resolver los conflictos </vt:lpstr>
      <vt:lpstr>2.  Maneja tu enojo  </vt:lpstr>
      <vt:lpstr>3. Busca la comprensión y no la victoria  </vt:lpstr>
      <vt:lpstr>Clarificando preguntas</vt:lpstr>
      <vt:lpstr>4.  Asume lo mejor </vt:lpstr>
      <vt:lpstr>5.   Aprende a compartir tus emociones apropiadamente  </vt:lpstr>
      <vt:lpstr>6.   Cuida tu lengua </vt:lpstr>
      <vt:lpstr>7.  Habla la verdad con bondad y gentileza </vt:lpstr>
      <vt:lpstr>8.  Ataca el problema y no a la persona</vt:lpstr>
      <vt:lpstr>9. Enfócate en aspectos específicos y no con generalizaciones</vt:lpstr>
      <vt:lpstr>10.  Busca y garantiza perdonar</vt:lpstr>
      <vt:lpstr>Si ofendes, busca el perdón</vt:lpstr>
      <vt:lpstr>11.  Enfrenta al conflicto personalmente  </vt:lpstr>
      <vt:lpstr>12.  Se gentil</vt:lpstr>
      <vt:lpstr>Recuerda:</vt:lpstr>
      <vt:lpstr>Revisión de los 12 pasos …</vt:lpstr>
      <vt:lpstr>12 pasos para resolver conflictos</vt:lpstr>
      <vt:lpstr>Presentación de PowerPoint</vt:lpstr>
      <vt:lpstr>Presentación de PowerPoint</vt:lpstr>
      <vt:lpstr>Presentación de PowerPoint</vt:lpstr>
      <vt:lpstr>Modelo Reactivo o Determinista</vt:lpstr>
      <vt:lpstr>El Modelo Determinista (Reactivo)</vt:lpstr>
      <vt:lpstr>Modelo Proactivo</vt:lpstr>
      <vt:lpstr>El Modelo Proactivo </vt:lpstr>
      <vt:lpstr>Los Círculos de Preocupación e Influencia</vt:lpstr>
      <vt:lpstr>Limitando nuestro Circulo de Influencia</vt:lpstr>
      <vt:lpstr>Ampliando nuestro Circulo de Influencia</vt:lpstr>
      <vt:lpstr>Dos Paradigmas</vt:lpstr>
      <vt:lpstr>Presentación de PowerPoint</vt:lpstr>
      <vt:lpstr>Presentación de PowerPoint</vt:lpstr>
      <vt:lpstr>Las Dos Creaciones</vt:lpstr>
      <vt:lpstr>Resultados de nuestros paradigmas</vt:lpstr>
      <vt:lpstr>Conceptos Importantes   “Somos responsables por el estado de nuestra vida”  “No somos victimas de nuestras circunstancias”  “Somos hoy lo que decidimos ser ayer y seremos mañana lo que  decidamos ser hoy”  “No somos el resultado de nuestras condiciones  sino el resultado de nuestras decisiones” </vt:lpstr>
      <vt:lpstr>Haciendo la Diferencia en las siguientes áreas…</vt:lpstr>
      <vt:lpstr>¿Por qué es importante una visión?</vt:lpstr>
      <vt:lpstr>Importancia de una Visión</vt:lpstr>
      <vt:lpstr>Beneficios de una visión </vt:lpstr>
      <vt:lpstr>Elementos del Liderazgo</vt:lpstr>
      <vt:lpstr>El Líder sabe adonde va</vt:lpstr>
      <vt:lpstr>El Líder persuade a otros para que lo acompañen</vt:lpstr>
      <vt:lpstr>Presentación de PowerPoint</vt:lpstr>
      <vt:lpstr>Presentación de PowerPoint</vt:lpstr>
      <vt:lpstr>Presentación de PowerPoint</vt:lpstr>
      <vt:lpstr>Presentación de PowerPoint</vt:lpstr>
      <vt:lpstr>POTENCIANDO MI LIDERAZGO</vt:lpstr>
      <vt:lpstr>POTENCIANDO MI LIDERAZGO</vt:lpstr>
      <vt:lpstr>POTENCIANDO MI LIDERAZGO</vt:lpstr>
      <vt:lpstr>POTENCIANDO MI LIDERAZGO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Carlos Duran</cp:lastModifiedBy>
  <cp:revision>17</cp:revision>
  <dcterms:created xsi:type="dcterms:W3CDTF">2020-04-28T14:37:39Z</dcterms:created>
  <dcterms:modified xsi:type="dcterms:W3CDTF">2020-08-11T19:06:01Z</dcterms:modified>
</cp:coreProperties>
</file>