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74" r:id="rId2"/>
    <p:sldId id="576" r:id="rId3"/>
    <p:sldId id="581" r:id="rId4"/>
    <p:sldId id="649" r:id="rId5"/>
    <p:sldId id="577" r:id="rId6"/>
    <p:sldId id="579" r:id="rId7"/>
    <p:sldId id="578" r:id="rId8"/>
    <p:sldId id="65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806EB-74A4-4E3D-B2F6-F41D8FF0A4E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92A36-F445-499E-918A-8F03E3FFD7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5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57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3949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4891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5762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1209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7590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9457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9828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7223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1724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8457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250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1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2216"/>
          <a:stretch/>
        </p:blipFill>
        <p:spPr>
          <a:xfrm>
            <a:off x="1549022" y="0"/>
            <a:ext cx="9118979" cy="6964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472440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maximizar</a:t>
            </a:r>
            <a:r>
              <a:rPr 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desarrollo</a:t>
            </a:r>
            <a:r>
              <a:rPr 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elabora</a:t>
            </a:r>
            <a:r>
              <a:rPr lang="en-US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estrategias</a:t>
            </a:r>
            <a:endParaRPr lang="en-US" sz="3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51" r="1"/>
          <a:stretch/>
        </p:blipFill>
        <p:spPr>
          <a:xfrm>
            <a:off x="1524000" y="0"/>
            <a:ext cx="9184214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610"/>
          <a:stretch/>
        </p:blipFill>
        <p:spPr>
          <a:xfrm>
            <a:off x="1524000" y="1"/>
            <a:ext cx="9144000" cy="7030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304801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Lecciones</a:t>
            </a:r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de la Vida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2600" y="1499329"/>
            <a:ext cx="5257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vida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es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muy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sencilla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pero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mantenerla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así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es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muy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difícil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algn="just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Haz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tus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planes de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acuerdo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tus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valores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algn="just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Hazte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estas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preguntas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para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mantener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la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simplicidad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:</a:t>
            </a:r>
          </a:p>
          <a:p>
            <a:pPr marL="800100" lvl="1" indent="-342900" algn="just" defTabSz="228600">
              <a:spcAft>
                <a:spcPts val="24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¿</a:t>
            </a:r>
            <a:r>
              <a:rPr lang="en-US" sz="20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Puede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ser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recibido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fácilmente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?</a:t>
            </a:r>
          </a:p>
          <a:p>
            <a:pPr marL="800100" lvl="1" indent="-342900" algn="just" defTabSz="228600">
              <a:spcAft>
                <a:spcPts val="24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¿</a:t>
            </a:r>
            <a:r>
              <a:rPr lang="en-US" sz="20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Puede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ser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repetido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fácilmente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?</a:t>
            </a:r>
          </a:p>
          <a:p>
            <a:pPr marL="800100" lvl="1" indent="-342900" algn="just" defTabSz="228600">
              <a:spcAft>
                <a:spcPts val="24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¿</a:t>
            </a:r>
            <a:r>
              <a:rPr lang="en-US" sz="20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Puede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ser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transferido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estratégicamente</a:t>
            </a: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610"/>
          <a:stretch/>
        </p:blipFill>
        <p:spPr>
          <a:xfrm>
            <a:off x="1524000" y="1"/>
            <a:ext cx="9144000" cy="7030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304801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Lecciones</a:t>
            </a:r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de la Vida</a:t>
            </a:r>
          </a:p>
        </p:txBody>
      </p:sp>
      <p:sp>
        <p:nvSpPr>
          <p:cNvPr id="5" name="Rectangle 9"/>
          <p:cNvSpPr/>
          <p:nvPr/>
        </p:nvSpPr>
        <p:spPr>
          <a:xfrm>
            <a:off x="2057400" y="1447800"/>
            <a:ext cx="51816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Diseñar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tu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vida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es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más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importante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que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diseñar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tu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carrera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 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vida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no es un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ensayo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Al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planear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tu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vida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multiplica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todo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por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dos:</a:t>
            </a:r>
          </a:p>
          <a:p>
            <a:pPr marL="800100" lvl="1" indent="-342900" defTabSz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Dinero</a:t>
            </a:r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800100" lvl="1" indent="-342900" defTabSz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Tiempo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</a:p>
          <a:p>
            <a:pPr marL="800100" lvl="1" indent="-342900" defTabSz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Energía</a:t>
            </a:r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defTabSz="228600">
              <a:spcAft>
                <a:spcPts val="2400"/>
              </a:spcAft>
            </a:pP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551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72" y="0"/>
            <a:ext cx="9194933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3600" y="3200400"/>
            <a:ext cx="48768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“La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vida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viene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manual de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instrucciones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chance de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calentamiento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1" y="5506254"/>
            <a:ext cx="2039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John Maxwell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57912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Develop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5791200"/>
            <a:ext cx="6248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823"/>
          <a:stretch/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17" r="817"/>
          <a:stretch/>
        </p:blipFill>
        <p:spPr>
          <a:xfrm>
            <a:off x="1518378" y="0"/>
            <a:ext cx="914962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1715" y="10668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Para </a:t>
            </a:r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elaborar</a:t>
            </a:r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estrategias</a:t>
            </a:r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depende</a:t>
            </a:r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en </a:t>
            </a:r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sistemas</a:t>
            </a:r>
            <a:endParaRPr lang="en-US" sz="32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2886" y="3069848"/>
            <a:ext cx="533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El </a:t>
            </a:r>
            <a:r>
              <a:rPr lang="en-US" sz="28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desarrollo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personal </a:t>
            </a:r>
            <a:r>
              <a:rPr lang="en-US" sz="28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ocurre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sistemáticamente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en-US" sz="2800" b="1" dirty="0">
              <a:solidFill>
                <a:prstClr val="white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457200" indent="-4572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Los </a:t>
            </a:r>
            <a:r>
              <a:rPr lang="en-US" sz="28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sistemas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son la </a:t>
            </a:r>
            <a:r>
              <a:rPr lang="en-US" sz="28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solución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2514600" y="95507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Diseña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sistemas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17" r="817"/>
          <a:stretch/>
        </p:blipFill>
        <p:spPr>
          <a:xfrm>
            <a:off x="1518378" y="0"/>
            <a:ext cx="914962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5086" y="1101539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Los </a:t>
            </a:r>
            <a:r>
              <a:rPr lang="en-US" sz="36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sistemas</a:t>
            </a:r>
            <a:r>
              <a:rPr lang="en-US" sz="36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efectivos</a:t>
            </a:r>
            <a:r>
              <a:rPr lang="en-US" sz="36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incluyen</a:t>
            </a:r>
            <a:r>
              <a:rPr lang="en-US" sz="36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:</a:t>
            </a:r>
          </a:p>
          <a:p>
            <a:pPr algn="ctr"/>
            <a:endParaRPr lang="en-US" sz="36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7486" y="2648636"/>
            <a:ext cx="533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Consideración</a:t>
            </a: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de la </a:t>
            </a:r>
            <a:r>
              <a:rPr lang="en-US" sz="24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visión</a:t>
            </a: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global.</a:t>
            </a:r>
          </a:p>
          <a:p>
            <a:pPr marL="457200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Prioridades</a:t>
            </a: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Resultados</a:t>
            </a: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medibles</a:t>
            </a:r>
            <a:endParaRPr lang="en-US" sz="2400" b="1" dirty="0">
              <a:solidFill>
                <a:prstClr val="white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457200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Aplicación</a:t>
            </a: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 Y </a:t>
            </a:r>
            <a:r>
              <a:rPr lang="en-US" sz="24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ahora</a:t>
            </a: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, ¿</a:t>
            </a:r>
            <a:r>
              <a:rPr lang="en-US" sz="24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qué</a:t>
            </a: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?</a:t>
            </a:r>
          </a:p>
          <a:p>
            <a:pPr marL="457200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Consistencia</a:t>
            </a: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2514600" y="95507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Diseña</a:t>
            </a:r>
            <a:r>
              <a:rPr lang="en-US" sz="2400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con </a:t>
            </a:r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sistemas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2219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Panorámica</PresentationFormat>
  <Paragraphs>32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2020-11-10T12:36:21Z</dcterms:created>
  <dcterms:modified xsi:type="dcterms:W3CDTF">2020-11-10T12:36:48Z</dcterms:modified>
</cp:coreProperties>
</file>