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9"/>
  </p:notesMasterIdLst>
  <p:sldIdLst>
    <p:sldId id="637" r:id="rId7"/>
    <p:sldId id="638" r:id="rId8"/>
    <p:sldId id="586" r:id="rId9"/>
    <p:sldId id="593" r:id="rId10"/>
    <p:sldId id="594" r:id="rId11"/>
    <p:sldId id="356" r:id="rId12"/>
    <p:sldId id="327" r:id="rId13"/>
    <p:sldId id="639" r:id="rId14"/>
    <p:sldId id="640" r:id="rId15"/>
    <p:sldId id="641" r:id="rId16"/>
    <p:sldId id="642" r:id="rId17"/>
    <p:sldId id="6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E42AE-2606-446D-AA98-ECC3E74BE54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E879-2915-4B8A-9CDD-5C51050C28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7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65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5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7776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305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6377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6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90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1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2264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2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4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5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1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2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50563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4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83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61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3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3"/>
            <a:ext cx="100584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9322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88981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5486400"/>
            <a:ext cx="10212916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3852863"/>
            <a:ext cx="8180916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9106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0610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3855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48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43511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0985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0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79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6017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3368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76170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3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0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0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6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0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8996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1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0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7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0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14" y="309510"/>
            <a:ext cx="7744286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4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8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4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58797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1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2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11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2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858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3623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3768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4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0D78-B2AC-4507-9502-E36231100F8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F945-D4A1-42A3-A929-6CB4907AA37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2000">
              <a:srgbClr val="F3F3F3"/>
            </a:gs>
            <a:gs pos="34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0F31-31F3-40F2-AA4C-EFF29BECE3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F4CD-C2E0-4170-A002-569F2713C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B19727BE-FE5F-46B5-9DB1-FC35208ECC51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9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es-C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0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AC2A6737-1E4A-4ADD-9A81-E387296BC93B}" type="datetimeFigureOut">
              <a:rPr lang="es-CR" smtClean="0">
                <a:solidFill>
                  <a:srgbClr val="DFDCB7"/>
                </a:solidFill>
              </a:rPr>
              <a:pPr/>
              <a:t>26/11/2020</a:t>
            </a:fld>
            <a:endParaRPr lang="es-C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2FDDFF-DE07-48F1-8D69-2BDB0244551C}" type="datetimeFigureOut">
              <a:rPr lang="en-US" smtClean="0">
                <a:solidFill>
                  <a:srgbClr val="696464"/>
                </a:solidFill>
              </a:rPr>
              <a:pPr/>
              <a:t>11/26/2020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7B3C42-0CC6-48CA-9459-9E43CC1525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79"/>
          <a:stretch/>
        </p:blipFill>
        <p:spPr>
          <a:xfrm>
            <a:off x="1524000" y="78468"/>
            <a:ext cx="9144000" cy="6882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1" y="2734975"/>
            <a:ext cx="4642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desarrollas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persona,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permites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otros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crezcan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también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0"/>
            <a:ext cx="914479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70553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Ahora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hazte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estas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preguntas</a:t>
            </a:r>
            <a:endParaRPr lang="en-US" sz="3600" dirty="0">
              <a:solidFill>
                <a:srgbClr val="4F81BD">
                  <a:lumMod val="75000"/>
                </a:srgbClr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3100" y="1752600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aconseja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ofrece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sabiduría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fundamental?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servirás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mentor para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aspire 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ser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persona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mejor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retarás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para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piense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animarás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sueños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Por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preocupas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suficiente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como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para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darle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reprimenda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Agrega</a:t>
            </a:r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 valor</a:t>
            </a:r>
            <a:endParaRPr lang="en-US" sz="2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0"/>
            <a:ext cx="9144793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68714" y="1533120"/>
            <a:ext cx="8610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28600">
              <a:spcAft>
                <a:spcPts val="24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tratarás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misericordia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cuando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fracase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¿Con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compartirás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carga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momentos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presión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sin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pida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¿A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le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llevarás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alegría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su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le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darás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nueva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perspectiva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cuando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haya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perdido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el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entusiasmo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¿A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inspirarás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para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busque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Dios con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fe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 algn="just" defTabSz="228600">
              <a:spcAft>
                <a:spcPts val="24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amas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incondicionalmente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981200" y="70553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Ahora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hazte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estas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preguntas</a:t>
            </a:r>
            <a:endParaRPr lang="en-US" sz="3600" dirty="0">
              <a:solidFill>
                <a:srgbClr val="4F81BD">
                  <a:lumMod val="75000"/>
                </a:srgbClr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Agrega</a:t>
            </a:r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 valor</a:t>
            </a:r>
            <a:endParaRPr lang="en-US" sz="2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0"/>
            <a:ext cx="914479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0400" y="68379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Da para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crecer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crece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para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dar</a:t>
            </a:r>
            <a:endParaRPr lang="en-US" sz="3600" dirty="0">
              <a:solidFill>
                <a:srgbClr val="4F81BD">
                  <a:lumMod val="75000"/>
                </a:srgbClr>
              </a:solidFill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4200" y="1531179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Sé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agradecido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Pon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personas en primer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lugar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No le des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mucha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importancia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cosas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dejes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que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personas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posean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Define al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éxito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como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siembra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no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cosecha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Sigue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creciendo para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poder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seguir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dando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  <a:p>
            <a:pPr marL="342900" lvl="1" indent="-342900" defTabSz="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Encuentra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participa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relación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tutoría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6354" y="1573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Opciones</a:t>
            </a:r>
            <a:endParaRPr lang="en-US" sz="2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9144000" cy="683985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D77D02-5030-4E66-8D4A-A20067AA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056"/>
            <a:ext cx="9144000" cy="6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229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11"/>
          <p:cNvSpPr>
            <a:spLocks/>
          </p:cNvSpPr>
          <p:nvPr/>
        </p:nvSpPr>
        <p:spPr bwMode="auto">
          <a:xfrm rot="1162071">
            <a:off x="6172200" y="3019542"/>
            <a:ext cx="418974" cy="942858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9175" y="-708025"/>
            <a:ext cx="1588" cy="1588"/>
          </a:xfrm>
          <a:prstGeom prst="rect">
            <a:avLst/>
          </a:prstGeom>
          <a:solidFill>
            <a:srgbClr val="53C3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 rot="18000000">
            <a:off x="5110283" y="3471859"/>
            <a:ext cx="418974" cy="942858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 rot="3600000" flipH="1">
            <a:off x="6662744" y="3474763"/>
            <a:ext cx="418973" cy="942858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 rot="20437929" flipH="1">
            <a:off x="5562600" y="3019542"/>
            <a:ext cx="420624" cy="942858"/>
          </a:xfrm>
          <a:custGeom>
            <a:avLst/>
            <a:gdLst>
              <a:gd name="T0" fmla="*/ 288 w 310"/>
              <a:gd name="T1" fmla="*/ 200 h 689"/>
              <a:gd name="T2" fmla="*/ 281 w 310"/>
              <a:gd name="T3" fmla="*/ 269 h 689"/>
              <a:gd name="T4" fmla="*/ 233 w 310"/>
              <a:gd name="T5" fmla="*/ 349 h 689"/>
              <a:gd name="T6" fmla="*/ 233 w 310"/>
              <a:gd name="T7" fmla="*/ 609 h 689"/>
              <a:gd name="T8" fmla="*/ 155 w 310"/>
              <a:gd name="T9" fmla="*/ 689 h 689"/>
              <a:gd name="T10" fmla="*/ 77 w 310"/>
              <a:gd name="T11" fmla="*/ 609 h 689"/>
              <a:gd name="T12" fmla="*/ 77 w 310"/>
              <a:gd name="T13" fmla="*/ 349 h 689"/>
              <a:gd name="T14" fmla="*/ 29 w 310"/>
              <a:gd name="T15" fmla="*/ 269 h 689"/>
              <a:gd name="T16" fmla="*/ 22 w 310"/>
              <a:gd name="T17" fmla="*/ 200 h 689"/>
              <a:gd name="T18" fmla="*/ 115 w 310"/>
              <a:gd name="T19" fmla="*/ 38 h 689"/>
              <a:gd name="T20" fmla="*/ 195 w 310"/>
              <a:gd name="T21" fmla="*/ 38 h 689"/>
              <a:gd name="T22" fmla="*/ 288 w 310"/>
              <a:gd name="T23" fmla="*/ 20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0" h="689">
                <a:moveTo>
                  <a:pt x="288" y="200"/>
                </a:moveTo>
                <a:cubicBezTo>
                  <a:pt x="310" y="238"/>
                  <a:pt x="307" y="269"/>
                  <a:pt x="281" y="269"/>
                </a:cubicBezTo>
                <a:cubicBezTo>
                  <a:pt x="254" y="269"/>
                  <a:pt x="233" y="305"/>
                  <a:pt x="233" y="349"/>
                </a:cubicBezTo>
                <a:cubicBezTo>
                  <a:pt x="233" y="609"/>
                  <a:pt x="233" y="609"/>
                  <a:pt x="233" y="609"/>
                </a:cubicBezTo>
                <a:cubicBezTo>
                  <a:pt x="233" y="653"/>
                  <a:pt x="198" y="689"/>
                  <a:pt x="155" y="689"/>
                </a:cubicBezTo>
                <a:cubicBezTo>
                  <a:pt x="112" y="689"/>
                  <a:pt x="77" y="653"/>
                  <a:pt x="77" y="60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05"/>
                  <a:pt x="56" y="269"/>
                  <a:pt x="29" y="269"/>
                </a:cubicBezTo>
                <a:cubicBezTo>
                  <a:pt x="3" y="269"/>
                  <a:pt x="0" y="238"/>
                  <a:pt x="22" y="200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37" y="0"/>
                  <a:pt x="173" y="0"/>
                  <a:pt x="195" y="38"/>
                </a:cubicBezTo>
                <a:lnTo>
                  <a:pt x="288" y="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CasetăText 69"/>
          <p:cNvSpPr txBox="1"/>
          <p:nvPr/>
        </p:nvSpPr>
        <p:spPr>
          <a:xfrm>
            <a:off x="1524000" y="5410200"/>
            <a:ext cx="9144000" cy="6096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3600" b="1" dirty="0">
                <a:solidFill>
                  <a:srgbClr val="F79646"/>
                </a:solidFill>
                <a:latin typeface="Calibri"/>
              </a:rPr>
              <a:t>EL PODER DE LA MULTIPLICACIÓN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783156" y="5406653"/>
            <a:ext cx="6705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596158" y="3429002"/>
            <a:ext cx="1061442" cy="13659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770645" y="1825250"/>
            <a:ext cx="1106157" cy="10195"/>
          </a:xfrm>
          <a:prstGeom prst="line">
            <a:avLst/>
          </a:prstGeom>
          <a:ln>
            <a:solidFill>
              <a:schemeClr val="accent1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534402" y="3452855"/>
            <a:ext cx="1106157" cy="10195"/>
          </a:xfrm>
          <a:prstGeom prst="line">
            <a:avLst/>
          </a:prstGeom>
          <a:ln>
            <a:solidFill>
              <a:schemeClr val="accent4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315202" y="1809326"/>
            <a:ext cx="1106157" cy="10195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752600" y="3255155"/>
            <a:ext cx="1848456" cy="780252"/>
            <a:chOff x="491800" y="2945551"/>
            <a:chExt cx="1848456" cy="780252"/>
          </a:xfrm>
        </p:grpSpPr>
        <p:sp>
          <p:nvSpPr>
            <p:cNvPr id="74" name="CasetăText 87"/>
            <p:cNvSpPr txBox="1"/>
            <p:nvPr/>
          </p:nvSpPr>
          <p:spPr>
            <a:xfrm>
              <a:off x="491800" y="3310305"/>
              <a:ext cx="1848456" cy="415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Levanta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su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influencia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a un nuevo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nível</a:t>
              </a:r>
              <a:endParaRPr lang="en-US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CasetăText 66"/>
            <p:cNvSpPr txBox="1"/>
            <p:nvPr/>
          </p:nvSpPr>
          <p:spPr>
            <a:xfrm>
              <a:off x="499649" y="2945551"/>
              <a:ext cx="890046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r"/>
              <a:r>
                <a:rPr lang="en-US" dirty="0">
                  <a:solidFill>
                    <a:srgbClr val="1F497D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58677" y="1676400"/>
            <a:ext cx="2283818" cy="708964"/>
            <a:chOff x="461346" y="1722316"/>
            <a:chExt cx="2283818" cy="708964"/>
          </a:xfrm>
        </p:grpSpPr>
        <p:sp>
          <p:nvSpPr>
            <p:cNvPr id="76" name="CasetăText 87"/>
            <p:cNvSpPr txBox="1"/>
            <p:nvPr/>
          </p:nvSpPr>
          <p:spPr>
            <a:xfrm>
              <a:off x="461346" y="2015782"/>
              <a:ext cx="2283818" cy="415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Aumenta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el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potencial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de los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nuevos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dirigentes</a:t>
              </a:r>
              <a:endParaRPr lang="en-US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CasetăText 66"/>
            <p:cNvSpPr txBox="1"/>
            <p:nvPr/>
          </p:nvSpPr>
          <p:spPr>
            <a:xfrm>
              <a:off x="1108080" y="1722316"/>
              <a:ext cx="890046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r"/>
              <a:r>
                <a:rPr lang="en-US" dirty="0">
                  <a:solidFill>
                    <a:srgbClr val="4F81BD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7531946" y="1658148"/>
            <a:ext cx="1848456" cy="766458"/>
            <a:chOff x="6471590" y="432628"/>
            <a:chExt cx="1848456" cy="766458"/>
          </a:xfrm>
        </p:grpSpPr>
        <p:sp>
          <p:nvSpPr>
            <p:cNvPr id="80" name="CasetăText 87"/>
            <p:cNvSpPr txBox="1"/>
            <p:nvPr/>
          </p:nvSpPr>
          <p:spPr>
            <a:xfrm>
              <a:off x="6471590" y="783588"/>
              <a:ext cx="1848456" cy="415498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r"/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Multiplica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recursos</a:t>
              </a:r>
              <a:endParaRPr lang="en-US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CasetăText 66"/>
            <p:cNvSpPr txBox="1"/>
            <p:nvPr/>
          </p:nvSpPr>
          <p:spPr>
            <a:xfrm>
              <a:off x="6654502" y="432628"/>
              <a:ext cx="776135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dirty="0">
                  <a:solidFill>
                    <a:srgbClr val="9BBB59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 flipH="1">
            <a:off x="8550687" y="3255155"/>
            <a:ext cx="1848456" cy="780252"/>
            <a:chOff x="6646652" y="432628"/>
            <a:chExt cx="1848456" cy="780252"/>
          </a:xfrm>
        </p:grpSpPr>
        <p:sp>
          <p:nvSpPr>
            <p:cNvPr id="84" name="CasetăText 87"/>
            <p:cNvSpPr txBox="1"/>
            <p:nvPr/>
          </p:nvSpPr>
          <p:spPr>
            <a:xfrm>
              <a:off x="6646652" y="797382"/>
              <a:ext cx="1848456" cy="415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Asegura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un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futuro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positive para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su</a:t>
              </a:r>
              <a:r>
                <a:rPr lang="en-US" sz="1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organización</a:t>
              </a:r>
              <a:endParaRPr lang="en-US" sz="16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CasetăText 66"/>
            <p:cNvSpPr txBox="1"/>
            <p:nvPr/>
          </p:nvSpPr>
          <p:spPr>
            <a:xfrm>
              <a:off x="6654501" y="432628"/>
              <a:ext cx="890046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r"/>
              <a:r>
                <a:rPr lang="en-US" dirty="0">
                  <a:solidFill>
                    <a:srgbClr val="8064A2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7053" y="1618271"/>
            <a:ext cx="1344791" cy="1294458"/>
            <a:chOff x="4686388" y="957896"/>
            <a:chExt cx="1344791" cy="1294458"/>
          </a:xfrm>
        </p:grpSpPr>
        <p:sp>
          <p:nvSpPr>
            <p:cNvPr id="120" name="Freeform 6"/>
            <p:cNvSpPr>
              <a:spLocks/>
            </p:cNvSpPr>
            <p:nvPr/>
          </p:nvSpPr>
          <p:spPr bwMode="auto">
            <a:xfrm rot="1414890" flipH="1">
              <a:off x="4686388" y="957896"/>
              <a:ext cx="1344791" cy="1294458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6"/>
            <p:cNvSpPr>
              <a:spLocks/>
            </p:cNvSpPr>
            <p:nvPr/>
          </p:nvSpPr>
          <p:spPr bwMode="auto">
            <a:xfrm rot="1414890" flipH="1">
              <a:off x="4764736" y="1041303"/>
              <a:ext cx="1173540" cy="1129617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851" y="1325213"/>
              <a:ext cx="533400" cy="44847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04584" y="1600200"/>
            <a:ext cx="1344791" cy="1294458"/>
            <a:chOff x="3080582" y="957896"/>
            <a:chExt cx="1344791" cy="1294458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 rot="20185110">
              <a:off x="3080582" y="957896"/>
              <a:ext cx="1344791" cy="1294458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 rot="20185110">
              <a:off x="3173484" y="1041303"/>
              <a:ext cx="1173540" cy="1129617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001" y="1346898"/>
              <a:ext cx="533400" cy="44847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561289" y="2665667"/>
            <a:ext cx="1344791" cy="1294458"/>
            <a:chOff x="2037287" y="2023363"/>
            <a:chExt cx="1344791" cy="129445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 rot="654630">
              <a:off x="2037287" y="2023363"/>
              <a:ext cx="1344791" cy="1294458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 rot="654630">
              <a:off x="2128351" y="2110717"/>
              <a:ext cx="1173540" cy="1129617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651" y="2400196"/>
              <a:ext cx="533400" cy="44847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265811" y="2665667"/>
            <a:ext cx="1344791" cy="1294458"/>
            <a:chOff x="5741809" y="2023363"/>
            <a:chExt cx="1344791" cy="1294458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 rot="20836224">
              <a:off x="5741809" y="2023363"/>
              <a:ext cx="1344791" cy="1294458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 rot="20836224">
              <a:off x="5834395" y="2108122"/>
              <a:ext cx="1173540" cy="1129617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893" y="2458167"/>
              <a:ext cx="533400" cy="44847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459011" y="3724858"/>
            <a:ext cx="1275896" cy="1228142"/>
            <a:chOff x="3935011" y="3082554"/>
            <a:chExt cx="1275896" cy="1228142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935011" y="3082554"/>
              <a:ext cx="1275896" cy="1228142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008770" y="3166209"/>
              <a:ext cx="1115311" cy="1073568"/>
            </a:xfrm>
            <a:custGeom>
              <a:avLst/>
              <a:gdLst>
                <a:gd name="T0" fmla="*/ 172 w 518"/>
                <a:gd name="T1" fmla="*/ 493 h 493"/>
                <a:gd name="T2" fmla="*/ 67 w 518"/>
                <a:gd name="T3" fmla="*/ 417 h 493"/>
                <a:gd name="T4" fmla="*/ 14 w 518"/>
                <a:gd name="T5" fmla="*/ 251 h 493"/>
                <a:gd name="T6" fmla="*/ 54 w 518"/>
                <a:gd name="T7" fmla="*/ 128 h 493"/>
                <a:gd name="T8" fmla="*/ 194 w 518"/>
                <a:gd name="T9" fmla="*/ 26 h 493"/>
                <a:gd name="T10" fmla="*/ 324 w 518"/>
                <a:gd name="T11" fmla="*/ 26 h 493"/>
                <a:gd name="T12" fmla="*/ 464 w 518"/>
                <a:gd name="T13" fmla="*/ 128 h 493"/>
                <a:gd name="T14" fmla="*/ 504 w 518"/>
                <a:gd name="T15" fmla="*/ 251 h 493"/>
                <a:gd name="T16" fmla="*/ 451 w 518"/>
                <a:gd name="T17" fmla="*/ 417 h 493"/>
                <a:gd name="T18" fmla="*/ 346 w 518"/>
                <a:gd name="T19" fmla="*/ 493 h 493"/>
                <a:gd name="T20" fmla="*/ 172 w 518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93">
                  <a:moveTo>
                    <a:pt x="172" y="493"/>
                  </a:moveTo>
                  <a:cubicBezTo>
                    <a:pt x="128" y="493"/>
                    <a:pt x="81" y="459"/>
                    <a:pt x="67" y="417"/>
                  </a:cubicBezTo>
                  <a:cubicBezTo>
                    <a:pt x="14" y="251"/>
                    <a:pt x="14" y="251"/>
                    <a:pt x="14" y="251"/>
                  </a:cubicBezTo>
                  <a:cubicBezTo>
                    <a:pt x="0" y="210"/>
                    <a:pt x="18" y="154"/>
                    <a:pt x="54" y="128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30" y="0"/>
                    <a:pt x="288" y="0"/>
                    <a:pt x="324" y="26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500" y="154"/>
                    <a:pt x="518" y="210"/>
                    <a:pt x="504" y="251"/>
                  </a:cubicBezTo>
                  <a:cubicBezTo>
                    <a:pt x="451" y="417"/>
                    <a:pt x="451" y="417"/>
                    <a:pt x="451" y="417"/>
                  </a:cubicBezTo>
                  <a:cubicBezTo>
                    <a:pt x="437" y="459"/>
                    <a:pt x="390" y="493"/>
                    <a:pt x="346" y="493"/>
                  </a:cubicBezTo>
                  <a:lnTo>
                    <a:pt x="172" y="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CasetăText 87"/>
            <p:cNvSpPr txBox="1"/>
            <p:nvPr/>
          </p:nvSpPr>
          <p:spPr>
            <a:xfrm>
              <a:off x="3991777" y="3480638"/>
              <a:ext cx="1189823" cy="70043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4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Reproducir</a:t>
              </a:r>
              <a:r>
                <a:rPr lang="en-US" sz="1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Líderes</a:t>
              </a:r>
              <a:endParaRPr lang="en-US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23" grpId="0" animBg="1"/>
      <p:bldP spid="29" grpId="0" animBg="1"/>
      <p:bldP spid="30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124201" y="1371600"/>
            <a:ext cx="4471037" cy="4538169"/>
          </a:xfrm>
          <a:prstGeom prst="roundRect">
            <a:avLst>
              <a:gd name="adj" fmla="val 304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6601" y="1487457"/>
            <a:ext cx="4211481" cy="4336256"/>
          </a:xfrm>
          <a:prstGeom prst="roundRect">
            <a:avLst>
              <a:gd name="adj" fmla="val 89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2228" y="1844644"/>
            <a:ext cx="685800" cy="685800"/>
          </a:xfrm>
          <a:prstGeom prst="roundRect">
            <a:avLst>
              <a:gd name="adj" fmla="val 25658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2228" y="2741184"/>
            <a:ext cx="685800" cy="685800"/>
          </a:xfrm>
          <a:prstGeom prst="roundRect">
            <a:avLst>
              <a:gd name="adj" fmla="val 25658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402228" y="3637724"/>
            <a:ext cx="685800" cy="685800"/>
          </a:xfrm>
          <a:prstGeom prst="roundRect">
            <a:avLst>
              <a:gd name="adj" fmla="val 25658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402228" y="4534265"/>
            <a:ext cx="685800" cy="685800"/>
          </a:xfrm>
          <a:prstGeom prst="roundRect">
            <a:avLst>
              <a:gd name="adj" fmla="val 25658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899006"/>
            <a:ext cx="2438400" cy="5770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normAutofit/>
          </a:bodyPr>
          <a:lstStyle/>
          <a:p>
            <a:pPr defTabSz="685783"/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Líderese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bien</a:t>
            </a:r>
            <a:endParaRPr lang="en-US" sz="2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2470920"/>
            <a:ext cx="2744628" cy="5770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noAutofit/>
          </a:bodyPr>
          <a:lstStyle/>
          <a:p>
            <a:pPr defTabSz="685783"/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Busque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continuamente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líderes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en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potencia</a:t>
            </a:r>
            <a:endParaRPr lang="en-US" sz="2000" b="1" dirty="0">
              <a:solidFill>
                <a:srgbClr val="0D403B">
                  <a:lumMod val="75000"/>
                  <a:lumOff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692087"/>
            <a:ext cx="2744628" cy="5770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noAutofit/>
          </a:bodyPr>
          <a:lstStyle/>
          <a:p>
            <a:pPr defTabSz="685783"/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Ponga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al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equipo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primero</a:t>
            </a:r>
            <a:endParaRPr lang="en-US" sz="2000" b="1" dirty="0">
              <a:solidFill>
                <a:srgbClr val="D42639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483253"/>
            <a:ext cx="2744628" cy="1126374"/>
          </a:xfrm>
          <a:prstGeom prst="rect">
            <a:avLst/>
          </a:prstGeom>
          <a:noFill/>
        </p:spPr>
        <p:txBody>
          <a:bodyPr wrap="square" lIns="68579" tIns="34289" rIns="68579" bIns="34289" rtlCol="0">
            <a:noAutofit/>
          </a:bodyPr>
          <a:lstStyle/>
          <a:p>
            <a:pPr defTabSz="685783"/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Comprométase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a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desarrollar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líderes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, no </a:t>
            </a:r>
            <a:r>
              <a:rPr lang="en-US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seguidores</a:t>
            </a:r>
            <a:endParaRPr lang="en-US" sz="2000" b="1" dirty="0">
              <a:solidFill>
                <a:srgbClr val="70AD47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613068" y="909483"/>
            <a:ext cx="1336136" cy="670957"/>
          </a:xfrm>
          <a:custGeom>
            <a:avLst/>
            <a:gdLst>
              <a:gd name="connsiteX0" fmla="*/ 1314148 w 2621952"/>
              <a:gd name="connsiteY0" fmla="*/ 0 h 1316645"/>
              <a:gd name="connsiteX1" fmla="*/ 2014236 w 2621952"/>
              <a:gd name="connsiteY1" fmla="*/ 561975 h 1316645"/>
              <a:gd name="connsiteX2" fmla="*/ 2012305 w 2621952"/>
              <a:gd name="connsiteY2" fmla="*/ 577354 h 1316645"/>
              <a:gd name="connsiteX3" fmla="*/ 2091035 w 2621952"/>
              <a:gd name="connsiteY3" fmla="*/ 600200 h 1316645"/>
              <a:gd name="connsiteX4" fmla="*/ 2621070 w 2621952"/>
              <a:gd name="connsiteY4" fmla="*/ 1299186 h 1316645"/>
              <a:gd name="connsiteX5" fmla="*/ 2621952 w 2621952"/>
              <a:gd name="connsiteY5" fmla="*/ 1316645 h 1316645"/>
              <a:gd name="connsiteX6" fmla="*/ 0 w 2621952"/>
              <a:gd name="connsiteY6" fmla="*/ 1316645 h 1316645"/>
              <a:gd name="connsiteX7" fmla="*/ 881 w 2621952"/>
              <a:gd name="connsiteY7" fmla="*/ 1299186 h 1316645"/>
              <a:gd name="connsiteX8" fmla="*/ 530916 w 2621952"/>
              <a:gd name="connsiteY8" fmla="*/ 600200 h 1316645"/>
              <a:gd name="connsiteX9" fmla="*/ 615769 w 2621952"/>
              <a:gd name="connsiteY9" fmla="*/ 575577 h 1316645"/>
              <a:gd name="connsiteX10" fmla="*/ 614060 w 2621952"/>
              <a:gd name="connsiteY10" fmla="*/ 561975 h 1316645"/>
              <a:gd name="connsiteX11" fmla="*/ 1314148 w 2621952"/>
              <a:gd name="connsiteY11" fmla="*/ 0 h 1316645"/>
              <a:gd name="connsiteX12" fmla="*/ 1310976 w 2621952"/>
              <a:gd name="connsiteY12" fmla="*/ 82444 h 1316645"/>
              <a:gd name="connsiteX13" fmla="*/ 1010938 w 2621952"/>
              <a:gd name="connsiteY13" fmla="*/ 382482 h 1316645"/>
              <a:gd name="connsiteX14" fmla="*/ 1310976 w 2621952"/>
              <a:gd name="connsiteY14" fmla="*/ 682520 h 1316645"/>
              <a:gd name="connsiteX15" fmla="*/ 1611014 w 2621952"/>
              <a:gd name="connsiteY15" fmla="*/ 382482 h 1316645"/>
              <a:gd name="connsiteX16" fmla="*/ 1310976 w 2621952"/>
              <a:gd name="connsiteY16" fmla="*/ 82444 h 131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1952" h="1316645">
                <a:moveTo>
                  <a:pt x="1314148" y="0"/>
                </a:moveTo>
                <a:cubicBezTo>
                  <a:pt x="1700796" y="0"/>
                  <a:pt x="2014236" y="251605"/>
                  <a:pt x="2014236" y="561975"/>
                </a:cubicBezTo>
                <a:lnTo>
                  <a:pt x="2012305" y="577354"/>
                </a:lnTo>
                <a:lnTo>
                  <a:pt x="2091035" y="600200"/>
                </a:lnTo>
                <a:cubicBezTo>
                  <a:pt x="2378434" y="713528"/>
                  <a:pt x="2588662" y="980073"/>
                  <a:pt x="2621070" y="1299186"/>
                </a:cubicBezTo>
                <a:lnTo>
                  <a:pt x="2621952" y="1316645"/>
                </a:lnTo>
                <a:lnTo>
                  <a:pt x="0" y="1316645"/>
                </a:lnTo>
                <a:lnTo>
                  <a:pt x="881" y="1299186"/>
                </a:lnTo>
                <a:cubicBezTo>
                  <a:pt x="33289" y="980073"/>
                  <a:pt x="243517" y="713528"/>
                  <a:pt x="530916" y="600200"/>
                </a:cubicBezTo>
                <a:lnTo>
                  <a:pt x="615769" y="575577"/>
                </a:lnTo>
                <a:lnTo>
                  <a:pt x="614060" y="561975"/>
                </a:lnTo>
                <a:cubicBezTo>
                  <a:pt x="614060" y="251605"/>
                  <a:pt x="927500" y="0"/>
                  <a:pt x="1314148" y="0"/>
                </a:cubicBezTo>
                <a:close/>
                <a:moveTo>
                  <a:pt x="1310976" y="82444"/>
                </a:moveTo>
                <a:cubicBezTo>
                  <a:pt x="1145270" y="82444"/>
                  <a:pt x="1010938" y="216776"/>
                  <a:pt x="1010938" y="382482"/>
                </a:cubicBezTo>
                <a:cubicBezTo>
                  <a:pt x="1010938" y="548188"/>
                  <a:pt x="1145270" y="682520"/>
                  <a:pt x="1310976" y="682520"/>
                </a:cubicBezTo>
                <a:cubicBezTo>
                  <a:pt x="1476682" y="682520"/>
                  <a:pt x="1611014" y="548188"/>
                  <a:pt x="1611014" y="382482"/>
                </a:cubicBezTo>
                <a:cubicBezTo>
                  <a:pt x="1611014" y="216776"/>
                  <a:pt x="1476682" y="82444"/>
                  <a:pt x="1310976" y="824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254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>
            <a:normAutofit/>
          </a:bodyPr>
          <a:lstStyle/>
          <a:p>
            <a:pPr algn="ctr" defTabSz="685783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Freeform 7"/>
          <p:cNvSpPr>
            <a:spLocks noEditPoints="1"/>
          </p:cNvSpPr>
          <p:nvPr/>
        </p:nvSpPr>
        <p:spPr bwMode="auto">
          <a:xfrm rot="16200000">
            <a:off x="6870386" y="1640740"/>
            <a:ext cx="767849" cy="930278"/>
          </a:xfrm>
          <a:custGeom>
            <a:avLst/>
            <a:gdLst>
              <a:gd name="T0" fmla="*/ 607 w 619"/>
              <a:gd name="T1" fmla="*/ 374 h 742"/>
              <a:gd name="T2" fmla="*/ 521 w 619"/>
              <a:gd name="T3" fmla="*/ 289 h 742"/>
              <a:gd name="T4" fmla="*/ 502 w 619"/>
              <a:gd name="T5" fmla="*/ 278 h 742"/>
              <a:gd name="T6" fmla="*/ 442 w 619"/>
              <a:gd name="T7" fmla="*/ 245 h 742"/>
              <a:gd name="T8" fmla="*/ 409 w 619"/>
              <a:gd name="T9" fmla="*/ 251 h 742"/>
              <a:gd name="T10" fmla="*/ 406 w 619"/>
              <a:gd name="T11" fmla="*/ 252 h 742"/>
              <a:gd name="T12" fmla="*/ 399 w 619"/>
              <a:gd name="T13" fmla="*/ 248 h 742"/>
              <a:gd name="T14" fmla="*/ 336 w 619"/>
              <a:gd name="T15" fmla="*/ 210 h 742"/>
              <a:gd name="T16" fmla="*/ 305 w 619"/>
              <a:gd name="T17" fmla="*/ 215 h 742"/>
              <a:gd name="T18" fmla="*/ 302 w 619"/>
              <a:gd name="T19" fmla="*/ 215 h 742"/>
              <a:gd name="T20" fmla="*/ 293 w 619"/>
              <a:gd name="T21" fmla="*/ 208 h 742"/>
              <a:gd name="T22" fmla="*/ 293 w 619"/>
              <a:gd name="T23" fmla="*/ 53 h 742"/>
              <a:gd name="T24" fmla="*/ 241 w 619"/>
              <a:gd name="T25" fmla="*/ 0 h 742"/>
              <a:gd name="T26" fmla="*/ 188 w 619"/>
              <a:gd name="T27" fmla="*/ 53 h 742"/>
              <a:gd name="T28" fmla="*/ 188 w 619"/>
              <a:gd name="T29" fmla="*/ 325 h 742"/>
              <a:gd name="T30" fmla="*/ 162 w 619"/>
              <a:gd name="T31" fmla="*/ 351 h 742"/>
              <a:gd name="T32" fmla="*/ 141 w 619"/>
              <a:gd name="T33" fmla="*/ 339 h 742"/>
              <a:gd name="T34" fmla="*/ 116 w 619"/>
              <a:gd name="T35" fmla="*/ 300 h 742"/>
              <a:gd name="T36" fmla="*/ 72 w 619"/>
              <a:gd name="T37" fmla="*/ 273 h 742"/>
              <a:gd name="T38" fmla="*/ 26 w 619"/>
              <a:gd name="T39" fmla="*/ 355 h 742"/>
              <a:gd name="T40" fmla="*/ 226 w 619"/>
              <a:gd name="T41" fmla="*/ 738 h 742"/>
              <a:gd name="T42" fmla="*/ 232 w 619"/>
              <a:gd name="T43" fmla="*/ 742 h 742"/>
              <a:gd name="T44" fmla="*/ 513 w 619"/>
              <a:gd name="T45" fmla="*/ 742 h 742"/>
              <a:gd name="T46" fmla="*/ 521 w 619"/>
              <a:gd name="T47" fmla="*/ 735 h 742"/>
              <a:gd name="T48" fmla="*/ 528 w 619"/>
              <a:gd name="T49" fmla="*/ 620 h 742"/>
              <a:gd name="T50" fmla="*/ 529 w 619"/>
              <a:gd name="T51" fmla="*/ 616 h 742"/>
              <a:gd name="T52" fmla="*/ 607 w 619"/>
              <a:gd name="T53" fmla="*/ 374 h 742"/>
              <a:gd name="T54" fmla="*/ 607 w 619"/>
              <a:gd name="T55" fmla="*/ 374 h 742"/>
              <a:gd name="T56" fmla="*/ 607 w 619"/>
              <a:gd name="T57" fmla="*/ 374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9" h="742">
                <a:moveTo>
                  <a:pt x="607" y="374"/>
                </a:moveTo>
                <a:cubicBezTo>
                  <a:pt x="595" y="302"/>
                  <a:pt x="544" y="290"/>
                  <a:pt x="521" y="289"/>
                </a:cubicBezTo>
                <a:cubicBezTo>
                  <a:pt x="513" y="288"/>
                  <a:pt x="506" y="285"/>
                  <a:pt x="502" y="278"/>
                </a:cubicBezTo>
                <a:cubicBezTo>
                  <a:pt x="485" y="252"/>
                  <a:pt x="462" y="245"/>
                  <a:pt x="442" y="245"/>
                </a:cubicBezTo>
                <a:cubicBezTo>
                  <a:pt x="428" y="245"/>
                  <a:pt x="416" y="249"/>
                  <a:pt x="409" y="251"/>
                </a:cubicBezTo>
                <a:cubicBezTo>
                  <a:pt x="408" y="252"/>
                  <a:pt x="407" y="252"/>
                  <a:pt x="406" y="252"/>
                </a:cubicBezTo>
                <a:cubicBezTo>
                  <a:pt x="403" y="252"/>
                  <a:pt x="400" y="250"/>
                  <a:pt x="399" y="248"/>
                </a:cubicBezTo>
                <a:cubicBezTo>
                  <a:pt x="381" y="218"/>
                  <a:pt x="357" y="210"/>
                  <a:pt x="336" y="210"/>
                </a:cubicBezTo>
                <a:cubicBezTo>
                  <a:pt x="323" y="210"/>
                  <a:pt x="312" y="213"/>
                  <a:pt x="305" y="215"/>
                </a:cubicBezTo>
                <a:cubicBezTo>
                  <a:pt x="304" y="215"/>
                  <a:pt x="303" y="215"/>
                  <a:pt x="302" y="215"/>
                </a:cubicBezTo>
                <a:cubicBezTo>
                  <a:pt x="298" y="215"/>
                  <a:pt x="293" y="212"/>
                  <a:pt x="293" y="20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293" y="18"/>
                  <a:pt x="267" y="0"/>
                  <a:pt x="241" y="0"/>
                </a:cubicBezTo>
                <a:cubicBezTo>
                  <a:pt x="214" y="0"/>
                  <a:pt x="188" y="18"/>
                  <a:pt x="188" y="53"/>
                </a:cubicBezTo>
                <a:cubicBezTo>
                  <a:pt x="188" y="325"/>
                  <a:pt x="188" y="325"/>
                  <a:pt x="188" y="325"/>
                </a:cubicBezTo>
                <a:cubicBezTo>
                  <a:pt x="188" y="341"/>
                  <a:pt x="176" y="351"/>
                  <a:pt x="162" y="351"/>
                </a:cubicBezTo>
                <a:cubicBezTo>
                  <a:pt x="154" y="351"/>
                  <a:pt x="147" y="347"/>
                  <a:pt x="141" y="339"/>
                </a:cubicBezTo>
                <a:cubicBezTo>
                  <a:pt x="116" y="300"/>
                  <a:pt x="116" y="300"/>
                  <a:pt x="116" y="300"/>
                </a:cubicBezTo>
                <a:cubicBezTo>
                  <a:pt x="105" y="281"/>
                  <a:pt x="89" y="273"/>
                  <a:pt x="72" y="273"/>
                </a:cubicBezTo>
                <a:cubicBezTo>
                  <a:pt x="36" y="273"/>
                  <a:pt x="0" y="313"/>
                  <a:pt x="26" y="355"/>
                </a:cubicBezTo>
                <a:cubicBezTo>
                  <a:pt x="226" y="738"/>
                  <a:pt x="226" y="738"/>
                  <a:pt x="226" y="738"/>
                </a:cubicBezTo>
                <a:cubicBezTo>
                  <a:pt x="227" y="740"/>
                  <a:pt x="229" y="742"/>
                  <a:pt x="232" y="742"/>
                </a:cubicBezTo>
                <a:cubicBezTo>
                  <a:pt x="513" y="742"/>
                  <a:pt x="513" y="742"/>
                  <a:pt x="513" y="742"/>
                </a:cubicBezTo>
                <a:cubicBezTo>
                  <a:pt x="517" y="742"/>
                  <a:pt x="520" y="739"/>
                  <a:pt x="521" y="735"/>
                </a:cubicBezTo>
                <a:cubicBezTo>
                  <a:pt x="528" y="620"/>
                  <a:pt x="528" y="620"/>
                  <a:pt x="528" y="620"/>
                </a:cubicBezTo>
                <a:cubicBezTo>
                  <a:pt x="528" y="619"/>
                  <a:pt x="528" y="617"/>
                  <a:pt x="529" y="616"/>
                </a:cubicBezTo>
                <a:cubicBezTo>
                  <a:pt x="599" y="511"/>
                  <a:pt x="619" y="443"/>
                  <a:pt x="607" y="374"/>
                </a:cubicBezTo>
                <a:close/>
                <a:moveTo>
                  <a:pt x="607" y="374"/>
                </a:moveTo>
                <a:cubicBezTo>
                  <a:pt x="607" y="374"/>
                  <a:pt x="607" y="374"/>
                  <a:pt x="607" y="374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  <a:normAutofit/>
          </a:bodyPr>
          <a:lstStyle/>
          <a:p>
            <a:pPr defTabSz="685783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7"/>
          <p:cNvSpPr>
            <a:spLocks noEditPoints="1"/>
          </p:cNvSpPr>
          <p:nvPr/>
        </p:nvSpPr>
        <p:spPr bwMode="auto">
          <a:xfrm rot="16200000">
            <a:off x="6871380" y="2554146"/>
            <a:ext cx="767849" cy="930278"/>
          </a:xfrm>
          <a:custGeom>
            <a:avLst/>
            <a:gdLst>
              <a:gd name="T0" fmla="*/ 607 w 619"/>
              <a:gd name="T1" fmla="*/ 374 h 742"/>
              <a:gd name="T2" fmla="*/ 521 w 619"/>
              <a:gd name="T3" fmla="*/ 289 h 742"/>
              <a:gd name="T4" fmla="*/ 502 w 619"/>
              <a:gd name="T5" fmla="*/ 278 h 742"/>
              <a:gd name="T6" fmla="*/ 442 w 619"/>
              <a:gd name="T7" fmla="*/ 245 h 742"/>
              <a:gd name="T8" fmla="*/ 409 w 619"/>
              <a:gd name="T9" fmla="*/ 251 h 742"/>
              <a:gd name="T10" fmla="*/ 406 w 619"/>
              <a:gd name="T11" fmla="*/ 252 h 742"/>
              <a:gd name="T12" fmla="*/ 399 w 619"/>
              <a:gd name="T13" fmla="*/ 248 h 742"/>
              <a:gd name="T14" fmla="*/ 336 w 619"/>
              <a:gd name="T15" fmla="*/ 210 h 742"/>
              <a:gd name="T16" fmla="*/ 305 w 619"/>
              <a:gd name="T17" fmla="*/ 215 h 742"/>
              <a:gd name="T18" fmla="*/ 302 w 619"/>
              <a:gd name="T19" fmla="*/ 215 h 742"/>
              <a:gd name="T20" fmla="*/ 293 w 619"/>
              <a:gd name="T21" fmla="*/ 208 h 742"/>
              <a:gd name="T22" fmla="*/ 293 w 619"/>
              <a:gd name="T23" fmla="*/ 53 h 742"/>
              <a:gd name="T24" fmla="*/ 241 w 619"/>
              <a:gd name="T25" fmla="*/ 0 h 742"/>
              <a:gd name="T26" fmla="*/ 188 w 619"/>
              <a:gd name="T27" fmla="*/ 53 h 742"/>
              <a:gd name="T28" fmla="*/ 188 w 619"/>
              <a:gd name="T29" fmla="*/ 325 h 742"/>
              <a:gd name="T30" fmla="*/ 162 w 619"/>
              <a:gd name="T31" fmla="*/ 351 h 742"/>
              <a:gd name="T32" fmla="*/ 141 w 619"/>
              <a:gd name="T33" fmla="*/ 339 h 742"/>
              <a:gd name="T34" fmla="*/ 116 w 619"/>
              <a:gd name="T35" fmla="*/ 300 h 742"/>
              <a:gd name="T36" fmla="*/ 72 w 619"/>
              <a:gd name="T37" fmla="*/ 273 h 742"/>
              <a:gd name="T38" fmla="*/ 26 w 619"/>
              <a:gd name="T39" fmla="*/ 355 h 742"/>
              <a:gd name="T40" fmla="*/ 226 w 619"/>
              <a:gd name="T41" fmla="*/ 738 h 742"/>
              <a:gd name="T42" fmla="*/ 232 w 619"/>
              <a:gd name="T43" fmla="*/ 742 h 742"/>
              <a:gd name="T44" fmla="*/ 513 w 619"/>
              <a:gd name="T45" fmla="*/ 742 h 742"/>
              <a:gd name="T46" fmla="*/ 521 w 619"/>
              <a:gd name="T47" fmla="*/ 735 h 742"/>
              <a:gd name="T48" fmla="*/ 528 w 619"/>
              <a:gd name="T49" fmla="*/ 620 h 742"/>
              <a:gd name="T50" fmla="*/ 529 w 619"/>
              <a:gd name="T51" fmla="*/ 616 h 742"/>
              <a:gd name="T52" fmla="*/ 607 w 619"/>
              <a:gd name="T53" fmla="*/ 374 h 742"/>
              <a:gd name="T54" fmla="*/ 607 w 619"/>
              <a:gd name="T55" fmla="*/ 374 h 742"/>
              <a:gd name="T56" fmla="*/ 607 w 619"/>
              <a:gd name="T57" fmla="*/ 374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9" h="742">
                <a:moveTo>
                  <a:pt x="607" y="374"/>
                </a:moveTo>
                <a:cubicBezTo>
                  <a:pt x="595" y="302"/>
                  <a:pt x="544" y="290"/>
                  <a:pt x="521" y="289"/>
                </a:cubicBezTo>
                <a:cubicBezTo>
                  <a:pt x="513" y="288"/>
                  <a:pt x="506" y="285"/>
                  <a:pt x="502" y="278"/>
                </a:cubicBezTo>
                <a:cubicBezTo>
                  <a:pt x="485" y="252"/>
                  <a:pt x="462" y="245"/>
                  <a:pt x="442" y="245"/>
                </a:cubicBezTo>
                <a:cubicBezTo>
                  <a:pt x="428" y="245"/>
                  <a:pt x="416" y="249"/>
                  <a:pt x="409" y="251"/>
                </a:cubicBezTo>
                <a:cubicBezTo>
                  <a:pt x="408" y="252"/>
                  <a:pt x="407" y="252"/>
                  <a:pt x="406" y="252"/>
                </a:cubicBezTo>
                <a:cubicBezTo>
                  <a:pt x="403" y="252"/>
                  <a:pt x="400" y="250"/>
                  <a:pt x="399" y="248"/>
                </a:cubicBezTo>
                <a:cubicBezTo>
                  <a:pt x="381" y="218"/>
                  <a:pt x="357" y="210"/>
                  <a:pt x="336" y="210"/>
                </a:cubicBezTo>
                <a:cubicBezTo>
                  <a:pt x="323" y="210"/>
                  <a:pt x="312" y="213"/>
                  <a:pt x="305" y="215"/>
                </a:cubicBezTo>
                <a:cubicBezTo>
                  <a:pt x="304" y="215"/>
                  <a:pt x="303" y="215"/>
                  <a:pt x="302" y="215"/>
                </a:cubicBezTo>
                <a:cubicBezTo>
                  <a:pt x="298" y="215"/>
                  <a:pt x="293" y="212"/>
                  <a:pt x="293" y="20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293" y="18"/>
                  <a:pt x="267" y="0"/>
                  <a:pt x="241" y="0"/>
                </a:cubicBezTo>
                <a:cubicBezTo>
                  <a:pt x="214" y="0"/>
                  <a:pt x="188" y="18"/>
                  <a:pt x="188" y="53"/>
                </a:cubicBezTo>
                <a:cubicBezTo>
                  <a:pt x="188" y="325"/>
                  <a:pt x="188" y="325"/>
                  <a:pt x="188" y="325"/>
                </a:cubicBezTo>
                <a:cubicBezTo>
                  <a:pt x="188" y="341"/>
                  <a:pt x="176" y="351"/>
                  <a:pt x="162" y="351"/>
                </a:cubicBezTo>
                <a:cubicBezTo>
                  <a:pt x="154" y="351"/>
                  <a:pt x="147" y="347"/>
                  <a:pt x="141" y="339"/>
                </a:cubicBezTo>
                <a:cubicBezTo>
                  <a:pt x="116" y="300"/>
                  <a:pt x="116" y="300"/>
                  <a:pt x="116" y="300"/>
                </a:cubicBezTo>
                <a:cubicBezTo>
                  <a:pt x="105" y="281"/>
                  <a:pt x="89" y="273"/>
                  <a:pt x="72" y="273"/>
                </a:cubicBezTo>
                <a:cubicBezTo>
                  <a:pt x="36" y="273"/>
                  <a:pt x="0" y="313"/>
                  <a:pt x="26" y="355"/>
                </a:cubicBezTo>
                <a:cubicBezTo>
                  <a:pt x="226" y="738"/>
                  <a:pt x="226" y="738"/>
                  <a:pt x="226" y="738"/>
                </a:cubicBezTo>
                <a:cubicBezTo>
                  <a:pt x="227" y="740"/>
                  <a:pt x="229" y="742"/>
                  <a:pt x="232" y="742"/>
                </a:cubicBezTo>
                <a:cubicBezTo>
                  <a:pt x="513" y="742"/>
                  <a:pt x="513" y="742"/>
                  <a:pt x="513" y="742"/>
                </a:cubicBezTo>
                <a:cubicBezTo>
                  <a:pt x="517" y="742"/>
                  <a:pt x="520" y="739"/>
                  <a:pt x="521" y="735"/>
                </a:cubicBezTo>
                <a:cubicBezTo>
                  <a:pt x="528" y="620"/>
                  <a:pt x="528" y="620"/>
                  <a:pt x="528" y="620"/>
                </a:cubicBezTo>
                <a:cubicBezTo>
                  <a:pt x="528" y="619"/>
                  <a:pt x="528" y="617"/>
                  <a:pt x="529" y="616"/>
                </a:cubicBezTo>
                <a:cubicBezTo>
                  <a:pt x="599" y="511"/>
                  <a:pt x="619" y="443"/>
                  <a:pt x="607" y="374"/>
                </a:cubicBezTo>
                <a:close/>
                <a:moveTo>
                  <a:pt x="607" y="374"/>
                </a:moveTo>
                <a:cubicBezTo>
                  <a:pt x="607" y="374"/>
                  <a:pt x="607" y="374"/>
                  <a:pt x="607" y="374"/>
                </a:cubicBezTo>
              </a:path>
            </a:pathLst>
          </a:custGeom>
          <a:solidFill>
            <a:srgbClr val="8F4322"/>
          </a:solidFill>
          <a:ln>
            <a:noFill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  <a:normAutofit/>
          </a:bodyPr>
          <a:lstStyle/>
          <a:p>
            <a:pPr defTabSz="685783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7"/>
          <p:cNvSpPr>
            <a:spLocks noEditPoints="1"/>
          </p:cNvSpPr>
          <p:nvPr/>
        </p:nvSpPr>
        <p:spPr bwMode="auto">
          <a:xfrm rot="16200000">
            <a:off x="6866410" y="3461587"/>
            <a:ext cx="767849" cy="930278"/>
          </a:xfrm>
          <a:custGeom>
            <a:avLst/>
            <a:gdLst>
              <a:gd name="T0" fmla="*/ 607 w 619"/>
              <a:gd name="T1" fmla="*/ 374 h 742"/>
              <a:gd name="T2" fmla="*/ 521 w 619"/>
              <a:gd name="T3" fmla="*/ 289 h 742"/>
              <a:gd name="T4" fmla="*/ 502 w 619"/>
              <a:gd name="T5" fmla="*/ 278 h 742"/>
              <a:gd name="T6" fmla="*/ 442 w 619"/>
              <a:gd name="T7" fmla="*/ 245 h 742"/>
              <a:gd name="T8" fmla="*/ 409 w 619"/>
              <a:gd name="T9" fmla="*/ 251 h 742"/>
              <a:gd name="T10" fmla="*/ 406 w 619"/>
              <a:gd name="T11" fmla="*/ 252 h 742"/>
              <a:gd name="T12" fmla="*/ 399 w 619"/>
              <a:gd name="T13" fmla="*/ 248 h 742"/>
              <a:gd name="T14" fmla="*/ 336 w 619"/>
              <a:gd name="T15" fmla="*/ 210 h 742"/>
              <a:gd name="T16" fmla="*/ 305 w 619"/>
              <a:gd name="T17" fmla="*/ 215 h 742"/>
              <a:gd name="T18" fmla="*/ 302 w 619"/>
              <a:gd name="T19" fmla="*/ 215 h 742"/>
              <a:gd name="T20" fmla="*/ 293 w 619"/>
              <a:gd name="T21" fmla="*/ 208 h 742"/>
              <a:gd name="T22" fmla="*/ 293 w 619"/>
              <a:gd name="T23" fmla="*/ 53 h 742"/>
              <a:gd name="T24" fmla="*/ 241 w 619"/>
              <a:gd name="T25" fmla="*/ 0 h 742"/>
              <a:gd name="T26" fmla="*/ 188 w 619"/>
              <a:gd name="T27" fmla="*/ 53 h 742"/>
              <a:gd name="T28" fmla="*/ 188 w 619"/>
              <a:gd name="T29" fmla="*/ 325 h 742"/>
              <a:gd name="T30" fmla="*/ 162 w 619"/>
              <a:gd name="T31" fmla="*/ 351 h 742"/>
              <a:gd name="T32" fmla="*/ 141 w 619"/>
              <a:gd name="T33" fmla="*/ 339 h 742"/>
              <a:gd name="T34" fmla="*/ 116 w 619"/>
              <a:gd name="T35" fmla="*/ 300 h 742"/>
              <a:gd name="T36" fmla="*/ 72 w 619"/>
              <a:gd name="T37" fmla="*/ 273 h 742"/>
              <a:gd name="T38" fmla="*/ 26 w 619"/>
              <a:gd name="T39" fmla="*/ 355 h 742"/>
              <a:gd name="T40" fmla="*/ 226 w 619"/>
              <a:gd name="T41" fmla="*/ 738 h 742"/>
              <a:gd name="T42" fmla="*/ 232 w 619"/>
              <a:gd name="T43" fmla="*/ 742 h 742"/>
              <a:gd name="T44" fmla="*/ 513 w 619"/>
              <a:gd name="T45" fmla="*/ 742 h 742"/>
              <a:gd name="T46" fmla="*/ 521 w 619"/>
              <a:gd name="T47" fmla="*/ 735 h 742"/>
              <a:gd name="T48" fmla="*/ 528 w 619"/>
              <a:gd name="T49" fmla="*/ 620 h 742"/>
              <a:gd name="T50" fmla="*/ 529 w 619"/>
              <a:gd name="T51" fmla="*/ 616 h 742"/>
              <a:gd name="T52" fmla="*/ 607 w 619"/>
              <a:gd name="T53" fmla="*/ 374 h 742"/>
              <a:gd name="T54" fmla="*/ 607 w 619"/>
              <a:gd name="T55" fmla="*/ 374 h 742"/>
              <a:gd name="T56" fmla="*/ 607 w 619"/>
              <a:gd name="T57" fmla="*/ 374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9" h="742">
                <a:moveTo>
                  <a:pt x="607" y="374"/>
                </a:moveTo>
                <a:cubicBezTo>
                  <a:pt x="595" y="302"/>
                  <a:pt x="544" y="290"/>
                  <a:pt x="521" y="289"/>
                </a:cubicBezTo>
                <a:cubicBezTo>
                  <a:pt x="513" y="288"/>
                  <a:pt x="506" y="285"/>
                  <a:pt x="502" y="278"/>
                </a:cubicBezTo>
                <a:cubicBezTo>
                  <a:pt x="485" y="252"/>
                  <a:pt x="462" y="245"/>
                  <a:pt x="442" y="245"/>
                </a:cubicBezTo>
                <a:cubicBezTo>
                  <a:pt x="428" y="245"/>
                  <a:pt x="416" y="249"/>
                  <a:pt x="409" y="251"/>
                </a:cubicBezTo>
                <a:cubicBezTo>
                  <a:pt x="408" y="252"/>
                  <a:pt x="407" y="252"/>
                  <a:pt x="406" y="252"/>
                </a:cubicBezTo>
                <a:cubicBezTo>
                  <a:pt x="403" y="252"/>
                  <a:pt x="400" y="250"/>
                  <a:pt x="399" y="248"/>
                </a:cubicBezTo>
                <a:cubicBezTo>
                  <a:pt x="381" y="218"/>
                  <a:pt x="357" y="210"/>
                  <a:pt x="336" y="210"/>
                </a:cubicBezTo>
                <a:cubicBezTo>
                  <a:pt x="323" y="210"/>
                  <a:pt x="312" y="213"/>
                  <a:pt x="305" y="215"/>
                </a:cubicBezTo>
                <a:cubicBezTo>
                  <a:pt x="304" y="215"/>
                  <a:pt x="303" y="215"/>
                  <a:pt x="302" y="215"/>
                </a:cubicBezTo>
                <a:cubicBezTo>
                  <a:pt x="298" y="215"/>
                  <a:pt x="293" y="212"/>
                  <a:pt x="293" y="20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293" y="18"/>
                  <a:pt x="267" y="0"/>
                  <a:pt x="241" y="0"/>
                </a:cubicBezTo>
                <a:cubicBezTo>
                  <a:pt x="214" y="0"/>
                  <a:pt x="188" y="18"/>
                  <a:pt x="188" y="53"/>
                </a:cubicBezTo>
                <a:cubicBezTo>
                  <a:pt x="188" y="325"/>
                  <a:pt x="188" y="325"/>
                  <a:pt x="188" y="325"/>
                </a:cubicBezTo>
                <a:cubicBezTo>
                  <a:pt x="188" y="341"/>
                  <a:pt x="176" y="351"/>
                  <a:pt x="162" y="351"/>
                </a:cubicBezTo>
                <a:cubicBezTo>
                  <a:pt x="154" y="351"/>
                  <a:pt x="147" y="347"/>
                  <a:pt x="141" y="339"/>
                </a:cubicBezTo>
                <a:cubicBezTo>
                  <a:pt x="116" y="300"/>
                  <a:pt x="116" y="300"/>
                  <a:pt x="116" y="300"/>
                </a:cubicBezTo>
                <a:cubicBezTo>
                  <a:pt x="105" y="281"/>
                  <a:pt x="89" y="273"/>
                  <a:pt x="72" y="273"/>
                </a:cubicBezTo>
                <a:cubicBezTo>
                  <a:pt x="36" y="273"/>
                  <a:pt x="0" y="313"/>
                  <a:pt x="26" y="355"/>
                </a:cubicBezTo>
                <a:cubicBezTo>
                  <a:pt x="226" y="738"/>
                  <a:pt x="226" y="738"/>
                  <a:pt x="226" y="738"/>
                </a:cubicBezTo>
                <a:cubicBezTo>
                  <a:pt x="227" y="740"/>
                  <a:pt x="229" y="742"/>
                  <a:pt x="232" y="742"/>
                </a:cubicBezTo>
                <a:cubicBezTo>
                  <a:pt x="513" y="742"/>
                  <a:pt x="513" y="742"/>
                  <a:pt x="513" y="742"/>
                </a:cubicBezTo>
                <a:cubicBezTo>
                  <a:pt x="517" y="742"/>
                  <a:pt x="520" y="739"/>
                  <a:pt x="521" y="735"/>
                </a:cubicBezTo>
                <a:cubicBezTo>
                  <a:pt x="528" y="620"/>
                  <a:pt x="528" y="620"/>
                  <a:pt x="528" y="620"/>
                </a:cubicBezTo>
                <a:cubicBezTo>
                  <a:pt x="528" y="619"/>
                  <a:pt x="528" y="617"/>
                  <a:pt x="529" y="616"/>
                </a:cubicBezTo>
                <a:cubicBezTo>
                  <a:pt x="599" y="511"/>
                  <a:pt x="619" y="443"/>
                  <a:pt x="607" y="374"/>
                </a:cubicBezTo>
                <a:close/>
                <a:moveTo>
                  <a:pt x="607" y="374"/>
                </a:moveTo>
                <a:cubicBezTo>
                  <a:pt x="607" y="374"/>
                  <a:pt x="607" y="374"/>
                  <a:pt x="607" y="37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  <a:normAutofit/>
          </a:bodyPr>
          <a:lstStyle/>
          <a:p>
            <a:pPr defTabSz="685783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 rot="16200000">
            <a:off x="6873367" y="4309395"/>
            <a:ext cx="767849" cy="930278"/>
          </a:xfrm>
          <a:custGeom>
            <a:avLst/>
            <a:gdLst>
              <a:gd name="T0" fmla="*/ 607 w 619"/>
              <a:gd name="T1" fmla="*/ 374 h 742"/>
              <a:gd name="T2" fmla="*/ 521 w 619"/>
              <a:gd name="T3" fmla="*/ 289 h 742"/>
              <a:gd name="T4" fmla="*/ 502 w 619"/>
              <a:gd name="T5" fmla="*/ 278 h 742"/>
              <a:gd name="T6" fmla="*/ 442 w 619"/>
              <a:gd name="T7" fmla="*/ 245 h 742"/>
              <a:gd name="T8" fmla="*/ 409 w 619"/>
              <a:gd name="T9" fmla="*/ 251 h 742"/>
              <a:gd name="T10" fmla="*/ 406 w 619"/>
              <a:gd name="T11" fmla="*/ 252 h 742"/>
              <a:gd name="T12" fmla="*/ 399 w 619"/>
              <a:gd name="T13" fmla="*/ 248 h 742"/>
              <a:gd name="T14" fmla="*/ 336 w 619"/>
              <a:gd name="T15" fmla="*/ 210 h 742"/>
              <a:gd name="T16" fmla="*/ 305 w 619"/>
              <a:gd name="T17" fmla="*/ 215 h 742"/>
              <a:gd name="T18" fmla="*/ 302 w 619"/>
              <a:gd name="T19" fmla="*/ 215 h 742"/>
              <a:gd name="T20" fmla="*/ 293 w 619"/>
              <a:gd name="T21" fmla="*/ 208 h 742"/>
              <a:gd name="T22" fmla="*/ 293 w 619"/>
              <a:gd name="T23" fmla="*/ 53 h 742"/>
              <a:gd name="T24" fmla="*/ 241 w 619"/>
              <a:gd name="T25" fmla="*/ 0 h 742"/>
              <a:gd name="T26" fmla="*/ 188 w 619"/>
              <a:gd name="T27" fmla="*/ 53 h 742"/>
              <a:gd name="T28" fmla="*/ 188 w 619"/>
              <a:gd name="T29" fmla="*/ 325 h 742"/>
              <a:gd name="T30" fmla="*/ 162 w 619"/>
              <a:gd name="T31" fmla="*/ 351 h 742"/>
              <a:gd name="T32" fmla="*/ 141 w 619"/>
              <a:gd name="T33" fmla="*/ 339 h 742"/>
              <a:gd name="T34" fmla="*/ 116 w 619"/>
              <a:gd name="T35" fmla="*/ 300 h 742"/>
              <a:gd name="T36" fmla="*/ 72 w 619"/>
              <a:gd name="T37" fmla="*/ 273 h 742"/>
              <a:gd name="T38" fmla="*/ 26 w 619"/>
              <a:gd name="T39" fmla="*/ 355 h 742"/>
              <a:gd name="T40" fmla="*/ 226 w 619"/>
              <a:gd name="T41" fmla="*/ 738 h 742"/>
              <a:gd name="T42" fmla="*/ 232 w 619"/>
              <a:gd name="T43" fmla="*/ 742 h 742"/>
              <a:gd name="T44" fmla="*/ 513 w 619"/>
              <a:gd name="T45" fmla="*/ 742 h 742"/>
              <a:gd name="T46" fmla="*/ 521 w 619"/>
              <a:gd name="T47" fmla="*/ 735 h 742"/>
              <a:gd name="T48" fmla="*/ 528 w 619"/>
              <a:gd name="T49" fmla="*/ 620 h 742"/>
              <a:gd name="T50" fmla="*/ 529 w 619"/>
              <a:gd name="T51" fmla="*/ 616 h 742"/>
              <a:gd name="T52" fmla="*/ 607 w 619"/>
              <a:gd name="T53" fmla="*/ 374 h 742"/>
              <a:gd name="T54" fmla="*/ 607 w 619"/>
              <a:gd name="T55" fmla="*/ 374 h 742"/>
              <a:gd name="T56" fmla="*/ 607 w 619"/>
              <a:gd name="T57" fmla="*/ 374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9" h="742">
                <a:moveTo>
                  <a:pt x="607" y="374"/>
                </a:moveTo>
                <a:cubicBezTo>
                  <a:pt x="595" y="302"/>
                  <a:pt x="544" y="290"/>
                  <a:pt x="521" y="289"/>
                </a:cubicBezTo>
                <a:cubicBezTo>
                  <a:pt x="513" y="288"/>
                  <a:pt x="506" y="285"/>
                  <a:pt x="502" y="278"/>
                </a:cubicBezTo>
                <a:cubicBezTo>
                  <a:pt x="485" y="252"/>
                  <a:pt x="462" y="245"/>
                  <a:pt x="442" y="245"/>
                </a:cubicBezTo>
                <a:cubicBezTo>
                  <a:pt x="428" y="245"/>
                  <a:pt x="416" y="249"/>
                  <a:pt x="409" y="251"/>
                </a:cubicBezTo>
                <a:cubicBezTo>
                  <a:pt x="408" y="252"/>
                  <a:pt x="407" y="252"/>
                  <a:pt x="406" y="252"/>
                </a:cubicBezTo>
                <a:cubicBezTo>
                  <a:pt x="403" y="252"/>
                  <a:pt x="400" y="250"/>
                  <a:pt x="399" y="248"/>
                </a:cubicBezTo>
                <a:cubicBezTo>
                  <a:pt x="381" y="218"/>
                  <a:pt x="357" y="210"/>
                  <a:pt x="336" y="210"/>
                </a:cubicBezTo>
                <a:cubicBezTo>
                  <a:pt x="323" y="210"/>
                  <a:pt x="312" y="213"/>
                  <a:pt x="305" y="215"/>
                </a:cubicBezTo>
                <a:cubicBezTo>
                  <a:pt x="304" y="215"/>
                  <a:pt x="303" y="215"/>
                  <a:pt x="302" y="215"/>
                </a:cubicBezTo>
                <a:cubicBezTo>
                  <a:pt x="298" y="215"/>
                  <a:pt x="293" y="212"/>
                  <a:pt x="293" y="20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293" y="18"/>
                  <a:pt x="267" y="0"/>
                  <a:pt x="241" y="0"/>
                </a:cubicBezTo>
                <a:cubicBezTo>
                  <a:pt x="214" y="0"/>
                  <a:pt x="188" y="18"/>
                  <a:pt x="188" y="53"/>
                </a:cubicBezTo>
                <a:cubicBezTo>
                  <a:pt x="188" y="325"/>
                  <a:pt x="188" y="325"/>
                  <a:pt x="188" y="325"/>
                </a:cubicBezTo>
                <a:cubicBezTo>
                  <a:pt x="188" y="341"/>
                  <a:pt x="176" y="351"/>
                  <a:pt x="162" y="351"/>
                </a:cubicBezTo>
                <a:cubicBezTo>
                  <a:pt x="154" y="351"/>
                  <a:pt x="147" y="347"/>
                  <a:pt x="141" y="339"/>
                </a:cubicBezTo>
                <a:cubicBezTo>
                  <a:pt x="116" y="300"/>
                  <a:pt x="116" y="300"/>
                  <a:pt x="116" y="300"/>
                </a:cubicBezTo>
                <a:cubicBezTo>
                  <a:pt x="105" y="281"/>
                  <a:pt x="89" y="273"/>
                  <a:pt x="72" y="273"/>
                </a:cubicBezTo>
                <a:cubicBezTo>
                  <a:pt x="36" y="273"/>
                  <a:pt x="0" y="313"/>
                  <a:pt x="26" y="355"/>
                </a:cubicBezTo>
                <a:cubicBezTo>
                  <a:pt x="226" y="738"/>
                  <a:pt x="226" y="738"/>
                  <a:pt x="226" y="738"/>
                </a:cubicBezTo>
                <a:cubicBezTo>
                  <a:pt x="227" y="740"/>
                  <a:pt x="229" y="742"/>
                  <a:pt x="232" y="742"/>
                </a:cubicBezTo>
                <a:cubicBezTo>
                  <a:pt x="513" y="742"/>
                  <a:pt x="513" y="742"/>
                  <a:pt x="513" y="742"/>
                </a:cubicBezTo>
                <a:cubicBezTo>
                  <a:pt x="517" y="742"/>
                  <a:pt x="520" y="739"/>
                  <a:pt x="521" y="735"/>
                </a:cubicBezTo>
                <a:cubicBezTo>
                  <a:pt x="528" y="620"/>
                  <a:pt x="528" y="620"/>
                  <a:pt x="528" y="620"/>
                </a:cubicBezTo>
                <a:cubicBezTo>
                  <a:pt x="528" y="619"/>
                  <a:pt x="528" y="617"/>
                  <a:pt x="529" y="616"/>
                </a:cubicBezTo>
                <a:cubicBezTo>
                  <a:pt x="599" y="511"/>
                  <a:pt x="619" y="443"/>
                  <a:pt x="607" y="374"/>
                </a:cubicBezTo>
                <a:close/>
                <a:moveTo>
                  <a:pt x="607" y="374"/>
                </a:moveTo>
                <a:cubicBezTo>
                  <a:pt x="607" y="374"/>
                  <a:pt x="607" y="374"/>
                  <a:pt x="607" y="374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  <a:normAutofit/>
          </a:bodyPr>
          <a:lstStyle/>
          <a:p>
            <a:pPr defTabSz="685783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577060" y="1984351"/>
            <a:ext cx="361111" cy="420783"/>
            <a:chOff x="4247767" y="2980933"/>
            <a:chExt cx="277462" cy="323312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 rot="16200000">
              <a:off x="4224842" y="3003858"/>
              <a:ext cx="323312" cy="277462"/>
            </a:xfrm>
            <a:custGeom>
              <a:avLst/>
              <a:gdLst>
                <a:gd name="T0" fmla="*/ 67 w 339"/>
                <a:gd name="T1" fmla="*/ 282 h 288"/>
                <a:gd name="T2" fmla="*/ 70 w 339"/>
                <a:gd name="T3" fmla="*/ 255 h 288"/>
                <a:gd name="T4" fmla="*/ 38 w 339"/>
                <a:gd name="T5" fmla="*/ 170 h 288"/>
                <a:gd name="T6" fmla="*/ 170 w 339"/>
                <a:gd name="T7" fmla="*/ 38 h 288"/>
                <a:gd name="T8" fmla="*/ 301 w 339"/>
                <a:gd name="T9" fmla="*/ 170 h 288"/>
                <a:gd name="T10" fmla="*/ 270 w 339"/>
                <a:gd name="T11" fmla="*/ 255 h 288"/>
                <a:gd name="T12" fmla="*/ 272 w 339"/>
                <a:gd name="T13" fmla="*/ 282 h 288"/>
                <a:gd name="T14" fmla="*/ 284 w 339"/>
                <a:gd name="T15" fmla="*/ 286 h 288"/>
                <a:gd name="T16" fmla="*/ 299 w 339"/>
                <a:gd name="T17" fmla="*/ 279 h 288"/>
                <a:gd name="T18" fmla="*/ 339 w 339"/>
                <a:gd name="T19" fmla="*/ 170 h 288"/>
                <a:gd name="T20" fmla="*/ 170 w 339"/>
                <a:gd name="T21" fmla="*/ 0 h 288"/>
                <a:gd name="T22" fmla="*/ 0 w 339"/>
                <a:gd name="T23" fmla="*/ 170 h 288"/>
                <a:gd name="T24" fmla="*/ 40 w 339"/>
                <a:gd name="T25" fmla="*/ 279 h 288"/>
                <a:gd name="T26" fmla="*/ 67 w 339"/>
                <a:gd name="T27" fmla="*/ 282 h 288"/>
                <a:gd name="T28" fmla="*/ 67 w 339"/>
                <a:gd name="T29" fmla="*/ 282 h 288"/>
                <a:gd name="T30" fmla="*/ 67 w 339"/>
                <a:gd name="T3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9" h="288">
                  <a:moveTo>
                    <a:pt x="67" y="282"/>
                  </a:moveTo>
                  <a:cubicBezTo>
                    <a:pt x="76" y="275"/>
                    <a:pt x="77" y="263"/>
                    <a:pt x="70" y="255"/>
                  </a:cubicBezTo>
                  <a:cubicBezTo>
                    <a:pt x="50" y="231"/>
                    <a:pt x="38" y="201"/>
                    <a:pt x="38" y="170"/>
                  </a:cubicBezTo>
                  <a:cubicBezTo>
                    <a:pt x="38" y="97"/>
                    <a:pt x="97" y="38"/>
                    <a:pt x="170" y="38"/>
                  </a:cubicBezTo>
                  <a:cubicBezTo>
                    <a:pt x="242" y="38"/>
                    <a:pt x="301" y="97"/>
                    <a:pt x="301" y="170"/>
                  </a:cubicBezTo>
                  <a:cubicBezTo>
                    <a:pt x="301" y="201"/>
                    <a:pt x="290" y="231"/>
                    <a:pt x="270" y="255"/>
                  </a:cubicBezTo>
                  <a:cubicBezTo>
                    <a:pt x="263" y="263"/>
                    <a:pt x="264" y="275"/>
                    <a:pt x="272" y="282"/>
                  </a:cubicBezTo>
                  <a:cubicBezTo>
                    <a:pt x="275" y="285"/>
                    <a:pt x="280" y="286"/>
                    <a:pt x="284" y="286"/>
                  </a:cubicBezTo>
                  <a:cubicBezTo>
                    <a:pt x="290" y="286"/>
                    <a:pt x="295" y="284"/>
                    <a:pt x="299" y="279"/>
                  </a:cubicBezTo>
                  <a:cubicBezTo>
                    <a:pt x="325" y="249"/>
                    <a:pt x="339" y="210"/>
                    <a:pt x="339" y="170"/>
                  </a:cubicBezTo>
                  <a:cubicBezTo>
                    <a:pt x="339" y="76"/>
                    <a:pt x="263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10"/>
                    <a:pt x="14" y="249"/>
                    <a:pt x="40" y="279"/>
                  </a:cubicBezTo>
                  <a:cubicBezTo>
                    <a:pt x="47" y="287"/>
                    <a:pt x="59" y="288"/>
                    <a:pt x="67" y="282"/>
                  </a:cubicBezTo>
                  <a:close/>
                  <a:moveTo>
                    <a:pt x="67" y="282"/>
                  </a:moveTo>
                  <a:cubicBezTo>
                    <a:pt x="67" y="282"/>
                    <a:pt x="67" y="282"/>
                    <a:pt x="67" y="28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 rot="16200000">
              <a:off x="4293381" y="3087050"/>
              <a:ext cx="172528" cy="111552"/>
            </a:xfrm>
            <a:custGeom>
              <a:avLst/>
              <a:gdLst>
                <a:gd name="T0" fmla="*/ 90 w 181"/>
                <a:gd name="T1" fmla="*/ 53 h 116"/>
                <a:gd name="T2" fmla="*/ 178 w 181"/>
                <a:gd name="T3" fmla="*/ 116 h 116"/>
                <a:gd name="T4" fmla="*/ 181 w 181"/>
                <a:gd name="T5" fmla="*/ 91 h 116"/>
                <a:gd name="T6" fmla="*/ 91 w 181"/>
                <a:gd name="T7" fmla="*/ 0 h 116"/>
                <a:gd name="T8" fmla="*/ 0 w 181"/>
                <a:gd name="T9" fmla="*/ 91 h 116"/>
                <a:gd name="T10" fmla="*/ 3 w 181"/>
                <a:gd name="T11" fmla="*/ 115 h 116"/>
                <a:gd name="T12" fmla="*/ 90 w 181"/>
                <a:gd name="T13" fmla="*/ 53 h 116"/>
                <a:gd name="T14" fmla="*/ 90 w 181"/>
                <a:gd name="T15" fmla="*/ 53 h 116"/>
                <a:gd name="T16" fmla="*/ 90 w 181"/>
                <a:gd name="T17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6">
                  <a:moveTo>
                    <a:pt x="90" y="53"/>
                  </a:moveTo>
                  <a:cubicBezTo>
                    <a:pt x="132" y="53"/>
                    <a:pt x="166" y="79"/>
                    <a:pt x="178" y="116"/>
                  </a:cubicBezTo>
                  <a:cubicBezTo>
                    <a:pt x="180" y="108"/>
                    <a:pt x="181" y="100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99"/>
                    <a:pt x="1" y="107"/>
                    <a:pt x="3" y="115"/>
                  </a:cubicBezTo>
                  <a:cubicBezTo>
                    <a:pt x="15" y="78"/>
                    <a:pt x="48" y="53"/>
                    <a:pt x="90" y="53"/>
                  </a:cubicBezTo>
                  <a:close/>
                  <a:moveTo>
                    <a:pt x="90" y="53"/>
                  </a:moveTo>
                  <a:cubicBezTo>
                    <a:pt x="90" y="53"/>
                    <a:pt x="90" y="53"/>
                    <a:pt x="90" y="53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66127" y="2885829"/>
            <a:ext cx="361111" cy="420783"/>
            <a:chOff x="4247767" y="2980933"/>
            <a:chExt cx="277462" cy="3233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 rot="16200000">
              <a:off x="4224842" y="3003858"/>
              <a:ext cx="323312" cy="277462"/>
            </a:xfrm>
            <a:custGeom>
              <a:avLst/>
              <a:gdLst>
                <a:gd name="T0" fmla="*/ 67 w 339"/>
                <a:gd name="T1" fmla="*/ 282 h 288"/>
                <a:gd name="T2" fmla="*/ 70 w 339"/>
                <a:gd name="T3" fmla="*/ 255 h 288"/>
                <a:gd name="T4" fmla="*/ 38 w 339"/>
                <a:gd name="T5" fmla="*/ 170 h 288"/>
                <a:gd name="T6" fmla="*/ 170 w 339"/>
                <a:gd name="T7" fmla="*/ 38 h 288"/>
                <a:gd name="T8" fmla="*/ 301 w 339"/>
                <a:gd name="T9" fmla="*/ 170 h 288"/>
                <a:gd name="T10" fmla="*/ 270 w 339"/>
                <a:gd name="T11" fmla="*/ 255 h 288"/>
                <a:gd name="T12" fmla="*/ 272 w 339"/>
                <a:gd name="T13" fmla="*/ 282 h 288"/>
                <a:gd name="T14" fmla="*/ 284 w 339"/>
                <a:gd name="T15" fmla="*/ 286 h 288"/>
                <a:gd name="T16" fmla="*/ 299 w 339"/>
                <a:gd name="T17" fmla="*/ 279 h 288"/>
                <a:gd name="T18" fmla="*/ 339 w 339"/>
                <a:gd name="T19" fmla="*/ 170 h 288"/>
                <a:gd name="T20" fmla="*/ 170 w 339"/>
                <a:gd name="T21" fmla="*/ 0 h 288"/>
                <a:gd name="T22" fmla="*/ 0 w 339"/>
                <a:gd name="T23" fmla="*/ 170 h 288"/>
                <a:gd name="T24" fmla="*/ 40 w 339"/>
                <a:gd name="T25" fmla="*/ 279 h 288"/>
                <a:gd name="T26" fmla="*/ 67 w 339"/>
                <a:gd name="T27" fmla="*/ 282 h 288"/>
                <a:gd name="T28" fmla="*/ 67 w 339"/>
                <a:gd name="T29" fmla="*/ 282 h 288"/>
                <a:gd name="T30" fmla="*/ 67 w 339"/>
                <a:gd name="T3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9" h="288">
                  <a:moveTo>
                    <a:pt x="67" y="282"/>
                  </a:moveTo>
                  <a:cubicBezTo>
                    <a:pt x="76" y="275"/>
                    <a:pt x="77" y="263"/>
                    <a:pt x="70" y="255"/>
                  </a:cubicBezTo>
                  <a:cubicBezTo>
                    <a:pt x="50" y="231"/>
                    <a:pt x="38" y="201"/>
                    <a:pt x="38" y="170"/>
                  </a:cubicBezTo>
                  <a:cubicBezTo>
                    <a:pt x="38" y="97"/>
                    <a:pt x="97" y="38"/>
                    <a:pt x="170" y="38"/>
                  </a:cubicBezTo>
                  <a:cubicBezTo>
                    <a:pt x="242" y="38"/>
                    <a:pt x="301" y="97"/>
                    <a:pt x="301" y="170"/>
                  </a:cubicBezTo>
                  <a:cubicBezTo>
                    <a:pt x="301" y="201"/>
                    <a:pt x="290" y="231"/>
                    <a:pt x="270" y="255"/>
                  </a:cubicBezTo>
                  <a:cubicBezTo>
                    <a:pt x="263" y="263"/>
                    <a:pt x="264" y="275"/>
                    <a:pt x="272" y="282"/>
                  </a:cubicBezTo>
                  <a:cubicBezTo>
                    <a:pt x="275" y="285"/>
                    <a:pt x="280" y="286"/>
                    <a:pt x="284" y="286"/>
                  </a:cubicBezTo>
                  <a:cubicBezTo>
                    <a:pt x="290" y="286"/>
                    <a:pt x="295" y="284"/>
                    <a:pt x="299" y="279"/>
                  </a:cubicBezTo>
                  <a:cubicBezTo>
                    <a:pt x="325" y="249"/>
                    <a:pt x="339" y="210"/>
                    <a:pt x="339" y="170"/>
                  </a:cubicBezTo>
                  <a:cubicBezTo>
                    <a:pt x="339" y="76"/>
                    <a:pt x="263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10"/>
                    <a:pt x="14" y="249"/>
                    <a:pt x="40" y="279"/>
                  </a:cubicBezTo>
                  <a:cubicBezTo>
                    <a:pt x="47" y="287"/>
                    <a:pt x="59" y="288"/>
                    <a:pt x="67" y="282"/>
                  </a:cubicBezTo>
                  <a:close/>
                  <a:moveTo>
                    <a:pt x="67" y="282"/>
                  </a:moveTo>
                  <a:cubicBezTo>
                    <a:pt x="67" y="282"/>
                    <a:pt x="67" y="282"/>
                    <a:pt x="67" y="282"/>
                  </a:cubicBezTo>
                </a:path>
              </a:pathLst>
            </a:custGeom>
            <a:grpFill/>
            <a:ln w="9525">
              <a:solidFill>
                <a:schemeClr val="accent3">
                  <a:lumMod val="90000"/>
                  <a:lumOff val="1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 rot="16200000">
              <a:off x="4293381" y="3087050"/>
              <a:ext cx="172528" cy="111552"/>
            </a:xfrm>
            <a:custGeom>
              <a:avLst/>
              <a:gdLst>
                <a:gd name="T0" fmla="*/ 90 w 181"/>
                <a:gd name="T1" fmla="*/ 53 h 116"/>
                <a:gd name="T2" fmla="*/ 178 w 181"/>
                <a:gd name="T3" fmla="*/ 116 h 116"/>
                <a:gd name="T4" fmla="*/ 181 w 181"/>
                <a:gd name="T5" fmla="*/ 91 h 116"/>
                <a:gd name="T6" fmla="*/ 91 w 181"/>
                <a:gd name="T7" fmla="*/ 0 h 116"/>
                <a:gd name="T8" fmla="*/ 0 w 181"/>
                <a:gd name="T9" fmla="*/ 91 h 116"/>
                <a:gd name="T10" fmla="*/ 3 w 181"/>
                <a:gd name="T11" fmla="*/ 115 h 116"/>
                <a:gd name="T12" fmla="*/ 90 w 181"/>
                <a:gd name="T13" fmla="*/ 53 h 116"/>
                <a:gd name="T14" fmla="*/ 90 w 181"/>
                <a:gd name="T15" fmla="*/ 53 h 116"/>
                <a:gd name="T16" fmla="*/ 90 w 181"/>
                <a:gd name="T17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6">
                  <a:moveTo>
                    <a:pt x="90" y="53"/>
                  </a:moveTo>
                  <a:cubicBezTo>
                    <a:pt x="132" y="53"/>
                    <a:pt x="166" y="79"/>
                    <a:pt x="178" y="116"/>
                  </a:cubicBezTo>
                  <a:cubicBezTo>
                    <a:pt x="180" y="108"/>
                    <a:pt x="181" y="100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99"/>
                    <a:pt x="1" y="107"/>
                    <a:pt x="3" y="115"/>
                  </a:cubicBezTo>
                  <a:cubicBezTo>
                    <a:pt x="15" y="78"/>
                    <a:pt x="48" y="53"/>
                    <a:pt x="90" y="53"/>
                  </a:cubicBezTo>
                  <a:close/>
                  <a:moveTo>
                    <a:pt x="90" y="53"/>
                  </a:moveTo>
                  <a:cubicBezTo>
                    <a:pt x="90" y="53"/>
                    <a:pt x="90" y="53"/>
                    <a:pt x="90" y="53"/>
                  </a:cubicBezTo>
                </a:path>
              </a:pathLst>
            </a:custGeom>
            <a:grpFill/>
            <a:ln w="9525">
              <a:solidFill>
                <a:schemeClr val="accent3">
                  <a:lumMod val="90000"/>
                  <a:lumOff val="1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61156" y="3793270"/>
            <a:ext cx="361111" cy="420783"/>
            <a:chOff x="4247767" y="2980933"/>
            <a:chExt cx="277462" cy="323312"/>
          </a:xfrm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 rot="16200000">
              <a:off x="4224842" y="3003858"/>
              <a:ext cx="323312" cy="277462"/>
            </a:xfrm>
            <a:custGeom>
              <a:avLst/>
              <a:gdLst>
                <a:gd name="T0" fmla="*/ 67 w 339"/>
                <a:gd name="T1" fmla="*/ 282 h 288"/>
                <a:gd name="T2" fmla="*/ 70 w 339"/>
                <a:gd name="T3" fmla="*/ 255 h 288"/>
                <a:gd name="T4" fmla="*/ 38 w 339"/>
                <a:gd name="T5" fmla="*/ 170 h 288"/>
                <a:gd name="T6" fmla="*/ 170 w 339"/>
                <a:gd name="T7" fmla="*/ 38 h 288"/>
                <a:gd name="T8" fmla="*/ 301 w 339"/>
                <a:gd name="T9" fmla="*/ 170 h 288"/>
                <a:gd name="T10" fmla="*/ 270 w 339"/>
                <a:gd name="T11" fmla="*/ 255 h 288"/>
                <a:gd name="T12" fmla="*/ 272 w 339"/>
                <a:gd name="T13" fmla="*/ 282 h 288"/>
                <a:gd name="T14" fmla="*/ 284 w 339"/>
                <a:gd name="T15" fmla="*/ 286 h 288"/>
                <a:gd name="T16" fmla="*/ 299 w 339"/>
                <a:gd name="T17" fmla="*/ 279 h 288"/>
                <a:gd name="T18" fmla="*/ 339 w 339"/>
                <a:gd name="T19" fmla="*/ 170 h 288"/>
                <a:gd name="T20" fmla="*/ 170 w 339"/>
                <a:gd name="T21" fmla="*/ 0 h 288"/>
                <a:gd name="T22" fmla="*/ 0 w 339"/>
                <a:gd name="T23" fmla="*/ 170 h 288"/>
                <a:gd name="T24" fmla="*/ 40 w 339"/>
                <a:gd name="T25" fmla="*/ 279 h 288"/>
                <a:gd name="T26" fmla="*/ 67 w 339"/>
                <a:gd name="T27" fmla="*/ 282 h 288"/>
                <a:gd name="T28" fmla="*/ 67 w 339"/>
                <a:gd name="T29" fmla="*/ 282 h 288"/>
                <a:gd name="T30" fmla="*/ 67 w 339"/>
                <a:gd name="T3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9" h="288">
                  <a:moveTo>
                    <a:pt x="67" y="282"/>
                  </a:moveTo>
                  <a:cubicBezTo>
                    <a:pt x="76" y="275"/>
                    <a:pt x="77" y="263"/>
                    <a:pt x="70" y="255"/>
                  </a:cubicBezTo>
                  <a:cubicBezTo>
                    <a:pt x="50" y="231"/>
                    <a:pt x="38" y="201"/>
                    <a:pt x="38" y="170"/>
                  </a:cubicBezTo>
                  <a:cubicBezTo>
                    <a:pt x="38" y="97"/>
                    <a:pt x="97" y="38"/>
                    <a:pt x="170" y="38"/>
                  </a:cubicBezTo>
                  <a:cubicBezTo>
                    <a:pt x="242" y="38"/>
                    <a:pt x="301" y="97"/>
                    <a:pt x="301" y="170"/>
                  </a:cubicBezTo>
                  <a:cubicBezTo>
                    <a:pt x="301" y="201"/>
                    <a:pt x="290" y="231"/>
                    <a:pt x="270" y="255"/>
                  </a:cubicBezTo>
                  <a:cubicBezTo>
                    <a:pt x="263" y="263"/>
                    <a:pt x="264" y="275"/>
                    <a:pt x="272" y="282"/>
                  </a:cubicBezTo>
                  <a:cubicBezTo>
                    <a:pt x="275" y="285"/>
                    <a:pt x="280" y="286"/>
                    <a:pt x="284" y="286"/>
                  </a:cubicBezTo>
                  <a:cubicBezTo>
                    <a:pt x="290" y="286"/>
                    <a:pt x="295" y="284"/>
                    <a:pt x="299" y="279"/>
                  </a:cubicBezTo>
                  <a:cubicBezTo>
                    <a:pt x="325" y="249"/>
                    <a:pt x="339" y="210"/>
                    <a:pt x="339" y="170"/>
                  </a:cubicBezTo>
                  <a:cubicBezTo>
                    <a:pt x="339" y="76"/>
                    <a:pt x="263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10"/>
                    <a:pt x="14" y="249"/>
                    <a:pt x="40" y="279"/>
                  </a:cubicBezTo>
                  <a:cubicBezTo>
                    <a:pt x="47" y="287"/>
                    <a:pt x="59" y="288"/>
                    <a:pt x="67" y="282"/>
                  </a:cubicBezTo>
                  <a:close/>
                  <a:moveTo>
                    <a:pt x="67" y="282"/>
                  </a:moveTo>
                  <a:cubicBezTo>
                    <a:pt x="67" y="282"/>
                    <a:pt x="67" y="282"/>
                    <a:pt x="67" y="28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 rot="16200000">
              <a:off x="4293381" y="3087050"/>
              <a:ext cx="172528" cy="111552"/>
            </a:xfrm>
            <a:custGeom>
              <a:avLst/>
              <a:gdLst>
                <a:gd name="T0" fmla="*/ 90 w 181"/>
                <a:gd name="T1" fmla="*/ 53 h 116"/>
                <a:gd name="T2" fmla="*/ 178 w 181"/>
                <a:gd name="T3" fmla="*/ 116 h 116"/>
                <a:gd name="T4" fmla="*/ 181 w 181"/>
                <a:gd name="T5" fmla="*/ 91 h 116"/>
                <a:gd name="T6" fmla="*/ 91 w 181"/>
                <a:gd name="T7" fmla="*/ 0 h 116"/>
                <a:gd name="T8" fmla="*/ 0 w 181"/>
                <a:gd name="T9" fmla="*/ 91 h 116"/>
                <a:gd name="T10" fmla="*/ 3 w 181"/>
                <a:gd name="T11" fmla="*/ 115 h 116"/>
                <a:gd name="T12" fmla="*/ 90 w 181"/>
                <a:gd name="T13" fmla="*/ 53 h 116"/>
                <a:gd name="T14" fmla="*/ 90 w 181"/>
                <a:gd name="T15" fmla="*/ 53 h 116"/>
                <a:gd name="T16" fmla="*/ 90 w 181"/>
                <a:gd name="T17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6">
                  <a:moveTo>
                    <a:pt x="90" y="53"/>
                  </a:moveTo>
                  <a:cubicBezTo>
                    <a:pt x="132" y="53"/>
                    <a:pt x="166" y="79"/>
                    <a:pt x="178" y="116"/>
                  </a:cubicBezTo>
                  <a:cubicBezTo>
                    <a:pt x="180" y="108"/>
                    <a:pt x="181" y="100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99"/>
                    <a:pt x="1" y="107"/>
                    <a:pt x="3" y="115"/>
                  </a:cubicBezTo>
                  <a:cubicBezTo>
                    <a:pt x="15" y="78"/>
                    <a:pt x="48" y="53"/>
                    <a:pt x="90" y="53"/>
                  </a:cubicBezTo>
                  <a:close/>
                  <a:moveTo>
                    <a:pt x="90" y="53"/>
                  </a:moveTo>
                  <a:cubicBezTo>
                    <a:pt x="90" y="53"/>
                    <a:pt x="90" y="53"/>
                    <a:pt x="90" y="53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74077" y="4670896"/>
            <a:ext cx="361111" cy="420783"/>
            <a:chOff x="4247767" y="2980933"/>
            <a:chExt cx="277462" cy="323312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 rot="16200000">
              <a:off x="4224842" y="3003858"/>
              <a:ext cx="323312" cy="277462"/>
            </a:xfrm>
            <a:custGeom>
              <a:avLst/>
              <a:gdLst>
                <a:gd name="T0" fmla="*/ 67 w 339"/>
                <a:gd name="T1" fmla="*/ 282 h 288"/>
                <a:gd name="T2" fmla="*/ 70 w 339"/>
                <a:gd name="T3" fmla="*/ 255 h 288"/>
                <a:gd name="T4" fmla="*/ 38 w 339"/>
                <a:gd name="T5" fmla="*/ 170 h 288"/>
                <a:gd name="T6" fmla="*/ 170 w 339"/>
                <a:gd name="T7" fmla="*/ 38 h 288"/>
                <a:gd name="T8" fmla="*/ 301 w 339"/>
                <a:gd name="T9" fmla="*/ 170 h 288"/>
                <a:gd name="T10" fmla="*/ 270 w 339"/>
                <a:gd name="T11" fmla="*/ 255 h 288"/>
                <a:gd name="T12" fmla="*/ 272 w 339"/>
                <a:gd name="T13" fmla="*/ 282 h 288"/>
                <a:gd name="T14" fmla="*/ 284 w 339"/>
                <a:gd name="T15" fmla="*/ 286 h 288"/>
                <a:gd name="T16" fmla="*/ 299 w 339"/>
                <a:gd name="T17" fmla="*/ 279 h 288"/>
                <a:gd name="T18" fmla="*/ 339 w 339"/>
                <a:gd name="T19" fmla="*/ 170 h 288"/>
                <a:gd name="T20" fmla="*/ 170 w 339"/>
                <a:gd name="T21" fmla="*/ 0 h 288"/>
                <a:gd name="T22" fmla="*/ 0 w 339"/>
                <a:gd name="T23" fmla="*/ 170 h 288"/>
                <a:gd name="T24" fmla="*/ 40 w 339"/>
                <a:gd name="T25" fmla="*/ 279 h 288"/>
                <a:gd name="T26" fmla="*/ 67 w 339"/>
                <a:gd name="T27" fmla="*/ 282 h 288"/>
                <a:gd name="T28" fmla="*/ 67 w 339"/>
                <a:gd name="T29" fmla="*/ 282 h 288"/>
                <a:gd name="T30" fmla="*/ 67 w 339"/>
                <a:gd name="T3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9" h="288">
                  <a:moveTo>
                    <a:pt x="67" y="282"/>
                  </a:moveTo>
                  <a:cubicBezTo>
                    <a:pt x="76" y="275"/>
                    <a:pt x="77" y="263"/>
                    <a:pt x="70" y="255"/>
                  </a:cubicBezTo>
                  <a:cubicBezTo>
                    <a:pt x="50" y="231"/>
                    <a:pt x="38" y="201"/>
                    <a:pt x="38" y="170"/>
                  </a:cubicBezTo>
                  <a:cubicBezTo>
                    <a:pt x="38" y="97"/>
                    <a:pt x="97" y="38"/>
                    <a:pt x="170" y="38"/>
                  </a:cubicBezTo>
                  <a:cubicBezTo>
                    <a:pt x="242" y="38"/>
                    <a:pt x="301" y="97"/>
                    <a:pt x="301" y="170"/>
                  </a:cubicBezTo>
                  <a:cubicBezTo>
                    <a:pt x="301" y="201"/>
                    <a:pt x="290" y="231"/>
                    <a:pt x="270" y="255"/>
                  </a:cubicBezTo>
                  <a:cubicBezTo>
                    <a:pt x="263" y="263"/>
                    <a:pt x="264" y="275"/>
                    <a:pt x="272" y="282"/>
                  </a:cubicBezTo>
                  <a:cubicBezTo>
                    <a:pt x="275" y="285"/>
                    <a:pt x="280" y="286"/>
                    <a:pt x="284" y="286"/>
                  </a:cubicBezTo>
                  <a:cubicBezTo>
                    <a:pt x="290" y="286"/>
                    <a:pt x="295" y="284"/>
                    <a:pt x="299" y="279"/>
                  </a:cubicBezTo>
                  <a:cubicBezTo>
                    <a:pt x="325" y="249"/>
                    <a:pt x="339" y="210"/>
                    <a:pt x="339" y="170"/>
                  </a:cubicBezTo>
                  <a:cubicBezTo>
                    <a:pt x="339" y="76"/>
                    <a:pt x="263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10"/>
                    <a:pt x="14" y="249"/>
                    <a:pt x="40" y="279"/>
                  </a:cubicBezTo>
                  <a:cubicBezTo>
                    <a:pt x="47" y="287"/>
                    <a:pt x="59" y="288"/>
                    <a:pt x="67" y="282"/>
                  </a:cubicBezTo>
                  <a:close/>
                  <a:moveTo>
                    <a:pt x="67" y="282"/>
                  </a:moveTo>
                  <a:cubicBezTo>
                    <a:pt x="67" y="282"/>
                    <a:pt x="67" y="282"/>
                    <a:pt x="67" y="28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 rot="16200000">
              <a:off x="4293381" y="3087050"/>
              <a:ext cx="172528" cy="111552"/>
            </a:xfrm>
            <a:custGeom>
              <a:avLst/>
              <a:gdLst>
                <a:gd name="T0" fmla="*/ 90 w 181"/>
                <a:gd name="T1" fmla="*/ 53 h 116"/>
                <a:gd name="T2" fmla="*/ 178 w 181"/>
                <a:gd name="T3" fmla="*/ 116 h 116"/>
                <a:gd name="T4" fmla="*/ 181 w 181"/>
                <a:gd name="T5" fmla="*/ 91 h 116"/>
                <a:gd name="T6" fmla="*/ 91 w 181"/>
                <a:gd name="T7" fmla="*/ 0 h 116"/>
                <a:gd name="T8" fmla="*/ 0 w 181"/>
                <a:gd name="T9" fmla="*/ 91 h 116"/>
                <a:gd name="T10" fmla="*/ 3 w 181"/>
                <a:gd name="T11" fmla="*/ 115 h 116"/>
                <a:gd name="T12" fmla="*/ 90 w 181"/>
                <a:gd name="T13" fmla="*/ 53 h 116"/>
                <a:gd name="T14" fmla="*/ 90 w 181"/>
                <a:gd name="T15" fmla="*/ 53 h 116"/>
                <a:gd name="T16" fmla="*/ 90 w 181"/>
                <a:gd name="T17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6">
                  <a:moveTo>
                    <a:pt x="90" y="53"/>
                  </a:moveTo>
                  <a:cubicBezTo>
                    <a:pt x="132" y="53"/>
                    <a:pt x="166" y="79"/>
                    <a:pt x="178" y="116"/>
                  </a:cubicBezTo>
                  <a:cubicBezTo>
                    <a:pt x="180" y="108"/>
                    <a:pt x="181" y="100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99"/>
                    <a:pt x="1" y="107"/>
                    <a:pt x="3" y="115"/>
                  </a:cubicBezTo>
                  <a:cubicBezTo>
                    <a:pt x="15" y="78"/>
                    <a:pt x="48" y="53"/>
                    <a:pt x="90" y="53"/>
                  </a:cubicBezTo>
                  <a:close/>
                  <a:moveTo>
                    <a:pt x="90" y="53"/>
                  </a:moveTo>
                  <a:cubicBezTo>
                    <a:pt x="90" y="53"/>
                    <a:pt x="90" y="53"/>
                    <a:pt x="90" y="53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461FFAA-9D42-44D8-BAA1-630A3CB4CE70}"/>
              </a:ext>
            </a:extLst>
          </p:cNvPr>
          <p:cNvSpPr txBox="1"/>
          <p:nvPr/>
        </p:nvSpPr>
        <p:spPr>
          <a:xfrm>
            <a:off x="1560051" y="27652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Despierte el reproductor que tiene dentro</a:t>
            </a:r>
          </a:p>
        </p:txBody>
      </p:sp>
    </p:spTree>
    <p:extLst>
      <p:ext uri="{BB962C8B-B14F-4D97-AF65-F5344CB8AC3E}">
        <p14:creationId xmlns:p14="http://schemas.microsoft.com/office/powerpoint/2010/main" val="12161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1 0.00023 L -2.5E-6 4.07407E-6 " pathEditMode="relative" rAng="0" ptsTypes="AA">
                                      <p:cBhvr>
                                        <p:cTn id="9" dur="1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0.00023 L 3.88889E-6 2.22222E-6 " pathEditMode="relative" rAng="0" ptsTypes="AA">
                                      <p:cBhvr>
                                        <p:cTn id="24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0.00023 L 4.72222E-6 4.81481E-6 " pathEditMode="relative" rAng="0" ptsTypes="AA">
                                      <p:cBhvr>
                                        <p:cTn id="39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0.00023 L 2.77778E-7 3.7037E-6 " pathEditMode="relative" rAng="0" ptsTypes="AA">
                                      <p:cBhvr>
                                        <p:cTn id="5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24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igure_green_mark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47" y="3869636"/>
            <a:ext cx="1310277" cy="2530579"/>
          </a:xfrm>
          <a:prstGeom prst="rect">
            <a:avLst/>
          </a:prstGeom>
        </p:spPr>
      </p:pic>
      <p:pic>
        <p:nvPicPr>
          <p:cNvPr id="14" name="figure_black_mark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95" y="3069536"/>
            <a:ext cx="1310277" cy="2530579"/>
          </a:xfrm>
          <a:prstGeom prst="rect">
            <a:avLst/>
          </a:prstGeom>
        </p:spPr>
      </p:pic>
      <p:pic>
        <p:nvPicPr>
          <p:cNvPr id="15" name="figure_blue_mark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2" y="3869636"/>
            <a:ext cx="1310277" cy="2530579"/>
          </a:xfrm>
          <a:prstGeom prst="rect">
            <a:avLst/>
          </a:prstGeom>
        </p:spPr>
      </p:pic>
      <p:pic>
        <p:nvPicPr>
          <p:cNvPr id="25" name="figure_purple_mark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86" y="3069535"/>
            <a:ext cx="1310277" cy="2530578"/>
          </a:xfrm>
          <a:prstGeom prst="rect">
            <a:avLst/>
          </a:prstGeom>
        </p:spPr>
      </p:pic>
      <p:pic>
        <p:nvPicPr>
          <p:cNvPr id="26" name="figure_orange_mark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71" y="3869636"/>
            <a:ext cx="1310277" cy="2530579"/>
          </a:xfrm>
          <a:prstGeom prst="rect">
            <a:avLst/>
          </a:prstGeom>
        </p:spPr>
      </p:pic>
      <p:pic>
        <p:nvPicPr>
          <p:cNvPr id="27" name="figure_yellow_mark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43" y="3069535"/>
            <a:ext cx="1310277" cy="253057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9B85B33-97B8-47A0-9283-43720D7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365126"/>
            <a:ext cx="8458200" cy="800099"/>
          </a:xfrm>
        </p:spPr>
        <p:txBody>
          <a:bodyPr>
            <a:noAutofit/>
          </a:bodyPr>
          <a:lstStyle/>
          <a:p>
            <a:pPr algn="ctr"/>
            <a:r>
              <a:rPr lang="es-CR" sz="3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Del mantenimiento a la multiplicación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E1AA67E-580D-45C1-AE3A-89B26A4E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47800"/>
            <a:ext cx="3409950" cy="114300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CR" sz="2000" dirty="0">
                <a:latin typeface="Century Gothic" panose="020B0502020202020204" pitchFamily="34" charset="0"/>
              </a:rPr>
              <a:t>Lucha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CR" sz="2000" dirty="0">
                <a:latin typeface="Century Gothic" panose="020B0502020202020204" pitchFamily="34" charset="0"/>
              </a:rPr>
              <a:t>Supervivencia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CR" sz="2000" dirty="0">
              <a:latin typeface="Century Gothic" panose="020B0502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CR" sz="2000" dirty="0">
              <a:latin typeface="Century Gothic" panose="020B0502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BF1FD2E-8B4D-4075-BF80-C0D523797AAF}"/>
              </a:ext>
            </a:extLst>
          </p:cNvPr>
          <p:cNvSpPr txBox="1">
            <a:spLocks/>
          </p:cNvSpPr>
          <p:nvPr/>
        </p:nvSpPr>
        <p:spPr>
          <a:xfrm>
            <a:off x="6629400" y="1447800"/>
            <a:ext cx="3409950" cy="892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E2380A">
                  <a:lumMod val="60000"/>
                  <a:lumOff val="40000"/>
                </a:srgbClr>
              </a:buClr>
            </a:pPr>
            <a:r>
              <a:rPr lang="es-CR" dirty="0">
                <a:solidFill>
                  <a:srgbClr val="000000"/>
                </a:solidFill>
              </a:rPr>
              <a:t>Sinergia</a:t>
            </a:r>
          </a:p>
          <a:p>
            <a:pPr>
              <a:buClr>
                <a:srgbClr val="E2380A">
                  <a:lumMod val="60000"/>
                  <a:lumOff val="40000"/>
                </a:srgbClr>
              </a:buClr>
            </a:pPr>
            <a:r>
              <a:rPr lang="es-CR" dirty="0">
                <a:solidFill>
                  <a:srgbClr val="000000"/>
                </a:solidFill>
              </a:rPr>
              <a:t>Trascendencia</a:t>
            </a:r>
          </a:p>
        </p:txBody>
      </p:sp>
    </p:spTree>
    <p:extLst>
      <p:ext uri="{BB962C8B-B14F-4D97-AF65-F5344CB8AC3E}">
        <p14:creationId xmlns:p14="http://schemas.microsoft.com/office/powerpoint/2010/main" val="33704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300" y="1403604"/>
            <a:ext cx="11201400" cy="4050792"/>
          </a:xfrm>
        </p:spPr>
        <p:txBody>
          <a:bodyPr>
            <a:noAutofit/>
          </a:bodyPr>
          <a:lstStyle/>
          <a:p>
            <a:pPr algn="just">
              <a:buClr>
                <a:srgbClr val="FFFF00"/>
              </a:buClr>
            </a:pPr>
            <a:r>
              <a:rPr lang="es-CR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Quiero hacer algo trascendente para mi mismo: </a:t>
            </a:r>
            <a:r>
              <a:rPr lang="es-C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Lograr un sueño trascendente sucede únicamente cuando una persona tiene algo que ofrecer.</a:t>
            </a:r>
          </a:p>
          <a:p>
            <a:pPr algn="just">
              <a:buClr>
                <a:srgbClr val="FFFF00"/>
              </a:buClr>
            </a:pPr>
            <a:endParaRPr lang="es-C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FF00"/>
              </a:buClr>
            </a:pPr>
            <a:r>
              <a:rPr lang="es-CR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Quiero hacer algo trascedente para otros: </a:t>
            </a:r>
            <a:r>
              <a:rPr lang="es-C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“Nunca perfeccioné un invento sin pensarlo en términos de cómo beneficiaría a los demás” –Thomas Edison</a:t>
            </a:r>
          </a:p>
          <a:p>
            <a:pPr algn="just">
              <a:buClr>
                <a:srgbClr val="FFFF00"/>
              </a:buClr>
            </a:pPr>
            <a:endParaRPr lang="es-C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FF00"/>
              </a:buClr>
            </a:pPr>
            <a:r>
              <a:rPr lang="es-CR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Quiero hacer algo trascendente con otros: </a:t>
            </a:r>
            <a:r>
              <a:rPr lang="es-C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Los que buscan un sueño trascendente con otros deben ser capaces de ayudar a que otros adopten ese mismo sueño, y cuando lo logran, resulta maravilloso para todos.</a:t>
            </a:r>
          </a:p>
        </p:txBody>
      </p:sp>
    </p:spTree>
    <p:extLst>
      <p:ext uri="{BB962C8B-B14F-4D97-AF65-F5344CB8AC3E}">
        <p14:creationId xmlns:p14="http://schemas.microsoft.com/office/powerpoint/2010/main" val="6501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600" y="73631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Agrega</a:t>
            </a:r>
            <a:r>
              <a:rPr lang="en-US" sz="48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valor a </a:t>
            </a:r>
            <a:r>
              <a:rPr lang="en-US" sz="48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otras</a:t>
            </a:r>
            <a:r>
              <a:rPr lang="en-US" sz="48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personas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2057400"/>
            <a:ext cx="8610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No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puedes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dar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lo que no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tienes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Pregúntate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todos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los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días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	¿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bien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puedo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hacer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hoy?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		¿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bien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he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hecho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hoy?</a:t>
            </a:r>
          </a:p>
          <a:p>
            <a:pPr algn="ctr"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		</a:t>
            </a:r>
            <a:r>
              <a:rPr lang="en-US" sz="3600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US" sz="3600" b="1" i="1" dirty="0" err="1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Sé</a:t>
            </a:r>
            <a:r>
              <a:rPr lang="en-US" sz="3600" b="1" i="1" dirty="0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3600" b="1" i="1" dirty="0" err="1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río</a:t>
            </a:r>
            <a:r>
              <a:rPr lang="en-US" sz="3600" b="1" i="1" dirty="0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, no un </a:t>
            </a:r>
            <a:r>
              <a:rPr lang="en-US" sz="3600" b="1" i="1" dirty="0" err="1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  <a:cs typeface="Times New Roman" pitchFamily="18" charset="0"/>
              </a:rPr>
              <a:t>depósito</a:t>
            </a:r>
            <a:endParaRPr lang="en-US" sz="3600" b="1" i="1" dirty="0">
              <a:solidFill>
                <a:srgbClr val="F79646">
                  <a:lumMod val="75000"/>
                </a:srgb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Agrega</a:t>
            </a:r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 valor</a:t>
            </a:r>
            <a:endParaRPr lang="en-US" sz="2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1"/>
            <a:ext cx="9144793" cy="6782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44392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Preguntas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para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cuando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buscas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Impact" panose="020B0806030902050204" pitchFamily="34" charset="0"/>
                <a:cs typeface="Times New Roman" pitchFamily="18" charset="0"/>
              </a:rPr>
              <a:t> un mentor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0699" y="1516037"/>
            <a:ext cx="8610600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sirve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mentor y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ofrece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sabiduría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fundamental?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sirve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mentor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para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inspirarte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ser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mejor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persona?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reta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pensar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anima 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realizar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tus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sueños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preocupa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lo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suficiente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por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ti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para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darte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reprimenda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es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misericordioso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cuando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has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fracasado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comparte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carga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en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momentos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presión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sin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se le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pida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 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trae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diversión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tu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vida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nueva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perspectiva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cuando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pierdes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el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entusiasmo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inspira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buscar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fielmente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Dios?</a:t>
            </a:r>
          </a:p>
          <a:p>
            <a:pPr marL="0" lvl="1"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¿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ama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incondicionalmente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Agrega</a:t>
            </a:r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Times New Roman" pitchFamily="18" charset="0"/>
              </a:rPr>
              <a:t> valor</a:t>
            </a:r>
            <a:endParaRPr lang="en-US" sz="2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Custom 6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yacencia">
  <a:themeElements>
    <a:clrScheme name="Personalizado 2">
      <a:dk1>
        <a:sysClr val="windowText" lastClr="000000"/>
      </a:dk1>
      <a:lt1>
        <a:sysClr val="window" lastClr="FFFFFF"/>
      </a:lt1>
      <a:dk2>
        <a:srgbClr val="FF1111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avigate_Timeline">
  <a:themeElements>
    <a:clrScheme name="simple_push_design">
      <a:dk1>
        <a:srgbClr val="000000"/>
      </a:dk1>
      <a:lt1>
        <a:srgbClr val="FFFFFF"/>
      </a:lt1>
      <a:dk2>
        <a:srgbClr val="E2380A"/>
      </a:dk2>
      <a:lt2>
        <a:srgbClr val="F0F3FB"/>
      </a:lt2>
      <a:accent1>
        <a:srgbClr val="FFA602"/>
      </a:accent1>
      <a:accent2>
        <a:srgbClr val="3B007E"/>
      </a:accent2>
      <a:accent3>
        <a:srgbClr val="01A4CD"/>
      </a:accent3>
      <a:accent4>
        <a:srgbClr val="01CFE6"/>
      </a:accent4>
      <a:accent5>
        <a:srgbClr val="B7D9E1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po de madera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550</Words>
  <Application>Microsoft Office PowerPoint</Application>
  <PresentationFormat>Panorámica</PresentationFormat>
  <Paragraphs>74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Century Gothic</vt:lpstr>
      <vt:lpstr>Impact</vt:lpstr>
      <vt:lpstr>Rockwell</vt:lpstr>
      <vt:lpstr>Rockwell Condensed</vt:lpstr>
      <vt:lpstr>Times New Roman</vt:lpstr>
      <vt:lpstr>Wingdings</vt:lpstr>
      <vt:lpstr>Office Theme</vt:lpstr>
      <vt:lpstr>Tema de Office</vt:lpstr>
      <vt:lpstr>5_Office Theme</vt:lpstr>
      <vt:lpstr>2_Adyacencia</vt:lpstr>
      <vt:lpstr>Navigate_Timeline</vt:lpstr>
      <vt:lpstr>Tipo de madera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Del mantenimiento a la multiplicación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3</cp:revision>
  <dcterms:created xsi:type="dcterms:W3CDTF">2020-11-26T15:54:56Z</dcterms:created>
  <dcterms:modified xsi:type="dcterms:W3CDTF">2020-11-26T18:49:00Z</dcterms:modified>
</cp:coreProperties>
</file>