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523" r:id="rId2"/>
    <p:sldId id="524" r:id="rId3"/>
    <p:sldId id="525" r:id="rId4"/>
    <p:sldId id="528" r:id="rId5"/>
    <p:sldId id="527" r:id="rId6"/>
    <p:sldId id="526" r:id="rId7"/>
    <p:sldId id="529" r:id="rId8"/>
    <p:sldId id="530" r:id="rId9"/>
    <p:sldId id="531" r:id="rId10"/>
    <p:sldId id="532" r:id="rId11"/>
    <p:sldId id="533" r:id="rId12"/>
    <p:sldId id="534" r:id="rId13"/>
    <p:sldId id="535" r:id="rId14"/>
    <p:sldId id="536" r:id="rId15"/>
    <p:sldId id="53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64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4C904-5CB7-401A-BA42-84B6A801200E}" type="datetimeFigureOut">
              <a:rPr lang="en-US" smtClean="0"/>
              <a:pPr/>
              <a:t>10/28/2020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B04E3-6830-4F6D-AAA7-1ABA87DE4E4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376711"/>
      </p:ext>
    </p:extLst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4C904-5CB7-401A-BA42-84B6A801200E}" type="datetimeFigureOut">
              <a:rPr lang="en-US" smtClean="0"/>
              <a:pPr/>
              <a:t>10/28/2020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B04E3-6830-4F6D-AAA7-1ABA87DE4E4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376025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4C904-5CB7-401A-BA42-84B6A801200E}" type="datetimeFigureOut">
              <a:rPr lang="en-US" smtClean="0"/>
              <a:pPr/>
              <a:t>10/28/2020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B04E3-6830-4F6D-AAA7-1ABA87DE4E4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010851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4C904-5CB7-401A-BA42-84B6A801200E}" type="datetimeFigureOut">
              <a:rPr lang="en-US" smtClean="0"/>
              <a:pPr/>
              <a:t>10/28/2020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B04E3-6830-4F6D-AAA7-1ABA87DE4E4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91701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4C904-5CB7-401A-BA42-84B6A801200E}" type="datetimeFigureOut">
              <a:rPr lang="en-US" smtClean="0"/>
              <a:pPr/>
              <a:t>10/28/2020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B04E3-6830-4F6D-AAA7-1ABA87DE4E4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963222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4C904-5CB7-401A-BA42-84B6A801200E}" type="datetimeFigureOut">
              <a:rPr lang="en-US" smtClean="0"/>
              <a:pPr/>
              <a:t>10/28/2020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B04E3-6830-4F6D-AAA7-1ABA87DE4E4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99260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4C904-5CB7-401A-BA42-84B6A801200E}" type="datetimeFigureOut">
              <a:rPr lang="en-US" smtClean="0"/>
              <a:pPr/>
              <a:t>10/28/2020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B04E3-6830-4F6D-AAA7-1ABA87DE4E4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449228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4C904-5CB7-401A-BA42-84B6A801200E}" type="datetimeFigureOut">
              <a:rPr lang="en-US" smtClean="0"/>
              <a:pPr/>
              <a:t>10/28/2020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B04E3-6830-4F6D-AAA7-1ABA87DE4E4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34861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4C904-5CB7-401A-BA42-84B6A801200E}" type="datetimeFigureOut">
              <a:rPr lang="en-US" smtClean="0"/>
              <a:pPr/>
              <a:t>10/28/2020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B04E3-6830-4F6D-AAA7-1ABA87DE4E4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222824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4C904-5CB7-401A-BA42-84B6A801200E}" type="datetimeFigureOut">
              <a:rPr lang="en-US" smtClean="0"/>
              <a:pPr/>
              <a:t>10/28/2020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B04E3-6830-4F6D-AAA7-1ABA87DE4E4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41217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4C904-5CB7-401A-BA42-84B6A801200E}" type="datetimeFigureOut">
              <a:rPr lang="en-US" smtClean="0"/>
              <a:pPr/>
              <a:t>10/28/2020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B04E3-6830-4F6D-AAA7-1ABA87DE4E4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651886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4C904-5CB7-401A-BA42-84B6A801200E}" type="datetimeFigureOut">
              <a:rPr lang="en-US" smtClean="0"/>
              <a:pPr/>
              <a:t>10/28/2020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CB04E3-6830-4F6D-AAA7-1ABA87DE4E4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196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816933AA-D430-41ED-9B7E-C13829C968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33"/>
          <a:stretch/>
        </p:blipFill>
        <p:spPr>
          <a:xfrm>
            <a:off x="1524000" y="12315"/>
            <a:ext cx="9144000" cy="68333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33601" y="4876801"/>
            <a:ext cx="837584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3600" b="1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Para </a:t>
            </a:r>
            <a:r>
              <a:rPr lang="en-US" sz="3600" b="1" i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poder</a:t>
            </a:r>
            <a:r>
              <a:rPr lang="en-US" sz="3600" b="1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crecer</a:t>
            </a:r>
            <a:r>
              <a:rPr lang="en-US" sz="3600" b="1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sz="3600" b="1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tienes</a:t>
            </a:r>
            <a:r>
              <a:rPr lang="en-US" sz="3600" b="1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sz="3600" b="1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conocer</a:t>
            </a:r>
            <a:r>
              <a:rPr lang="en-US" sz="3600" b="1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primero</a:t>
            </a:r>
            <a:endParaRPr lang="en-US" sz="3600" b="1" i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81200" y="2859466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28600">
              <a:spcAft>
                <a:spcPts val="600"/>
              </a:spcAft>
            </a:pPr>
            <a:r>
              <a:rPr lang="en-US" sz="3600" dirty="0">
                <a:solidFill>
                  <a:srgbClr val="996633"/>
                </a:solidFill>
                <a:latin typeface="Franklin Gothic Demi Cond" panose="020B0706030402020204" pitchFamily="34" charset="0"/>
                <a:cs typeface="Times New Roman" pitchFamily="18" charset="0"/>
              </a:rPr>
              <a:t>¿ </a:t>
            </a:r>
            <a:r>
              <a:rPr lang="en-US" sz="3600" dirty="0" err="1">
                <a:solidFill>
                  <a:srgbClr val="996633"/>
                </a:solidFill>
                <a:latin typeface="Franklin Gothic Demi Cond" panose="020B0706030402020204" pitchFamily="34" charset="0"/>
                <a:cs typeface="Times New Roman" pitchFamily="18" charset="0"/>
              </a:rPr>
              <a:t>Cómo</a:t>
            </a:r>
            <a:r>
              <a:rPr lang="en-US" sz="3600" dirty="0">
                <a:solidFill>
                  <a:srgbClr val="996633"/>
                </a:solidFill>
                <a:latin typeface="Franklin Gothic Demi Cond" panose="020B070603040202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996633"/>
                </a:solidFill>
                <a:latin typeface="Franklin Gothic Demi Cond" panose="020B0706030402020204" pitchFamily="34" charset="0"/>
                <a:cs typeface="Times New Roman" pitchFamily="18" charset="0"/>
              </a:rPr>
              <a:t>hacer</a:t>
            </a:r>
            <a:r>
              <a:rPr lang="en-US" sz="3600" dirty="0">
                <a:solidFill>
                  <a:srgbClr val="996633"/>
                </a:solidFill>
                <a:latin typeface="Franklin Gothic Demi Cond" panose="020B0706030402020204" pitchFamily="34" charset="0"/>
                <a:cs typeface="Times New Roman" pitchFamily="18" charset="0"/>
              </a:rPr>
              <a:t> lo que </a:t>
            </a:r>
            <a:r>
              <a:rPr lang="en-US" sz="3600" dirty="0" err="1">
                <a:solidFill>
                  <a:srgbClr val="996633"/>
                </a:solidFill>
                <a:latin typeface="Franklin Gothic Demi Cond" panose="020B0706030402020204" pitchFamily="34" charset="0"/>
                <a:cs typeface="Times New Roman" pitchFamily="18" charset="0"/>
              </a:rPr>
              <a:t>quieres</a:t>
            </a:r>
            <a:r>
              <a:rPr lang="en-US" sz="3600" dirty="0">
                <a:solidFill>
                  <a:srgbClr val="996633"/>
                </a:solidFill>
                <a:latin typeface="Franklin Gothic Demi Cond" panose="020B070603040202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996633"/>
                </a:solidFill>
                <a:latin typeface="Franklin Gothic Demi Cond" panose="020B0706030402020204" pitchFamily="34" charset="0"/>
                <a:cs typeface="Times New Roman" pitchFamily="18" charset="0"/>
              </a:rPr>
              <a:t>hacer</a:t>
            </a:r>
            <a:r>
              <a:rPr lang="en-US" sz="3600" dirty="0">
                <a:solidFill>
                  <a:srgbClr val="996633"/>
                </a:solidFill>
                <a:latin typeface="Franklin Gothic Demi Cond" panose="020B0706030402020204" pitchFamily="34" charset="0"/>
                <a:cs typeface="Times New Roman" pitchFamily="18" charset="0"/>
              </a:rPr>
              <a:t> ?</a:t>
            </a:r>
          </a:p>
        </p:txBody>
      </p:sp>
      <p:sp>
        <p:nvSpPr>
          <p:cNvPr id="8" name="Rectangle 7"/>
          <p:cNvSpPr/>
          <p:nvPr/>
        </p:nvSpPr>
        <p:spPr>
          <a:xfrm>
            <a:off x="2133600" y="3886200"/>
            <a:ext cx="7772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2286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Conciencia</a:t>
            </a:r>
            <a:r>
              <a:rPr lang="en-US" sz="24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.</a:t>
            </a:r>
          </a:p>
          <a:p>
            <a:pPr marL="342900" indent="-342900" defTabSz="2286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Acción</a:t>
            </a:r>
            <a:r>
              <a:rPr lang="en-US" sz="24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.</a:t>
            </a:r>
          </a:p>
          <a:p>
            <a:pPr marL="342900" indent="-342900" defTabSz="2286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Responsabilidad</a:t>
            </a:r>
            <a:r>
              <a:rPr lang="en-US" sz="24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.</a:t>
            </a:r>
          </a:p>
          <a:p>
            <a:pPr marL="342900" indent="-342900" defTabSz="2286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Atracción</a:t>
            </a:r>
            <a:r>
              <a:rPr lang="en-US" sz="24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.</a:t>
            </a:r>
          </a:p>
          <a:p>
            <a:pPr marL="914400" lvl="1" indent="-457200" defTabSz="228600">
              <a:spcAft>
                <a:spcPts val="2400"/>
              </a:spcAft>
              <a:buFont typeface="Wingdings" panose="05000000000000000000" pitchFamily="2" charset="2"/>
              <a:buChar char="§"/>
            </a:pP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10"/>
          <p:cNvSpPr txBox="1"/>
          <p:nvPr/>
        </p:nvSpPr>
        <p:spPr>
          <a:xfrm>
            <a:off x="3962400" y="228601"/>
            <a:ext cx="6593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i="1" dirty="0" err="1">
                <a:solidFill>
                  <a:prstClr val="white"/>
                </a:solidFill>
                <a:latin typeface="Calibri"/>
                <a:cs typeface="Times New Roman" pitchFamily="18" charset="0"/>
              </a:rPr>
              <a:t>Haz</a:t>
            </a:r>
            <a:r>
              <a:rPr lang="en-US" sz="2400" b="1" i="1" dirty="0">
                <a:solidFill>
                  <a:prstClr val="white"/>
                </a:solidFill>
                <a:latin typeface="Calibri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prstClr val="white"/>
                </a:solidFill>
                <a:latin typeface="Calibri"/>
                <a:cs typeface="Times New Roman" pitchFamily="18" charset="0"/>
              </a:rPr>
              <a:t>conciencia</a:t>
            </a:r>
            <a:r>
              <a:rPr lang="en-US" sz="2400" b="1" i="1" dirty="0">
                <a:solidFill>
                  <a:prstClr val="white"/>
                </a:solidFill>
                <a:latin typeface="Calibri"/>
                <a:cs typeface="Times New Roman" pitchFamily="18" charset="0"/>
              </a:rPr>
              <a:t> de la </a:t>
            </a:r>
            <a:r>
              <a:rPr lang="en-US" sz="2400" b="1" i="1" dirty="0" err="1">
                <a:solidFill>
                  <a:prstClr val="white"/>
                </a:solidFill>
                <a:latin typeface="Calibri"/>
                <a:cs typeface="Times New Roman" pitchFamily="18" charset="0"/>
              </a:rPr>
              <a:t>pasión</a:t>
            </a:r>
            <a:r>
              <a:rPr lang="en-US" sz="2400" b="1" i="1" dirty="0">
                <a:solidFill>
                  <a:prstClr val="white"/>
                </a:solidFill>
                <a:latin typeface="Calibri"/>
                <a:cs typeface="Times New Roman" pitchFamily="18" charset="0"/>
              </a:rPr>
              <a:t> y del </a:t>
            </a:r>
            <a:r>
              <a:rPr lang="en-US" sz="2400" b="1" i="1" dirty="0" err="1">
                <a:solidFill>
                  <a:prstClr val="white"/>
                </a:solidFill>
                <a:latin typeface="Calibri"/>
                <a:cs typeface="Times New Roman" pitchFamily="18" charset="0"/>
              </a:rPr>
              <a:t>propósito</a:t>
            </a:r>
            <a:endParaRPr lang="en-US" sz="2400" b="1" i="1" dirty="0">
              <a:solidFill>
                <a:prstClr val="white"/>
              </a:solidFill>
              <a:latin typeface="Calibri"/>
              <a:cs typeface="Times New Roman" pitchFamily="18" charset="0"/>
            </a:endParaRPr>
          </a:p>
          <a:p>
            <a:pPr algn="r"/>
            <a:endParaRPr lang="en-US" sz="2400" b="1" i="1" dirty="0">
              <a:solidFill>
                <a:prstClr val="white"/>
              </a:solidFill>
              <a:latin typeface="Calibri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05000" y="3136613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996633"/>
                </a:solidFill>
                <a:latin typeface="Franklin Gothic Demi Cond" panose="020B0706030402020204" pitchFamily="34" charset="0"/>
                <a:cs typeface="Times New Roman" pitchFamily="18" charset="0"/>
              </a:rPr>
              <a:t>Y </a:t>
            </a:r>
            <a:r>
              <a:rPr lang="en-US" sz="3600" dirty="0" err="1">
                <a:solidFill>
                  <a:srgbClr val="996633"/>
                </a:solidFill>
                <a:latin typeface="Franklin Gothic Demi Cond" panose="020B0706030402020204" pitchFamily="34" charset="0"/>
                <a:cs typeface="Times New Roman" pitchFamily="18" charset="0"/>
              </a:rPr>
              <a:t>ahora</a:t>
            </a:r>
            <a:r>
              <a:rPr lang="en-US" sz="3600" dirty="0">
                <a:solidFill>
                  <a:srgbClr val="996633"/>
                </a:solidFill>
                <a:latin typeface="Franklin Gothic Demi Cond" panose="020B0706030402020204" pitchFamily="34" charset="0"/>
                <a:cs typeface="Times New Roman" pitchFamily="18" charset="0"/>
              </a:rPr>
              <a:t>…¡</a:t>
            </a:r>
            <a:r>
              <a:rPr lang="en-US" sz="3600" dirty="0" err="1">
                <a:solidFill>
                  <a:srgbClr val="996633"/>
                </a:solidFill>
                <a:latin typeface="Franklin Gothic Demi Cond" panose="020B0706030402020204" pitchFamily="34" charset="0"/>
                <a:cs typeface="Times New Roman" pitchFamily="18" charset="0"/>
              </a:rPr>
              <a:t>Sé</a:t>
            </a:r>
            <a:r>
              <a:rPr lang="en-US" sz="3600" dirty="0">
                <a:solidFill>
                  <a:srgbClr val="996633"/>
                </a:solidFill>
                <a:latin typeface="Franklin Gothic Demi Cond" panose="020B0706030402020204" pitchFamily="34" charset="0"/>
                <a:cs typeface="Times New Roman" pitchFamily="18" charset="0"/>
              </a:rPr>
              <a:t>!</a:t>
            </a:r>
          </a:p>
        </p:txBody>
      </p:sp>
      <p:sp>
        <p:nvSpPr>
          <p:cNvPr id="8" name="Rectangle 7"/>
          <p:cNvSpPr/>
          <p:nvPr/>
        </p:nvSpPr>
        <p:spPr>
          <a:xfrm>
            <a:off x="5791200" y="2667001"/>
            <a:ext cx="449580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228600"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Sé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comprometido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defTabSz="228600"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Sé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consistente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defTabSz="228600"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Sé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creative.</a:t>
            </a:r>
          </a:p>
          <a:p>
            <a:pPr marL="342900" indent="-342900" defTabSz="228600"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Ten un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propósito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defTabSz="228600"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Reflexiona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defTabSz="228600"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Sé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agradecido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TextBox 10"/>
          <p:cNvSpPr txBox="1"/>
          <p:nvPr/>
        </p:nvSpPr>
        <p:spPr>
          <a:xfrm>
            <a:off x="3962400" y="228601"/>
            <a:ext cx="6593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i="1" dirty="0" err="1">
                <a:solidFill>
                  <a:prstClr val="white"/>
                </a:solidFill>
                <a:latin typeface="Calibri"/>
                <a:cs typeface="Times New Roman" pitchFamily="18" charset="0"/>
              </a:rPr>
              <a:t>Haz</a:t>
            </a:r>
            <a:r>
              <a:rPr lang="en-US" sz="2400" b="1" i="1" dirty="0">
                <a:solidFill>
                  <a:prstClr val="white"/>
                </a:solidFill>
                <a:latin typeface="Calibri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prstClr val="white"/>
                </a:solidFill>
                <a:latin typeface="Calibri"/>
                <a:cs typeface="Times New Roman" pitchFamily="18" charset="0"/>
              </a:rPr>
              <a:t>conciencia</a:t>
            </a:r>
            <a:r>
              <a:rPr lang="en-US" sz="2400" b="1" i="1" dirty="0">
                <a:solidFill>
                  <a:prstClr val="white"/>
                </a:solidFill>
                <a:latin typeface="Calibri"/>
                <a:cs typeface="Times New Roman" pitchFamily="18" charset="0"/>
              </a:rPr>
              <a:t> de la </a:t>
            </a:r>
            <a:r>
              <a:rPr lang="en-US" sz="2400" b="1" i="1" dirty="0" err="1">
                <a:solidFill>
                  <a:prstClr val="white"/>
                </a:solidFill>
                <a:latin typeface="Calibri"/>
                <a:cs typeface="Times New Roman" pitchFamily="18" charset="0"/>
              </a:rPr>
              <a:t>pasión</a:t>
            </a:r>
            <a:r>
              <a:rPr lang="en-US" sz="2400" b="1" i="1" dirty="0">
                <a:solidFill>
                  <a:prstClr val="white"/>
                </a:solidFill>
                <a:latin typeface="Calibri"/>
                <a:cs typeface="Times New Roman" pitchFamily="18" charset="0"/>
              </a:rPr>
              <a:t> y del </a:t>
            </a:r>
            <a:r>
              <a:rPr lang="en-US" sz="2400" b="1" i="1" dirty="0" err="1">
                <a:solidFill>
                  <a:prstClr val="white"/>
                </a:solidFill>
                <a:latin typeface="Calibri"/>
                <a:cs typeface="Times New Roman" pitchFamily="18" charset="0"/>
              </a:rPr>
              <a:t>propósito</a:t>
            </a:r>
            <a:endParaRPr lang="en-US" sz="2400" b="1" i="1" dirty="0">
              <a:solidFill>
                <a:prstClr val="white"/>
              </a:solidFill>
              <a:latin typeface="Calibri"/>
              <a:cs typeface="Times New Roman" pitchFamily="18" charset="0"/>
            </a:endParaRPr>
          </a:p>
          <a:p>
            <a:pPr algn="r"/>
            <a:endParaRPr lang="en-US" sz="2400" b="1" i="1" dirty="0">
              <a:solidFill>
                <a:prstClr val="white"/>
              </a:solidFill>
              <a:latin typeface="Calibri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F322D4A-2F75-4A20-A76A-03921670E0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00" r="13746"/>
          <a:stretch/>
        </p:blipFill>
        <p:spPr>
          <a:xfrm>
            <a:off x="1498210" y="1"/>
            <a:ext cx="9169791" cy="68739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52600" y="1027389"/>
            <a:ext cx="65660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C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Luego</a:t>
            </a:r>
            <a:r>
              <a:rPr lang="en-US" sz="3200" dirty="0">
                <a:solidFill>
                  <a:srgbClr val="FFC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….</a:t>
            </a:r>
            <a:r>
              <a:rPr lang="en-US" sz="3200" dirty="0" err="1">
                <a:solidFill>
                  <a:srgbClr val="FFC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encuentre</a:t>
            </a:r>
            <a:r>
              <a:rPr lang="en-US" sz="3200" dirty="0">
                <a:solidFill>
                  <a:srgbClr val="FFC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un instructor o mentor y </a:t>
            </a:r>
            <a:r>
              <a:rPr lang="en-US" sz="3200" dirty="0" err="1">
                <a:solidFill>
                  <a:srgbClr val="FFC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su</a:t>
            </a:r>
            <a:r>
              <a:rPr lang="en-US" sz="3200" dirty="0">
                <a:solidFill>
                  <a:srgbClr val="FFC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responsabilidad</a:t>
            </a:r>
            <a:r>
              <a:rPr lang="en-US" sz="3200" dirty="0">
                <a:solidFill>
                  <a:srgbClr val="FFC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es</a:t>
            </a:r>
            <a:r>
              <a:rPr lang="en-US" sz="3200" dirty="0">
                <a:solidFill>
                  <a:srgbClr val="FFC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:</a:t>
            </a:r>
          </a:p>
        </p:txBody>
      </p:sp>
      <p:sp>
        <p:nvSpPr>
          <p:cNvPr id="8" name="Rectangle 7"/>
          <p:cNvSpPr/>
          <p:nvPr/>
        </p:nvSpPr>
        <p:spPr>
          <a:xfrm>
            <a:off x="2006404" y="2637833"/>
            <a:ext cx="815340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defTabSz="2286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white"/>
                </a:solidFill>
                <a:latin typeface="Calibri"/>
                <a:cs typeface="Segoe UI Semilight" panose="020B0402040204020203" pitchFamily="34" charset="0"/>
              </a:rPr>
              <a:t>Tener un </a:t>
            </a:r>
            <a:r>
              <a:rPr lang="en-US" sz="2800" dirty="0" err="1">
                <a:solidFill>
                  <a:prstClr val="white"/>
                </a:solidFill>
                <a:latin typeface="Calibri"/>
                <a:cs typeface="Segoe UI Semilight" panose="020B0402040204020203" pitchFamily="34" charset="0"/>
              </a:rPr>
              <a:t>espíritu</a:t>
            </a:r>
            <a:r>
              <a:rPr lang="en-US" sz="2800" dirty="0">
                <a:solidFill>
                  <a:prstClr val="white"/>
                </a:solidFill>
                <a:latin typeface="Calibri"/>
                <a:cs typeface="Segoe UI Semilight" panose="020B0402040204020203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/>
                <a:cs typeface="Segoe UI Semilight" panose="020B0402040204020203" pitchFamily="34" charset="0"/>
              </a:rPr>
              <a:t>enseñable</a:t>
            </a:r>
            <a:r>
              <a:rPr lang="en-US" sz="2800" dirty="0">
                <a:solidFill>
                  <a:prstClr val="white"/>
                </a:solidFill>
                <a:latin typeface="Calibri"/>
                <a:cs typeface="Segoe UI Semilight" panose="020B0402040204020203" pitchFamily="34" charset="0"/>
              </a:rPr>
              <a:t>.</a:t>
            </a:r>
          </a:p>
          <a:p>
            <a:pPr marL="457200" indent="-457200" defTabSz="2286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prstClr val="white"/>
                </a:solidFill>
                <a:latin typeface="Calibri"/>
                <a:cs typeface="Segoe UI Semilight" panose="020B0402040204020203" pitchFamily="34" charset="0"/>
              </a:rPr>
              <a:t>Siempre</a:t>
            </a:r>
            <a:r>
              <a:rPr lang="en-US" sz="2800" dirty="0">
                <a:solidFill>
                  <a:prstClr val="white"/>
                </a:solidFill>
                <a:latin typeface="Calibri"/>
                <a:cs typeface="Segoe UI Semilight" panose="020B0402040204020203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/>
                <a:cs typeface="Segoe UI Semilight" panose="020B0402040204020203" pitchFamily="34" charset="0"/>
              </a:rPr>
              <a:t>estar</a:t>
            </a:r>
            <a:r>
              <a:rPr lang="en-US" sz="2800" dirty="0">
                <a:solidFill>
                  <a:prstClr val="white"/>
                </a:solidFill>
                <a:latin typeface="Calibri"/>
                <a:cs typeface="Segoe UI Semilight" panose="020B0402040204020203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/>
                <a:cs typeface="Segoe UI Semilight" panose="020B0402040204020203" pitchFamily="34" charset="0"/>
              </a:rPr>
              <a:t>preparado</a:t>
            </a:r>
            <a:r>
              <a:rPr lang="en-US" sz="2800" dirty="0">
                <a:solidFill>
                  <a:prstClr val="white"/>
                </a:solidFill>
                <a:latin typeface="Calibri"/>
                <a:cs typeface="Segoe UI Semilight" panose="020B0402040204020203" pitchFamily="34" charset="0"/>
              </a:rPr>
              <a:t>.</a:t>
            </a:r>
          </a:p>
          <a:p>
            <a:pPr marL="457200" indent="-457200" defTabSz="2286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prstClr val="white"/>
                </a:solidFill>
                <a:latin typeface="Calibri"/>
                <a:cs typeface="Segoe UI Semilight" panose="020B0402040204020203" pitchFamily="34" charset="0"/>
              </a:rPr>
              <a:t>Hacer</a:t>
            </a:r>
            <a:r>
              <a:rPr lang="en-US" sz="2800" dirty="0">
                <a:solidFill>
                  <a:prstClr val="white"/>
                </a:solidFill>
                <a:latin typeface="Calibri"/>
                <a:cs typeface="Segoe UI Semilight" panose="020B0402040204020203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/>
                <a:cs typeface="Segoe UI Semilight" panose="020B0402040204020203" pitchFamily="34" charset="0"/>
              </a:rPr>
              <a:t>preguntas</a:t>
            </a:r>
            <a:r>
              <a:rPr lang="en-US" sz="2800" dirty="0">
                <a:solidFill>
                  <a:prstClr val="white"/>
                </a:solidFill>
                <a:latin typeface="Calibri"/>
                <a:cs typeface="Segoe UI Semilight" panose="020B0402040204020203" pitchFamily="34" charset="0"/>
              </a:rPr>
              <a:t>.</a:t>
            </a:r>
          </a:p>
          <a:p>
            <a:pPr marL="457200" indent="-457200" defTabSz="2286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prstClr val="white"/>
                </a:solidFill>
                <a:latin typeface="Calibri"/>
                <a:cs typeface="Segoe UI Semilight" panose="020B0402040204020203" pitchFamily="34" charset="0"/>
              </a:rPr>
              <a:t>Demostrar</a:t>
            </a:r>
            <a:r>
              <a:rPr lang="en-US" sz="2800" dirty="0">
                <a:solidFill>
                  <a:prstClr val="white"/>
                </a:solidFill>
                <a:latin typeface="Calibri"/>
                <a:cs typeface="Segoe UI Semilight" panose="020B0402040204020203" pitchFamily="34" charset="0"/>
              </a:rPr>
              <a:t> que </a:t>
            </a:r>
            <a:r>
              <a:rPr lang="en-US" sz="2800" dirty="0" err="1">
                <a:solidFill>
                  <a:prstClr val="white"/>
                </a:solidFill>
                <a:latin typeface="Calibri"/>
                <a:cs typeface="Segoe UI Semilight" panose="020B0402040204020203" pitchFamily="34" charset="0"/>
              </a:rPr>
              <a:t>aprendes</a:t>
            </a:r>
            <a:r>
              <a:rPr lang="en-US" sz="2800" dirty="0">
                <a:solidFill>
                  <a:prstClr val="white"/>
                </a:solidFill>
                <a:latin typeface="Calibri"/>
                <a:cs typeface="Segoe UI Semilight" panose="020B0402040204020203" pitchFamily="34" charset="0"/>
              </a:rPr>
              <a:t> de ellos.</a:t>
            </a:r>
          </a:p>
          <a:p>
            <a:pPr marL="457200" indent="-457200" defTabSz="2286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white"/>
                </a:solidFill>
                <a:latin typeface="Calibri"/>
                <a:cs typeface="Segoe UI Semilight" panose="020B0402040204020203" pitchFamily="34" charset="0"/>
              </a:rPr>
              <a:t>Ser </a:t>
            </a:r>
            <a:r>
              <a:rPr lang="en-US" sz="2800" dirty="0" err="1">
                <a:solidFill>
                  <a:prstClr val="white"/>
                </a:solidFill>
                <a:latin typeface="Calibri"/>
                <a:cs typeface="Segoe UI Semilight" panose="020B0402040204020203" pitchFamily="34" charset="0"/>
              </a:rPr>
              <a:t>responsable</a:t>
            </a:r>
            <a:r>
              <a:rPr lang="en-US" sz="2800" dirty="0">
                <a:solidFill>
                  <a:prstClr val="white"/>
                </a:solidFill>
                <a:latin typeface="Calibri"/>
                <a:cs typeface="Segoe UI Semilight" panose="020B0402040204020203" pitchFamily="34" charset="0"/>
              </a:rPr>
              <a:t>.</a:t>
            </a:r>
          </a:p>
          <a:p>
            <a:pPr marL="457200" indent="-457200" defTabSz="228600">
              <a:spcAft>
                <a:spcPts val="240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prstClr val="white"/>
              </a:solidFill>
              <a:latin typeface="Calibri"/>
              <a:cs typeface="Segoe UI Semilight" panose="020B0402040204020203" pitchFamily="34" charset="0"/>
            </a:endParaRPr>
          </a:p>
        </p:txBody>
      </p:sp>
      <p:sp>
        <p:nvSpPr>
          <p:cNvPr id="5" name="TextBox 10"/>
          <p:cNvSpPr txBox="1"/>
          <p:nvPr/>
        </p:nvSpPr>
        <p:spPr>
          <a:xfrm>
            <a:off x="4045857" y="98197"/>
            <a:ext cx="6593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i="1" dirty="0" err="1">
                <a:solidFill>
                  <a:prstClr val="white"/>
                </a:solidFill>
                <a:latin typeface="Calibri"/>
                <a:cs typeface="Times New Roman" pitchFamily="18" charset="0"/>
              </a:rPr>
              <a:t>Haz</a:t>
            </a:r>
            <a:r>
              <a:rPr lang="en-US" sz="2400" b="1" i="1" dirty="0">
                <a:solidFill>
                  <a:prstClr val="white"/>
                </a:solidFill>
                <a:latin typeface="Calibri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prstClr val="white"/>
                </a:solidFill>
                <a:latin typeface="Calibri"/>
                <a:cs typeface="Times New Roman" pitchFamily="18" charset="0"/>
              </a:rPr>
              <a:t>conciencia</a:t>
            </a:r>
            <a:r>
              <a:rPr lang="en-US" sz="2400" b="1" i="1" dirty="0">
                <a:solidFill>
                  <a:prstClr val="white"/>
                </a:solidFill>
                <a:latin typeface="Calibri"/>
                <a:cs typeface="Times New Roman" pitchFamily="18" charset="0"/>
              </a:rPr>
              <a:t> de la </a:t>
            </a:r>
            <a:r>
              <a:rPr lang="en-US" sz="2400" b="1" i="1" dirty="0" err="1">
                <a:solidFill>
                  <a:prstClr val="white"/>
                </a:solidFill>
                <a:latin typeface="Calibri"/>
                <a:cs typeface="Times New Roman" pitchFamily="18" charset="0"/>
              </a:rPr>
              <a:t>pasión</a:t>
            </a:r>
            <a:r>
              <a:rPr lang="en-US" sz="2400" b="1" i="1" dirty="0">
                <a:solidFill>
                  <a:prstClr val="white"/>
                </a:solidFill>
                <a:latin typeface="Calibri"/>
                <a:cs typeface="Times New Roman" pitchFamily="18" charset="0"/>
              </a:rPr>
              <a:t> y del </a:t>
            </a:r>
            <a:r>
              <a:rPr lang="en-US" sz="2400" b="1" i="1" dirty="0" err="1">
                <a:solidFill>
                  <a:prstClr val="white"/>
                </a:solidFill>
                <a:latin typeface="Calibri"/>
                <a:cs typeface="Times New Roman" pitchFamily="18" charset="0"/>
              </a:rPr>
              <a:t>propósito</a:t>
            </a:r>
            <a:endParaRPr lang="en-US" sz="2400" b="1" i="1" dirty="0">
              <a:solidFill>
                <a:prstClr val="white"/>
              </a:solidFill>
              <a:latin typeface="Calibri"/>
              <a:cs typeface="Times New Roman" pitchFamily="18" charset="0"/>
            </a:endParaRPr>
          </a:p>
          <a:p>
            <a:pPr algn="r"/>
            <a:endParaRPr lang="en-US" sz="2400" b="1" i="1" dirty="0">
              <a:solidFill>
                <a:prstClr val="white"/>
              </a:solidFill>
              <a:latin typeface="Calibri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>
            <a:extLst>
              <a:ext uri="{FF2B5EF4-FFF2-40B4-BE49-F238E27FC236}">
                <a16:creationId xmlns:a16="http://schemas.microsoft.com/office/drawing/2014/main" id="{C904DD71-3366-40CB-9A91-8F4C75509C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00" r="13746"/>
          <a:stretch/>
        </p:blipFill>
        <p:spPr>
          <a:xfrm>
            <a:off x="1498210" y="1"/>
            <a:ext cx="9169791" cy="687398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125209" y="2571363"/>
            <a:ext cx="81534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28600">
              <a:spcAft>
                <a:spcPts val="2400"/>
              </a:spcAft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800" dirty="0" err="1">
                <a:solidFill>
                  <a:prstClr val="white"/>
                </a:solidFill>
                <a:latin typeface="Calibri"/>
                <a:cs typeface="Segoe UI Semilight" panose="020B0402040204020203" pitchFamily="34" charset="0"/>
              </a:rPr>
              <a:t>Esto</a:t>
            </a:r>
            <a:r>
              <a:rPr lang="en-US" sz="2800" dirty="0">
                <a:solidFill>
                  <a:prstClr val="white"/>
                </a:solidFill>
                <a:latin typeface="Calibri"/>
                <a:cs typeface="Segoe UI Semilight" panose="020B0402040204020203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/>
                <a:cs typeface="Segoe UI Semilight" panose="020B0402040204020203" pitchFamily="34" charset="0"/>
              </a:rPr>
              <a:t>fue</a:t>
            </a:r>
            <a:r>
              <a:rPr lang="en-US" sz="2800" dirty="0">
                <a:solidFill>
                  <a:prstClr val="white"/>
                </a:solidFill>
                <a:latin typeface="Calibri"/>
                <a:cs typeface="Segoe UI Semilight" panose="020B0402040204020203" pitchFamily="34" charset="0"/>
              </a:rPr>
              <a:t> lo </a:t>
            </a:r>
            <a:r>
              <a:rPr lang="en-US" sz="2800" dirty="0" err="1">
                <a:solidFill>
                  <a:prstClr val="white"/>
                </a:solidFill>
                <a:latin typeface="Calibri"/>
                <a:cs typeface="Segoe UI Semilight" panose="020B0402040204020203" pitchFamily="34" charset="0"/>
              </a:rPr>
              <a:t>que</a:t>
            </a:r>
            <a:r>
              <a:rPr lang="en-US" sz="2800" dirty="0">
                <a:solidFill>
                  <a:prstClr val="white"/>
                </a:solidFill>
                <a:latin typeface="Calibri"/>
                <a:cs typeface="Segoe UI Semilight" panose="020B0402040204020203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/>
                <a:cs typeface="Segoe UI Semilight" panose="020B0402040204020203" pitchFamily="34" charset="0"/>
              </a:rPr>
              <a:t>te</a:t>
            </a:r>
            <a:r>
              <a:rPr lang="en-US" sz="2800" dirty="0">
                <a:solidFill>
                  <a:prstClr val="white"/>
                </a:solidFill>
                <a:latin typeface="Calibri"/>
                <a:cs typeface="Segoe UI Semilight" panose="020B0402040204020203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/>
                <a:cs typeface="Segoe UI Semilight" panose="020B0402040204020203" pitchFamily="34" charset="0"/>
              </a:rPr>
              <a:t>pregunté</a:t>
            </a:r>
            <a:r>
              <a:rPr lang="en-US" sz="2800" dirty="0">
                <a:solidFill>
                  <a:prstClr val="white"/>
                </a:solidFill>
                <a:latin typeface="Calibri"/>
                <a:cs typeface="Segoe UI Semilight" panose="020B0402040204020203" pitchFamily="34" charset="0"/>
              </a:rPr>
              <a:t>…</a:t>
            </a:r>
          </a:p>
          <a:p>
            <a:pPr defTabSz="228600">
              <a:spcAft>
                <a:spcPts val="2400"/>
              </a:spcAft>
            </a:pPr>
            <a:r>
              <a:rPr lang="en-US" sz="2800" dirty="0">
                <a:solidFill>
                  <a:prstClr val="white"/>
                </a:solidFill>
                <a:latin typeface="Calibri"/>
                <a:cs typeface="Segoe UI Semilight" panose="020B0402040204020203" pitchFamily="34" charset="0"/>
              </a:rPr>
              <a:t>			</a:t>
            </a:r>
            <a:r>
              <a:rPr lang="en-US" sz="2800" dirty="0" err="1">
                <a:solidFill>
                  <a:prstClr val="white"/>
                </a:solidFill>
                <a:latin typeface="Calibri"/>
                <a:cs typeface="Segoe UI Semilight" panose="020B0402040204020203" pitchFamily="34" charset="0"/>
              </a:rPr>
              <a:t>Esto</a:t>
            </a:r>
            <a:r>
              <a:rPr lang="en-US" sz="2800" dirty="0">
                <a:solidFill>
                  <a:prstClr val="white"/>
                </a:solidFill>
                <a:latin typeface="Calibri"/>
                <a:cs typeface="Segoe UI Semilight" panose="020B0402040204020203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/>
                <a:cs typeface="Segoe UI Semilight" panose="020B0402040204020203" pitchFamily="34" charset="0"/>
              </a:rPr>
              <a:t>fue</a:t>
            </a:r>
            <a:r>
              <a:rPr lang="en-US" sz="2800" dirty="0">
                <a:solidFill>
                  <a:prstClr val="white"/>
                </a:solidFill>
                <a:latin typeface="Calibri"/>
                <a:cs typeface="Segoe UI Semilight" panose="020B0402040204020203" pitchFamily="34" charset="0"/>
              </a:rPr>
              <a:t> lo </a:t>
            </a:r>
            <a:r>
              <a:rPr lang="en-US" sz="2800" dirty="0" err="1">
                <a:solidFill>
                  <a:prstClr val="white"/>
                </a:solidFill>
                <a:latin typeface="Calibri"/>
                <a:cs typeface="Segoe UI Semilight" panose="020B0402040204020203" pitchFamily="34" charset="0"/>
              </a:rPr>
              <a:t>que</a:t>
            </a:r>
            <a:r>
              <a:rPr lang="en-US" sz="2800" dirty="0">
                <a:solidFill>
                  <a:prstClr val="white"/>
                </a:solidFill>
                <a:latin typeface="Calibri"/>
                <a:cs typeface="Segoe UI Semilight" panose="020B0402040204020203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/>
                <a:cs typeface="Segoe UI Semilight" panose="020B0402040204020203" pitchFamily="34" charset="0"/>
              </a:rPr>
              <a:t>escuché</a:t>
            </a:r>
            <a:r>
              <a:rPr lang="en-US" sz="2800" dirty="0">
                <a:solidFill>
                  <a:prstClr val="white"/>
                </a:solidFill>
                <a:latin typeface="Calibri"/>
                <a:cs typeface="Segoe UI Semilight" panose="020B0402040204020203" pitchFamily="34" charset="0"/>
              </a:rPr>
              <a:t>…</a:t>
            </a:r>
          </a:p>
          <a:p>
            <a:pPr defTabSz="228600">
              <a:spcAft>
                <a:spcPts val="2400"/>
              </a:spcAft>
            </a:pPr>
            <a:r>
              <a:rPr lang="en-US" sz="2800" dirty="0">
                <a:solidFill>
                  <a:prstClr val="white"/>
                </a:solidFill>
                <a:latin typeface="Calibri"/>
                <a:cs typeface="Segoe UI Semilight" panose="020B0402040204020203" pitchFamily="34" charset="0"/>
              </a:rPr>
              <a:t>				</a:t>
            </a:r>
            <a:r>
              <a:rPr lang="en-US" sz="2800" dirty="0" err="1">
                <a:solidFill>
                  <a:prstClr val="white"/>
                </a:solidFill>
                <a:latin typeface="Calibri"/>
                <a:cs typeface="Segoe UI Semilight" panose="020B0402040204020203" pitchFamily="34" charset="0"/>
              </a:rPr>
              <a:t>Esto</a:t>
            </a:r>
            <a:r>
              <a:rPr lang="en-US" sz="2800" dirty="0">
                <a:solidFill>
                  <a:prstClr val="white"/>
                </a:solidFill>
                <a:latin typeface="Calibri"/>
                <a:cs typeface="Segoe UI Semilight" panose="020B0402040204020203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/>
                <a:cs typeface="Segoe UI Semilight" panose="020B0402040204020203" pitchFamily="34" charset="0"/>
              </a:rPr>
              <a:t>fue</a:t>
            </a:r>
            <a:r>
              <a:rPr lang="en-US" sz="2800" dirty="0">
                <a:solidFill>
                  <a:prstClr val="white"/>
                </a:solidFill>
                <a:latin typeface="Calibri"/>
                <a:cs typeface="Segoe UI Semilight" panose="020B0402040204020203" pitchFamily="34" charset="0"/>
              </a:rPr>
              <a:t> lo </a:t>
            </a:r>
            <a:r>
              <a:rPr lang="en-US" sz="2800" dirty="0" err="1">
                <a:solidFill>
                  <a:prstClr val="white"/>
                </a:solidFill>
                <a:latin typeface="Calibri"/>
                <a:cs typeface="Segoe UI Semilight" panose="020B0402040204020203" pitchFamily="34" charset="0"/>
              </a:rPr>
              <a:t>que</a:t>
            </a:r>
            <a:r>
              <a:rPr lang="en-US" sz="2800" dirty="0">
                <a:solidFill>
                  <a:prstClr val="white"/>
                </a:solidFill>
                <a:latin typeface="Calibri"/>
                <a:cs typeface="Segoe UI Semilight" panose="020B0402040204020203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/>
                <a:cs typeface="Segoe UI Semilight" panose="020B0402040204020203" pitchFamily="34" charset="0"/>
              </a:rPr>
              <a:t>hice</a:t>
            </a:r>
            <a:r>
              <a:rPr lang="en-US" sz="2800" dirty="0">
                <a:solidFill>
                  <a:prstClr val="white"/>
                </a:solidFill>
                <a:latin typeface="Calibri"/>
                <a:cs typeface="Segoe UI Semilight" panose="020B0402040204020203" pitchFamily="34" charset="0"/>
              </a:rPr>
              <a:t>…</a:t>
            </a:r>
          </a:p>
          <a:p>
            <a:pPr defTabSz="228600">
              <a:spcAft>
                <a:spcPts val="2400"/>
              </a:spcAft>
            </a:pPr>
            <a:r>
              <a:rPr lang="en-US" sz="2800" dirty="0">
                <a:solidFill>
                  <a:prstClr val="white"/>
                </a:solidFill>
                <a:latin typeface="Calibri"/>
                <a:cs typeface="Segoe UI Semilight" panose="020B0402040204020203" pitchFamily="34" charset="0"/>
              </a:rPr>
              <a:t>				¿</a:t>
            </a:r>
            <a:r>
              <a:rPr lang="en-US" sz="2800" dirty="0" err="1">
                <a:solidFill>
                  <a:prstClr val="white"/>
                </a:solidFill>
                <a:latin typeface="Calibri"/>
                <a:cs typeface="Segoe UI Semilight" panose="020B0402040204020203" pitchFamily="34" charset="0"/>
              </a:rPr>
              <a:t>Te</a:t>
            </a:r>
            <a:r>
              <a:rPr lang="en-US" sz="2800" dirty="0">
                <a:solidFill>
                  <a:prstClr val="white"/>
                </a:solidFill>
                <a:latin typeface="Calibri"/>
                <a:cs typeface="Segoe UI Semilight" panose="020B0402040204020203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/>
                <a:cs typeface="Segoe UI Semilight" panose="020B0402040204020203" pitchFamily="34" charset="0"/>
              </a:rPr>
              <a:t>puedo</a:t>
            </a:r>
            <a:r>
              <a:rPr lang="en-US" sz="2800" dirty="0">
                <a:solidFill>
                  <a:prstClr val="white"/>
                </a:solidFill>
                <a:latin typeface="Calibri"/>
                <a:cs typeface="Segoe UI Semilight" panose="020B0402040204020203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/>
                <a:cs typeface="Segoe UI Semilight" panose="020B0402040204020203" pitchFamily="34" charset="0"/>
              </a:rPr>
              <a:t>hacer</a:t>
            </a:r>
            <a:r>
              <a:rPr lang="en-US" sz="2800" dirty="0">
                <a:solidFill>
                  <a:prstClr val="white"/>
                </a:solidFill>
                <a:latin typeface="Calibri"/>
                <a:cs typeface="Segoe UI Semilight" panose="020B0402040204020203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/>
                <a:cs typeface="Segoe UI Semilight" panose="020B0402040204020203" pitchFamily="34" charset="0"/>
              </a:rPr>
              <a:t>más</a:t>
            </a:r>
            <a:r>
              <a:rPr lang="en-US" sz="2800" dirty="0">
                <a:solidFill>
                  <a:prstClr val="white"/>
                </a:solidFill>
                <a:latin typeface="Calibri"/>
                <a:cs typeface="Segoe UI Semilight" panose="020B0402040204020203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/>
                <a:cs typeface="Segoe UI Semilight" panose="020B0402040204020203" pitchFamily="34" charset="0"/>
              </a:rPr>
              <a:t>preguntas</a:t>
            </a:r>
            <a:r>
              <a:rPr lang="en-US" sz="2800" dirty="0">
                <a:solidFill>
                  <a:prstClr val="white"/>
                </a:solidFill>
                <a:latin typeface="Calibri"/>
                <a:cs typeface="Segoe UI Semilight" panose="020B0402040204020203" pitchFamily="34" charset="0"/>
              </a:rPr>
              <a:t>?</a:t>
            </a:r>
          </a:p>
          <a:p>
            <a:pPr defTabSz="228600">
              <a:spcAft>
                <a:spcPts val="2400"/>
              </a:spcAft>
            </a:pP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34709" y="1251911"/>
            <a:ext cx="8534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C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Relaciones</a:t>
            </a:r>
            <a:r>
              <a:rPr lang="en-US" sz="3200" b="1" dirty="0">
                <a:solidFill>
                  <a:srgbClr val="FFC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con el coach y mentor</a:t>
            </a:r>
          </a:p>
        </p:txBody>
      </p:sp>
      <p:sp>
        <p:nvSpPr>
          <p:cNvPr id="28674" name="AutoShape 2"/>
          <p:cNvSpPr>
            <a:spLocks noChangeArrowheads="1"/>
          </p:cNvSpPr>
          <p:nvPr/>
        </p:nvSpPr>
        <p:spPr bwMode="auto">
          <a:xfrm>
            <a:off x="2133600" y="2743200"/>
            <a:ext cx="490538" cy="838200"/>
          </a:xfrm>
          <a:prstGeom prst="curvedRightArrow">
            <a:avLst>
              <a:gd name="adj1" fmla="val 20000"/>
              <a:gd name="adj2" fmla="val 40000"/>
              <a:gd name="adj3" fmla="val 38577"/>
            </a:avLst>
          </a:pr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675" name="AutoShape 3"/>
          <p:cNvSpPr>
            <a:spLocks noChangeArrowheads="1"/>
          </p:cNvSpPr>
          <p:nvPr/>
        </p:nvSpPr>
        <p:spPr bwMode="auto">
          <a:xfrm>
            <a:off x="2362201" y="3505200"/>
            <a:ext cx="490537" cy="762000"/>
          </a:xfrm>
          <a:prstGeom prst="curvedRightArrow">
            <a:avLst>
              <a:gd name="adj1" fmla="val 20000"/>
              <a:gd name="adj2" fmla="val 40000"/>
              <a:gd name="adj3" fmla="val 36156"/>
            </a:avLst>
          </a:pr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676" name="AutoShape 4"/>
          <p:cNvSpPr>
            <a:spLocks noChangeArrowheads="1"/>
          </p:cNvSpPr>
          <p:nvPr/>
        </p:nvSpPr>
        <p:spPr bwMode="auto">
          <a:xfrm>
            <a:off x="2514600" y="4267200"/>
            <a:ext cx="490538" cy="838200"/>
          </a:xfrm>
          <a:prstGeom prst="curvedRightArrow">
            <a:avLst>
              <a:gd name="adj1" fmla="val 20000"/>
              <a:gd name="adj2" fmla="val 40000"/>
              <a:gd name="adj3" fmla="val 38577"/>
            </a:avLst>
          </a:pr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677" name="AutoShape 5"/>
          <p:cNvSpPr>
            <a:spLocks noChangeArrowheads="1"/>
          </p:cNvSpPr>
          <p:nvPr/>
        </p:nvSpPr>
        <p:spPr bwMode="auto">
          <a:xfrm rot="16200000">
            <a:off x="8006556" y="2813844"/>
            <a:ext cx="2503488" cy="1905000"/>
          </a:xfrm>
          <a:prstGeom prst="curvedUpArrow">
            <a:avLst>
              <a:gd name="adj1" fmla="val 12454"/>
              <a:gd name="adj2" fmla="val 29654"/>
              <a:gd name="adj3" fmla="val 40959"/>
            </a:avLst>
          </a:pr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extBox 10"/>
          <p:cNvSpPr txBox="1"/>
          <p:nvPr/>
        </p:nvSpPr>
        <p:spPr>
          <a:xfrm>
            <a:off x="3962400" y="228601"/>
            <a:ext cx="6593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i="1" dirty="0" err="1">
                <a:solidFill>
                  <a:prstClr val="white"/>
                </a:solidFill>
                <a:latin typeface="Calibri"/>
                <a:cs typeface="Times New Roman" pitchFamily="18" charset="0"/>
              </a:rPr>
              <a:t>Haz</a:t>
            </a:r>
            <a:r>
              <a:rPr lang="en-US" sz="2400" b="1" i="1" dirty="0">
                <a:solidFill>
                  <a:prstClr val="white"/>
                </a:solidFill>
                <a:latin typeface="Calibri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prstClr val="white"/>
                </a:solidFill>
                <a:latin typeface="Calibri"/>
                <a:cs typeface="Times New Roman" pitchFamily="18" charset="0"/>
              </a:rPr>
              <a:t>conciencia</a:t>
            </a:r>
            <a:r>
              <a:rPr lang="en-US" sz="2400" b="1" i="1" dirty="0">
                <a:solidFill>
                  <a:prstClr val="white"/>
                </a:solidFill>
                <a:latin typeface="Calibri"/>
                <a:cs typeface="Times New Roman" pitchFamily="18" charset="0"/>
              </a:rPr>
              <a:t> de la </a:t>
            </a:r>
            <a:r>
              <a:rPr lang="en-US" sz="2400" b="1" i="1" dirty="0" err="1">
                <a:solidFill>
                  <a:prstClr val="white"/>
                </a:solidFill>
                <a:latin typeface="Calibri"/>
                <a:cs typeface="Times New Roman" pitchFamily="18" charset="0"/>
              </a:rPr>
              <a:t>pasión</a:t>
            </a:r>
            <a:r>
              <a:rPr lang="en-US" sz="2400" b="1" i="1" dirty="0">
                <a:solidFill>
                  <a:prstClr val="white"/>
                </a:solidFill>
                <a:latin typeface="Calibri"/>
                <a:cs typeface="Times New Roman" pitchFamily="18" charset="0"/>
              </a:rPr>
              <a:t> y del </a:t>
            </a:r>
            <a:r>
              <a:rPr lang="en-US" sz="2400" b="1" i="1" dirty="0" err="1">
                <a:solidFill>
                  <a:prstClr val="white"/>
                </a:solidFill>
                <a:latin typeface="Calibri"/>
                <a:cs typeface="Times New Roman" pitchFamily="18" charset="0"/>
              </a:rPr>
              <a:t>propósito</a:t>
            </a:r>
            <a:endParaRPr lang="en-US" sz="2400" b="1" i="1" dirty="0">
              <a:solidFill>
                <a:prstClr val="white"/>
              </a:solidFill>
              <a:latin typeface="Calibri"/>
              <a:cs typeface="Times New Roman" pitchFamily="18" charset="0"/>
            </a:endParaRPr>
          </a:p>
          <a:p>
            <a:pPr algn="r"/>
            <a:endParaRPr lang="en-US" sz="2400" b="1" i="1" dirty="0">
              <a:solidFill>
                <a:prstClr val="white"/>
              </a:solidFill>
              <a:latin typeface="Calibri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6627E5C-9489-4711-A024-653818AC9E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333" r="13333"/>
          <a:stretch/>
        </p:blipFill>
        <p:spPr>
          <a:xfrm>
            <a:off x="1547446" y="-1"/>
            <a:ext cx="9120554" cy="681720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752600" y="2667000"/>
            <a:ext cx="57150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28600">
              <a:spcAft>
                <a:spcPts val="240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¿</a:t>
            </a:r>
            <a:r>
              <a:rPr lang="en-US" sz="2800" dirty="0" err="1">
                <a:solidFill>
                  <a:prstClr val="black"/>
                </a:solidFill>
                <a:latin typeface="Calibri"/>
                <a:cs typeface="Times New Roman" pitchFamily="18" charset="0"/>
              </a:rPr>
              <a:t>Qué</a:t>
            </a:r>
            <a:r>
              <a:rPr lang="en-US" sz="28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/>
                <a:cs typeface="Times New Roman" pitchFamily="18" charset="0"/>
              </a:rPr>
              <a:t>costará</a:t>
            </a:r>
            <a:r>
              <a:rPr lang="en-US" sz="28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/>
                <a:cs typeface="Times New Roman" pitchFamily="18" charset="0"/>
              </a:rPr>
              <a:t>cambiar</a:t>
            </a:r>
            <a:r>
              <a:rPr lang="en-US" sz="28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? </a:t>
            </a:r>
            <a:r>
              <a:rPr lang="en-US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(</a:t>
            </a:r>
            <a:r>
              <a:rPr lang="en-US" dirty="0" err="1">
                <a:solidFill>
                  <a:prstClr val="black"/>
                </a:solidFill>
                <a:latin typeface="Calibri"/>
                <a:cs typeface="Times New Roman" pitchFamily="18" charset="0"/>
              </a:rPr>
              <a:t>Pista</a:t>
            </a:r>
            <a:r>
              <a:rPr lang="en-US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: </a:t>
            </a:r>
            <a:r>
              <a:rPr lang="en-US" dirty="0" err="1">
                <a:solidFill>
                  <a:prstClr val="black"/>
                </a:solidFill>
                <a:latin typeface="Calibri"/>
                <a:cs typeface="Times New Roman" pitchFamily="18" charset="0"/>
              </a:rPr>
              <a:t>te</a:t>
            </a:r>
            <a:r>
              <a:rPr lang="en-US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libri"/>
                <a:cs typeface="Times New Roman" pitchFamily="18" charset="0"/>
              </a:rPr>
              <a:t>costará</a:t>
            </a:r>
            <a:r>
              <a:rPr lang="en-US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libri"/>
                <a:cs typeface="Times New Roman" pitchFamily="18" charset="0"/>
              </a:rPr>
              <a:t>todo</a:t>
            </a:r>
            <a:r>
              <a:rPr lang="en-US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)</a:t>
            </a:r>
          </a:p>
          <a:p>
            <a:pPr defTabSz="228600">
              <a:spcAft>
                <a:spcPts val="240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¿</a:t>
            </a:r>
            <a:r>
              <a:rPr lang="en-US" sz="2800" dirty="0" err="1">
                <a:solidFill>
                  <a:prstClr val="black"/>
                </a:solidFill>
                <a:latin typeface="Calibri"/>
                <a:cs typeface="Times New Roman" pitchFamily="18" charset="0"/>
              </a:rPr>
              <a:t>Cuándo</a:t>
            </a:r>
            <a:r>
              <a:rPr lang="en-US" sz="28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/>
                <a:cs typeface="Times New Roman" pitchFamily="18" charset="0"/>
              </a:rPr>
              <a:t>puedes</a:t>
            </a:r>
            <a:r>
              <a:rPr lang="en-US" sz="28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/>
                <a:cs typeface="Times New Roman" pitchFamily="18" charset="0"/>
              </a:rPr>
              <a:t>comenzar</a:t>
            </a:r>
            <a:r>
              <a:rPr lang="en-US" sz="28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?</a:t>
            </a:r>
          </a:p>
          <a:p>
            <a:pPr defTabSz="228600">
              <a:spcAft>
                <a:spcPts val="240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¿</a:t>
            </a:r>
            <a:r>
              <a:rPr lang="en-US" sz="2800" dirty="0" err="1">
                <a:solidFill>
                  <a:prstClr val="black"/>
                </a:solidFill>
                <a:latin typeface="Calibri"/>
                <a:cs typeface="Times New Roman" pitchFamily="18" charset="0"/>
              </a:rPr>
              <a:t>Cómo</a:t>
            </a:r>
            <a:r>
              <a:rPr lang="en-US" sz="28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/>
                <a:cs typeface="Times New Roman" pitchFamily="18" charset="0"/>
              </a:rPr>
              <a:t>lucirá</a:t>
            </a:r>
            <a:r>
              <a:rPr lang="en-US" sz="28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/>
                <a:cs typeface="Times New Roman" pitchFamily="18" charset="0"/>
              </a:rPr>
              <a:t>cuando</a:t>
            </a:r>
            <a:r>
              <a:rPr lang="en-US" sz="28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/>
                <a:cs typeface="Times New Roman" pitchFamily="18" charset="0"/>
              </a:rPr>
              <a:t>llegues</a:t>
            </a:r>
            <a:r>
              <a:rPr lang="en-US" sz="28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?</a:t>
            </a:r>
          </a:p>
        </p:txBody>
      </p:sp>
      <p:sp>
        <p:nvSpPr>
          <p:cNvPr id="4" name="TextBox 10"/>
          <p:cNvSpPr txBox="1"/>
          <p:nvPr/>
        </p:nvSpPr>
        <p:spPr>
          <a:xfrm>
            <a:off x="3962400" y="228601"/>
            <a:ext cx="6593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Times New Roman" pitchFamily="18" charset="0"/>
              </a:rPr>
              <a:t>Haz</a:t>
            </a:r>
            <a:r>
              <a:rPr lang="en-US" sz="24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Times New Roman" pitchFamily="18" charset="0"/>
              </a:rPr>
              <a:t>conciencia</a:t>
            </a:r>
            <a:r>
              <a:rPr lang="en-US" sz="24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Times New Roman" pitchFamily="18" charset="0"/>
              </a:rPr>
              <a:t> de la </a:t>
            </a:r>
            <a:r>
              <a:rPr lang="en-US" sz="2400" b="1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Times New Roman" pitchFamily="18" charset="0"/>
              </a:rPr>
              <a:t>pasión</a:t>
            </a:r>
            <a:r>
              <a:rPr lang="en-US" sz="24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Times New Roman" pitchFamily="18" charset="0"/>
              </a:rPr>
              <a:t> y del </a:t>
            </a:r>
            <a:r>
              <a:rPr lang="en-US" sz="2400" b="1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Times New Roman" pitchFamily="18" charset="0"/>
              </a:rPr>
              <a:t>propósito</a:t>
            </a:r>
            <a:endParaRPr lang="en-US" sz="2400" b="1" i="1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cs typeface="Times New Roman" pitchFamily="18" charset="0"/>
            </a:endParaRPr>
          </a:p>
          <a:p>
            <a:pPr algn="r"/>
            <a:endParaRPr lang="en-US" sz="2400" b="1" i="1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r="29849" b="6998"/>
          <a:stretch/>
        </p:blipFill>
        <p:spPr>
          <a:xfrm>
            <a:off x="1524000" y="1"/>
            <a:ext cx="9144000" cy="682565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33600" y="3048001"/>
            <a:ext cx="491286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spc="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“Los dos </a:t>
            </a:r>
            <a:r>
              <a:rPr lang="en-US" sz="3200" b="1" i="1" spc="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días</a:t>
            </a:r>
            <a:r>
              <a:rPr lang="en-US" sz="3200" b="1" i="1" spc="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spc="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más</a:t>
            </a:r>
            <a:r>
              <a:rPr lang="en-US" sz="3200" b="1" i="1" spc="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spc="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importantes</a:t>
            </a:r>
            <a:r>
              <a:rPr lang="en-US" sz="3200" b="1" i="1" spc="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3200" b="1" i="1" spc="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tu</a:t>
            </a:r>
            <a:r>
              <a:rPr lang="en-US" sz="3200" b="1" i="1" spc="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spc="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vida</a:t>
            </a:r>
            <a:r>
              <a:rPr lang="en-US" sz="3200" b="1" i="1" spc="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3200" b="1" i="1" spc="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El </a:t>
            </a:r>
            <a:r>
              <a:rPr lang="en-US" sz="3200" b="1" i="1" spc="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día</a:t>
            </a:r>
            <a:r>
              <a:rPr lang="en-US" sz="3200" b="1" i="1" spc="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spc="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sz="3200" b="1" i="1" spc="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spc="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naciste</a:t>
            </a:r>
            <a:r>
              <a:rPr lang="en-US" sz="3200" b="1" i="1" spc="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y el </a:t>
            </a:r>
            <a:r>
              <a:rPr lang="en-US" sz="3200" b="1" i="1" spc="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día</a:t>
            </a:r>
            <a:r>
              <a:rPr lang="en-US" sz="3200" b="1" i="1" spc="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spc="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sz="3200" b="1" i="1" spc="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spc="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descubres</a:t>
            </a:r>
            <a:r>
              <a:rPr lang="en-US" sz="3200" b="1" i="1" spc="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200" b="1" i="1" spc="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por</a:t>
            </a:r>
            <a:r>
              <a:rPr lang="en-US" sz="3200" b="1" i="1" spc="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spc="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qué</a:t>
            </a:r>
            <a:r>
              <a:rPr lang="en-US" sz="3200" b="1" i="1" spc="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”.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3">
            <a:extLst>
              <a:ext uri="{FF2B5EF4-FFF2-40B4-BE49-F238E27FC236}">
                <a16:creationId xmlns:a16="http://schemas.microsoft.com/office/drawing/2014/main" id="{570AAC63-DD4C-4441-BCF1-B0093DD34A29}"/>
              </a:ext>
            </a:extLst>
          </p:cNvPr>
          <p:cNvSpPr/>
          <p:nvPr/>
        </p:nvSpPr>
        <p:spPr>
          <a:xfrm>
            <a:off x="4608175" y="5752435"/>
            <a:ext cx="19351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spc="1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John Maxwell</a:t>
            </a:r>
            <a:endParaRPr lang="en-US" sz="2000" dirty="0">
              <a:solidFill>
                <a:prstClr val="black">
                  <a:lumMod val="95000"/>
                  <a:lumOff val="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555EDE8F-5449-419B-8505-1CD586EDA7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0056"/>
            <a:ext cx="9144000" cy="683788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781300" y="685801"/>
            <a:ext cx="6629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28600">
              <a:spcAft>
                <a:spcPts val="3000"/>
              </a:spcAft>
            </a:pPr>
            <a:r>
              <a:rPr lang="en-US" sz="7200" dirty="0">
                <a:solidFill>
                  <a:prstClr val="black">
                    <a:lumMod val="75000"/>
                    <a:lumOff val="25000"/>
                  </a:prstClr>
                </a:solidFill>
                <a:latin typeface="Berlin Sans FB Demi" panose="020E0802020502020306" pitchFamily="34" charset="0"/>
                <a:cs typeface="Times New Roman" pitchFamily="18" charset="0"/>
              </a:rPr>
              <a:t>¿</a:t>
            </a:r>
            <a:r>
              <a:rPr lang="en-US" sz="7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Berlin Sans FB Demi" panose="020E0802020502020306" pitchFamily="34" charset="0"/>
                <a:cs typeface="Times New Roman" pitchFamily="18" charset="0"/>
              </a:rPr>
              <a:t>Quién</a:t>
            </a:r>
            <a:r>
              <a:rPr lang="en-US" sz="7200" dirty="0">
                <a:solidFill>
                  <a:prstClr val="black">
                    <a:lumMod val="75000"/>
                    <a:lumOff val="25000"/>
                  </a:prstClr>
                </a:solidFill>
                <a:latin typeface="Berlin Sans FB Demi" panose="020E0802020502020306" pitchFamily="34" charset="0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Berlin Sans FB Demi" panose="020E0802020502020306" pitchFamily="34" charset="0"/>
                <a:cs typeface="Times New Roman" pitchFamily="18" charset="0"/>
              </a:rPr>
              <a:t>eres</a:t>
            </a:r>
            <a:r>
              <a:rPr lang="en-US" sz="7200" dirty="0">
                <a:solidFill>
                  <a:prstClr val="black">
                    <a:lumMod val="75000"/>
                    <a:lumOff val="25000"/>
                  </a:prstClr>
                </a:solidFill>
                <a:latin typeface="Berlin Sans FB Demi" panose="020E0802020502020306" pitchFamily="34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822919" y="1154766"/>
            <a:ext cx="8534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Para </a:t>
            </a:r>
            <a:r>
              <a:rPr lang="en-US" sz="3200" dirty="0" err="1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poder</a:t>
            </a: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crecer</a:t>
            </a: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tienes</a:t>
            </a: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que</a:t>
            </a: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 saber</a:t>
            </a:r>
            <a:r>
              <a:rPr lang="is-IS" sz="3200" dirty="0">
                <a:solidFill>
                  <a:prstClr val="black"/>
                </a:solidFill>
                <a:latin typeface="Cambria" panose="02040503050406030204" pitchFamily="18" charset="0"/>
                <a:cs typeface="Times New Roman" pitchFamily="18" charset="0"/>
              </a:rPr>
              <a:t>…</a:t>
            </a:r>
            <a:endParaRPr lang="en-US" sz="3200" dirty="0">
              <a:solidFill>
                <a:prstClr val="black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13419" y="2084508"/>
            <a:ext cx="81534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defTabSz="228600">
              <a:spcAft>
                <a:spcPts val="30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Tus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puntos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fuertes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defTabSz="228600">
              <a:spcAft>
                <a:spcPts val="30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Tus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puntos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débiles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defTabSz="228600">
              <a:spcAft>
                <a:spcPts val="30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Tus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intereses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defTabSz="228600">
              <a:spcAft>
                <a:spcPts val="30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Tus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oportunidades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defTabSz="228600">
              <a:spcAft>
                <a:spcPts val="30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¿A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dónde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estás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 ¿A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dónde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quieres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estar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TextBox 10">
            <a:extLst>
              <a:ext uri="{FF2B5EF4-FFF2-40B4-BE49-F238E27FC236}">
                <a16:creationId xmlns:a16="http://schemas.microsoft.com/office/drawing/2014/main" id="{DE498403-DCFB-4919-A138-E019820FC513}"/>
              </a:ext>
            </a:extLst>
          </p:cNvPr>
          <p:cNvSpPr txBox="1"/>
          <p:nvPr/>
        </p:nvSpPr>
        <p:spPr>
          <a:xfrm>
            <a:off x="6248400" y="304301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Times New Roman" pitchFamily="18" charset="0"/>
              </a:rPr>
              <a:t>¿</a:t>
            </a:r>
            <a:r>
              <a:rPr lang="en-US" sz="2400" b="1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Times New Roman" pitchFamily="18" charset="0"/>
              </a:rPr>
              <a:t>Quién</a:t>
            </a:r>
            <a:r>
              <a:rPr lang="en-US" sz="24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Times New Roman" pitchFamily="18" charset="0"/>
              </a:rPr>
              <a:t>eres</a:t>
            </a:r>
            <a:r>
              <a:rPr lang="en-US" sz="24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90700" y="1443771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Hay 3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tipos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de personas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cuando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trata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tener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dirección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vida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8" name="Rectangle 7"/>
          <p:cNvSpPr/>
          <p:nvPr/>
        </p:nvSpPr>
        <p:spPr>
          <a:xfrm>
            <a:off x="1790700" y="2743200"/>
            <a:ext cx="8153400" cy="330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28600">
              <a:spcAft>
                <a:spcPts val="60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1. Las que no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saben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lo que les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gustaría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hacer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defTabSz="228600">
              <a:spcAft>
                <a:spcPts val="3000"/>
              </a:spcAft>
            </a:pPr>
            <a:r>
              <a:rPr lang="en-US" sz="2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en-US" sz="24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Están</a:t>
            </a:r>
            <a:r>
              <a:rPr lang="en-US" sz="2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confundidas</a:t>
            </a:r>
            <a:r>
              <a:rPr lang="en-US" sz="2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defTabSz="228600">
              <a:spcAft>
                <a:spcPts val="60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2. Las que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saben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lo que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quieren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pero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no lo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hacen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defTabSz="228600">
              <a:spcAft>
                <a:spcPts val="3000"/>
              </a:spcAft>
            </a:pPr>
            <a:r>
              <a:rPr lang="en-US" sz="2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en-US" sz="24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Están</a:t>
            </a:r>
            <a:r>
              <a:rPr lang="en-US" sz="2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frustadas</a:t>
            </a:r>
            <a:r>
              <a:rPr lang="en-US" sz="2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defTabSz="228600">
              <a:spcAft>
                <a:spcPts val="60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3. Las que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saben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lo que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quieren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y lo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hacen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defTabSz="228600">
              <a:spcAft>
                <a:spcPts val="3000"/>
              </a:spcAft>
            </a:pPr>
            <a:r>
              <a:rPr lang="en-US" sz="2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en-US" sz="24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Estas</a:t>
            </a:r>
            <a:r>
              <a:rPr lang="en-US" sz="2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US" sz="24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sienten</a:t>
            </a:r>
            <a:r>
              <a:rPr lang="en-US" sz="2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realizadas</a:t>
            </a:r>
            <a:r>
              <a:rPr lang="en-US" sz="2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F8AFF2E-6303-4643-8C41-32C4D230DE42}"/>
              </a:ext>
            </a:extLst>
          </p:cNvPr>
          <p:cNvSpPr txBox="1"/>
          <p:nvPr/>
        </p:nvSpPr>
        <p:spPr>
          <a:xfrm>
            <a:off x="1485900" y="57740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4000" dirty="0">
                <a:solidFill>
                  <a:prstClr val="black">
                    <a:lumMod val="75000"/>
                    <a:lumOff val="25000"/>
                  </a:prstClr>
                </a:solidFill>
                <a:latin typeface="Franklin Gothic Demi Cond" panose="020B0706030402020204" pitchFamily="34" charset="0"/>
                <a:cs typeface="Calibri Light" panose="020F0302020204030204" pitchFamily="34" charset="0"/>
              </a:rPr>
              <a:t>¿Tiene algún sentido de dirección?</a:t>
            </a:r>
            <a:endParaRPr lang="es-CR" sz="4000" dirty="0">
              <a:solidFill>
                <a:prstClr val="black">
                  <a:lumMod val="75000"/>
                  <a:lumOff val="25000"/>
                </a:prst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DE498403-DCFB-4919-A138-E019820FC513}"/>
              </a:ext>
            </a:extLst>
          </p:cNvPr>
          <p:cNvSpPr txBox="1"/>
          <p:nvPr/>
        </p:nvSpPr>
        <p:spPr>
          <a:xfrm>
            <a:off x="6379029" y="-42744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Times New Roman" pitchFamily="18" charset="0"/>
              </a:rPr>
              <a:t>¿</a:t>
            </a:r>
            <a:r>
              <a:rPr lang="en-US" sz="2400" b="1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Times New Roman" pitchFamily="18" charset="0"/>
              </a:rPr>
              <a:t>Quién</a:t>
            </a:r>
            <a:r>
              <a:rPr lang="en-US" sz="24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Times New Roman" pitchFamily="18" charset="0"/>
              </a:rPr>
              <a:t>eres</a:t>
            </a:r>
            <a:r>
              <a:rPr lang="en-US" sz="24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429000" y="990601"/>
            <a:ext cx="56369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prstClr val="black"/>
                </a:solidFill>
                <a:latin typeface="Berlin Sans FB Demi" panose="020E0802020502020306" pitchFamily="34" charset="0"/>
              </a:rPr>
              <a:t>CONSCIENTE</a:t>
            </a:r>
          </a:p>
        </p:txBody>
      </p:sp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30658ED1-F7C6-4A05-9AD4-DB3AE64B99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1524000" y="0"/>
            <a:ext cx="9144000" cy="676889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447801" y="2505671"/>
            <a:ext cx="50292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spc="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“Si </a:t>
            </a:r>
            <a:r>
              <a:rPr lang="en-US" sz="3200" b="1" i="1" spc="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supieras</a:t>
            </a:r>
            <a:r>
              <a:rPr lang="en-US" sz="3200" b="1" i="1" spc="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spc="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sz="3200" b="1" i="1" spc="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no </a:t>
            </a:r>
            <a:r>
              <a:rPr lang="en-US" sz="3200" b="1" i="1" spc="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ibas</a:t>
            </a:r>
            <a:r>
              <a:rPr lang="en-US" sz="3200" b="1" i="1" spc="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3200" b="1" i="1" spc="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fracasar</a:t>
            </a:r>
            <a:r>
              <a:rPr lang="en-US" sz="3200" b="1" i="1" spc="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US" sz="3200" b="1" i="1" spc="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¿</a:t>
            </a:r>
            <a:r>
              <a:rPr lang="en-US" sz="3200" b="1" i="1" spc="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qué</a:t>
            </a:r>
            <a:r>
              <a:rPr lang="en-US" sz="3200" b="1" i="1" spc="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spc="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harías</a:t>
            </a:r>
            <a:r>
              <a:rPr lang="en-US" sz="3200" b="1" i="1" spc="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?”</a:t>
            </a:r>
          </a:p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447800" y="2667001"/>
            <a:ext cx="9144000" cy="340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28600">
              <a:spcAft>
                <a:spcPts val="600"/>
              </a:spcAft>
            </a:pPr>
            <a:r>
              <a:rPr lang="en-US" sz="3600" dirty="0">
                <a:solidFill>
                  <a:srgbClr val="996633"/>
                </a:solidFill>
                <a:latin typeface="Franklin Gothic Demi Cond" panose="020B0706030402020204" pitchFamily="34" charset="0"/>
                <a:cs typeface="Times New Roman" pitchFamily="18" charset="0"/>
              </a:rPr>
              <a:t>¿</a:t>
            </a:r>
            <a:r>
              <a:rPr lang="en-US" sz="3600" dirty="0" err="1">
                <a:solidFill>
                  <a:srgbClr val="996633"/>
                </a:solidFill>
                <a:latin typeface="Franklin Gothic Demi Cond" panose="020B0706030402020204" pitchFamily="34" charset="0"/>
                <a:cs typeface="Times New Roman" pitchFamily="18" charset="0"/>
              </a:rPr>
              <a:t>Te</a:t>
            </a:r>
            <a:r>
              <a:rPr lang="en-US" sz="3600" dirty="0">
                <a:solidFill>
                  <a:srgbClr val="996633"/>
                </a:solidFill>
                <a:latin typeface="Franklin Gothic Demi Cond" panose="020B070603040202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996633"/>
                </a:solidFill>
                <a:latin typeface="Franklin Gothic Demi Cond" panose="020B0706030402020204" pitchFamily="34" charset="0"/>
                <a:cs typeface="Times New Roman" pitchFamily="18" charset="0"/>
              </a:rPr>
              <a:t>gusta</a:t>
            </a:r>
            <a:r>
              <a:rPr lang="en-US" sz="3600" dirty="0">
                <a:solidFill>
                  <a:srgbClr val="996633"/>
                </a:solidFill>
                <a:latin typeface="Franklin Gothic Demi Cond" panose="020B0706030402020204" pitchFamily="34" charset="0"/>
                <a:cs typeface="Times New Roman" pitchFamily="18" charset="0"/>
              </a:rPr>
              <a:t> lo </a:t>
            </a:r>
            <a:r>
              <a:rPr lang="en-US" sz="3600" dirty="0" err="1">
                <a:solidFill>
                  <a:srgbClr val="996633"/>
                </a:solidFill>
                <a:latin typeface="Franklin Gothic Demi Cond" panose="020B0706030402020204" pitchFamily="34" charset="0"/>
                <a:cs typeface="Times New Roman" pitchFamily="18" charset="0"/>
              </a:rPr>
              <a:t>que</a:t>
            </a:r>
            <a:r>
              <a:rPr lang="en-US" sz="3600" dirty="0">
                <a:solidFill>
                  <a:srgbClr val="996633"/>
                </a:solidFill>
                <a:latin typeface="Franklin Gothic Demi Cond" panose="020B070603040202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996633"/>
                </a:solidFill>
                <a:latin typeface="Franklin Gothic Demi Cond" panose="020B0706030402020204" pitchFamily="34" charset="0"/>
                <a:cs typeface="Times New Roman" pitchFamily="18" charset="0"/>
              </a:rPr>
              <a:t>estás</a:t>
            </a:r>
            <a:r>
              <a:rPr lang="en-US" sz="3600" dirty="0">
                <a:solidFill>
                  <a:srgbClr val="996633"/>
                </a:solidFill>
                <a:latin typeface="Franklin Gothic Demi Cond" panose="020B070603040202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996633"/>
                </a:solidFill>
                <a:latin typeface="Franklin Gothic Demi Cond" panose="020B0706030402020204" pitchFamily="34" charset="0"/>
                <a:cs typeface="Times New Roman" pitchFamily="18" charset="0"/>
              </a:rPr>
              <a:t>haciendo</a:t>
            </a:r>
            <a:r>
              <a:rPr lang="en-US" sz="3600" dirty="0">
                <a:solidFill>
                  <a:srgbClr val="996633"/>
                </a:solidFill>
                <a:latin typeface="Franklin Gothic Demi Cond" panose="020B0706030402020204" pitchFamily="34" charset="0"/>
                <a:cs typeface="Times New Roman" pitchFamily="18" charset="0"/>
              </a:rPr>
              <a:t>?</a:t>
            </a:r>
          </a:p>
          <a:p>
            <a:r>
              <a:rPr lang="en-US" sz="2400" i="1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				</a:t>
            </a:r>
            <a:endParaRPr lang="en-US" sz="16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1" algn="just"/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Si </a:t>
            </a:r>
            <a:r>
              <a:rPr lang="en-US" sz="20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una</a:t>
            </a: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 persona se propone </a:t>
            </a:r>
            <a:r>
              <a:rPr lang="en-US" sz="20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correr</a:t>
            </a: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una</a:t>
            </a: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milla</a:t>
            </a: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pero</a:t>
            </a: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 en </a:t>
            </a:r>
            <a:r>
              <a:rPr lang="en-US" sz="20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tres</a:t>
            </a: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cuartos</a:t>
            </a: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 de </a:t>
            </a:r>
            <a:r>
              <a:rPr lang="en-US" sz="20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milla</a:t>
            </a: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 se </a:t>
            </a:r>
            <a:r>
              <a:rPr lang="en-US" sz="20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encuentra</a:t>
            </a: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 un </a:t>
            </a:r>
            <a:r>
              <a:rPr lang="en-US" sz="20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barranco</a:t>
            </a: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, ¿</a:t>
            </a:r>
            <a:r>
              <a:rPr lang="en-US" sz="20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debe</a:t>
            </a: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esa</a:t>
            </a: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 persona </a:t>
            </a:r>
            <a:r>
              <a:rPr lang="en-US" sz="20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terminar</a:t>
            </a: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su</a:t>
            </a: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milla</a:t>
            </a: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 solo </a:t>
            </a:r>
            <a:r>
              <a:rPr lang="en-US" sz="20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porque</a:t>
            </a: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ese</a:t>
            </a: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 era </a:t>
            </a:r>
            <a:r>
              <a:rPr lang="en-US" sz="20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su</a:t>
            </a: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 plan </a:t>
            </a:r>
            <a:r>
              <a:rPr lang="en-US" sz="20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inicial</a:t>
            </a: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?</a:t>
            </a:r>
          </a:p>
          <a:p>
            <a:pPr lvl="1"/>
            <a:endParaRPr lang="en-US" sz="2000" i="1" dirty="0">
              <a:solidFill>
                <a:prstClr val="black"/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lvl="1">
              <a:spcAft>
                <a:spcPts val="1200"/>
              </a:spcAft>
            </a:pPr>
            <a:r>
              <a:rPr lang="en-US" sz="20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Cambiar</a:t>
            </a: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 de </a:t>
            </a:r>
            <a:r>
              <a:rPr lang="en-US" sz="20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dirección</a:t>
            </a: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es</a:t>
            </a: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 un </a:t>
            </a:r>
            <a:r>
              <a:rPr lang="en-US" sz="20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riesgo</a:t>
            </a:r>
            <a:r>
              <a:rPr lang="is-IS" sz="20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…¿pero qué pasaría si no haces el cambio?</a:t>
            </a: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en-US" sz="2000" i="1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	</a:t>
            </a:r>
          </a:p>
          <a:p>
            <a:pPr lvl="1" algn="ctr">
              <a:spcAft>
                <a:spcPts val="1200"/>
              </a:spcAft>
            </a:pPr>
            <a:r>
              <a:rPr lang="en-US" sz="2000" b="1" i="1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		¿Con </a:t>
            </a:r>
            <a:r>
              <a:rPr lang="en-US" sz="2000" b="1" i="1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qué</a:t>
            </a:r>
            <a:r>
              <a:rPr lang="en-US" sz="2000" b="1" i="1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riesgo</a:t>
            </a:r>
            <a:r>
              <a:rPr lang="en-US" sz="2000" b="1" i="1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prefieres</a:t>
            </a:r>
            <a:r>
              <a:rPr lang="en-US" sz="2000" b="1" i="1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vivir</a:t>
            </a:r>
            <a:r>
              <a:rPr lang="en-US" sz="2000" b="1" i="1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3" name="TextBox 10"/>
          <p:cNvSpPr txBox="1"/>
          <p:nvPr/>
        </p:nvSpPr>
        <p:spPr>
          <a:xfrm>
            <a:off x="3962400" y="228601"/>
            <a:ext cx="6593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i="1" dirty="0" err="1">
                <a:solidFill>
                  <a:prstClr val="white"/>
                </a:solidFill>
                <a:latin typeface="Calibri"/>
                <a:cs typeface="Times New Roman" pitchFamily="18" charset="0"/>
              </a:rPr>
              <a:t>Haz</a:t>
            </a:r>
            <a:r>
              <a:rPr lang="en-US" sz="2400" b="1" i="1" dirty="0">
                <a:solidFill>
                  <a:prstClr val="white"/>
                </a:solidFill>
                <a:latin typeface="Calibri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prstClr val="white"/>
                </a:solidFill>
                <a:latin typeface="Calibri"/>
                <a:cs typeface="Times New Roman" pitchFamily="18" charset="0"/>
              </a:rPr>
              <a:t>conciencia</a:t>
            </a:r>
            <a:r>
              <a:rPr lang="en-US" sz="2400" b="1" i="1" dirty="0">
                <a:solidFill>
                  <a:prstClr val="white"/>
                </a:solidFill>
                <a:latin typeface="Calibri"/>
                <a:cs typeface="Times New Roman" pitchFamily="18" charset="0"/>
              </a:rPr>
              <a:t> de la </a:t>
            </a:r>
            <a:r>
              <a:rPr lang="en-US" sz="2400" b="1" i="1" dirty="0" err="1">
                <a:solidFill>
                  <a:prstClr val="white"/>
                </a:solidFill>
                <a:latin typeface="Calibri"/>
                <a:cs typeface="Times New Roman" pitchFamily="18" charset="0"/>
              </a:rPr>
              <a:t>pasión</a:t>
            </a:r>
            <a:r>
              <a:rPr lang="en-US" sz="2400" b="1" i="1" dirty="0">
                <a:solidFill>
                  <a:prstClr val="white"/>
                </a:solidFill>
                <a:latin typeface="Calibri"/>
                <a:cs typeface="Times New Roman" pitchFamily="18" charset="0"/>
              </a:rPr>
              <a:t> y del </a:t>
            </a:r>
            <a:r>
              <a:rPr lang="en-US" sz="2400" b="1" i="1" dirty="0" err="1">
                <a:solidFill>
                  <a:prstClr val="white"/>
                </a:solidFill>
                <a:latin typeface="Calibri"/>
                <a:cs typeface="Times New Roman" pitchFamily="18" charset="0"/>
              </a:rPr>
              <a:t>propósito</a:t>
            </a:r>
            <a:endParaRPr lang="en-US" sz="2400" b="1" i="1" dirty="0">
              <a:solidFill>
                <a:prstClr val="white"/>
              </a:solidFill>
              <a:latin typeface="Calibri"/>
              <a:cs typeface="Times New Roman" pitchFamily="18" charset="0"/>
            </a:endParaRPr>
          </a:p>
          <a:p>
            <a:pPr algn="r"/>
            <a:endParaRPr lang="en-US" sz="2400" b="1" i="1" dirty="0">
              <a:solidFill>
                <a:prstClr val="white"/>
              </a:solidFill>
              <a:latin typeface="Calibri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905000" y="2819400"/>
            <a:ext cx="8153400" cy="2939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28600">
              <a:spcAft>
                <a:spcPts val="600"/>
              </a:spcAft>
            </a:pPr>
            <a:r>
              <a:rPr lang="en-US" sz="3600" dirty="0">
                <a:solidFill>
                  <a:srgbClr val="996633"/>
                </a:solidFill>
                <a:latin typeface="Franklin Gothic Demi Cond" panose="020B0706030402020204" pitchFamily="34" charset="0"/>
                <a:cs typeface="Times New Roman" pitchFamily="18" charset="0"/>
              </a:rPr>
              <a:t>¿</a:t>
            </a:r>
            <a:r>
              <a:rPr lang="en-US" sz="3600" dirty="0" err="1">
                <a:solidFill>
                  <a:srgbClr val="996633"/>
                </a:solidFill>
                <a:latin typeface="Franklin Gothic Demi Cond" panose="020B0706030402020204" pitchFamily="34" charset="0"/>
                <a:cs typeface="Times New Roman" pitchFamily="18" charset="0"/>
              </a:rPr>
              <a:t>Qué</a:t>
            </a:r>
            <a:r>
              <a:rPr lang="en-US" sz="3600" dirty="0">
                <a:solidFill>
                  <a:srgbClr val="996633"/>
                </a:solidFill>
                <a:latin typeface="Franklin Gothic Demi Cond" panose="020B070603040202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996633"/>
                </a:solidFill>
                <a:latin typeface="Franklin Gothic Demi Cond" panose="020B0706030402020204" pitchFamily="34" charset="0"/>
                <a:cs typeface="Times New Roman" pitchFamily="18" charset="0"/>
              </a:rPr>
              <a:t>te</a:t>
            </a:r>
            <a:r>
              <a:rPr lang="en-US" sz="3600" dirty="0">
                <a:solidFill>
                  <a:srgbClr val="996633"/>
                </a:solidFill>
                <a:latin typeface="Franklin Gothic Demi Cond" panose="020B070603040202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996633"/>
                </a:solidFill>
                <a:latin typeface="Franklin Gothic Demi Cond" panose="020B0706030402020204" pitchFamily="34" charset="0"/>
                <a:cs typeface="Times New Roman" pitchFamily="18" charset="0"/>
              </a:rPr>
              <a:t>gustaría</a:t>
            </a:r>
            <a:r>
              <a:rPr lang="en-US" sz="3600" dirty="0">
                <a:solidFill>
                  <a:srgbClr val="996633"/>
                </a:solidFill>
                <a:latin typeface="Franklin Gothic Demi Cond" panose="020B070603040202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996633"/>
                </a:solidFill>
                <a:latin typeface="Franklin Gothic Demi Cond" panose="020B0706030402020204" pitchFamily="34" charset="0"/>
                <a:cs typeface="Times New Roman" pitchFamily="18" charset="0"/>
              </a:rPr>
              <a:t>hacer</a:t>
            </a:r>
            <a:r>
              <a:rPr lang="en-US" sz="3600" dirty="0">
                <a:solidFill>
                  <a:srgbClr val="996633"/>
                </a:solidFill>
                <a:latin typeface="Franklin Gothic Demi Cond" panose="020B0706030402020204" pitchFamily="34" charset="0"/>
                <a:cs typeface="Times New Roman" pitchFamily="18" charset="0"/>
              </a:rPr>
              <a:t>?</a:t>
            </a:r>
          </a:p>
          <a:p>
            <a:pPr algn="ctr"/>
            <a:r>
              <a:rPr lang="en-US" sz="24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				</a:t>
            </a:r>
          </a:p>
          <a:p>
            <a:pPr lvl="1" algn="ctr"/>
            <a:r>
              <a:rPr lang="en-US" sz="24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Examina</a:t>
            </a:r>
            <a:r>
              <a:rPr lang="en-US" sz="24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tu</a:t>
            </a:r>
            <a:r>
              <a:rPr lang="en-US" sz="24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corazón</a:t>
            </a:r>
            <a:r>
              <a:rPr lang="en-US" sz="24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…</a:t>
            </a:r>
          </a:p>
          <a:p>
            <a:pPr lvl="1" algn="ctr"/>
            <a:endParaRPr lang="en-US" sz="2400" dirty="0">
              <a:solidFill>
                <a:prstClr val="black"/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lvl="1" algn="ctr">
              <a:spcAft>
                <a:spcPts val="600"/>
              </a:spcAft>
            </a:pPr>
            <a:r>
              <a:rPr lang="en-US" sz="24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El </a:t>
            </a:r>
            <a:r>
              <a:rPr lang="en-US" sz="24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agotamiento</a:t>
            </a:r>
            <a:r>
              <a:rPr lang="en-US" sz="24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 NO es </a:t>
            </a:r>
            <a:r>
              <a:rPr lang="en-US" sz="24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hacer</a:t>
            </a:r>
            <a:r>
              <a:rPr lang="en-US" sz="24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demasiado</a:t>
            </a:r>
            <a:r>
              <a:rPr lang="en-US" sz="24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 de </a:t>
            </a:r>
            <a:r>
              <a:rPr lang="en-US" sz="24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algo</a:t>
            </a:r>
            <a:r>
              <a:rPr lang="is-IS" sz="24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....</a:t>
            </a:r>
            <a:r>
              <a:rPr lang="en-US" sz="24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Es </a:t>
            </a:r>
            <a:r>
              <a:rPr lang="en-US" sz="24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hacer</a:t>
            </a:r>
            <a:r>
              <a:rPr lang="en-US" sz="24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cualquier</a:t>
            </a:r>
            <a:r>
              <a:rPr lang="en-US" sz="24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cantidad</a:t>
            </a:r>
            <a:r>
              <a:rPr lang="en-US" sz="24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 de la </a:t>
            </a:r>
            <a:r>
              <a:rPr lang="en-US" sz="24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cosa</a:t>
            </a:r>
            <a:r>
              <a:rPr lang="en-US" sz="24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   	</a:t>
            </a:r>
            <a:r>
              <a:rPr lang="en-US" sz="24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equivocada</a:t>
            </a:r>
            <a:endParaRPr lang="en-US" sz="2400" dirty="0">
              <a:solidFill>
                <a:prstClr val="black"/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4" name="TextBox 10"/>
          <p:cNvSpPr txBox="1"/>
          <p:nvPr/>
        </p:nvSpPr>
        <p:spPr>
          <a:xfrm>
            <a:off x="3962400" y="228601"/>
            <a:ext cx="6593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i="1" dirty="0" err="1">
                <a:solidFill>
                  <a:prstClr val="white"/>
                </a:solidFill>
                <a:latin typeface="Calibri"/>
                <a:cs typeface="Times New Roman" pitchFamily="18" charset="0"/>
              </a:rPr>
              <a:t>Haz</a:t>
            </a:r>
            <a:r>
              <a:rPr lang="en-US" sz="2400" b="1" i="1" dirty="0">
                <a:solidFill>
                  <a:prstClr val="white"/>
                </a:solidFill>
                <a:latin typeface="Calibri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prstClr val="white"/>
                </a:solidFill>
                <a:latin typeface="Calibri"/>
                <a:cs typeface="Times New Roman" pitchFamily="18" charset="0"/>
              </a:rPr>
              <a:t>conciencia</a:t>
            </a:r>
            <a:r>
              <a:rPr lang="en-US" sz="2400" b="1" i="1" dirty="0">
                <a:solidFill>
                  <a:prstClr val="white"/>
                </a:solidFill>
                <a:latin typeface="Calibri"/>
                <a:cs typeface="Times New Roman" pitchFamily="18" charset="0"/>
              </a:rPr>
              <a:t> de la </a:t>
            </a:r>
            <a:r>
              <a:rPr lang="en-US" sz="2400" b="1" i="1" dirty="0" err="1">
                <a:solidFill>
                  <a:prstClr val="white"/>
                </a:solidFill>
                <a:latin typeface="Calibri"/>
                <a:cs typeface="Times New Roman" pitchFamily="18" charset="0"/>
              </a:rPr>
              <a:t>pasión</a:t>
            </a:r>
            <a:r>
              <a:rPr lang="en-US" sz="2400" b="1" i="1" dirty="0">
                <a:solidFill>
                  <a:prstClr val="white"/>
                </a:solidFill>
                <a:latin typeface="Calibri"/>
                <a:cs typeface="Times New Roman" pitchFamily="18" charset="0"/>
              </a:rPr>
              <a:t> y del </a:t>
            </a:r>
            <a:r>
              <a:rPr lang="en-US" sz="2400" b="1" i="1" dirty="0" err="1">
                <a:solidFill>
                  <a:prstClr val="white"/>
                </a:solidFill>
                <a:latin typeface="Calibri"/>
                <a:cs typeface="Times New Roman" pitchFamily="18" charset="0"/>
              </a:rPr>
              <a:t>propósito</a:t>
            </a:r>
            <a:endParaRPr lang="en-US" sz="2400" b="1" i="1" dirty="0">
              <a:solidFill>
                <a:prstClr val="white"/>
              </a:solidFill>
              <a:latin typeface="Calibri"/>
              <a:cs typeface="Times New Roman" pitchFamily="18" charset="0"/>
            </a:endParaRPr>
          </a:p>
          <a:p>
            <a:pPr algn="r"/>
            <a:endParaRPr lang="en-US" sz="2400" b="1" i="1" dirty="0">
              <a:solidFill>
                <a:prstClr val="white"/>
              </a:solidFill>
              <a:latin typeface="Calibri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981200" y="2667000"/>
            <a:ext cx="8305800" cy="4416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28600">
              <a:spcAft>
                <a:spcPts val="600"/>
              </a:spcAft>
            </a:pPr>
            <a:r>
              <a:rPr lang="en-US" sz="3600" dirty="0">
                <a:solidFill>
                  <a:srgbClr val="996633"/>
                </a:solidFill>
                <a:latin typeface="Franklin Gothic Demi Cond" panose="020B0706030402020204" pitchFamily="34" charset="0"/>
                <a:cs typeface="Times New Roman" pitchFamily="18" charset="0"/>
              </a:rPr>
              <a:t>¿</a:t>
            </a:r>
            <a:r>
              <a:rPr lang="en-US" sz="3600" dirty="0" err="1">
                <a:solidFill>
                  <a:srgbClr val="996633"/>
                </a:solidFill>
                <a:latin typeface="Franklin Gothic Demi Cond" panose="020B0706030402020204" pitchFamily="34" charset="0"/>
                <a:cs typeface="Times New Roman" pitchFamily="18" charset="0"/>
              </a:rPr>
              <a:t>Puedes</a:t>
            </a:r>
            <a:r>
              <a:rPr lang="en-US" sz="3600" dirty="0">
                <a:solidFill>
                  <a:srgbClr val="996633"/>
                </a:solidFill>
                <a:latin typeface="Franklin Gothic Demi Cond" panose="020B070603040202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996633"/>
                </a:solidFill>
                <a:latin typeface="Franklin Gothic Demi Cond" panose="020B0706030402020204" pitchFamily="34" charset="0"/>
                <a:cs typeface="Times New Roman" pitchFamily="18" charset="0"/>
              </a:rPr>
              <a:t>hacer</a:t>
            </a:r>
            <a:r>
              <a:rPr lang="en-US" sz="3600" dirty="0">
                <a:solidFill>
                  <a:srgbClr val="996633"/>
                </a:solidFill>
                <a:latin typeface="Franklin Gothic Demi Cond" panose="020B0706030402020204" pitchFamily="34" charset="0"/>
                <a:cs typeface="Times New Roman" pitchFamily="18" charset="0"/>
              </a:rPr>
              <a:t> lo que </a:t>
            </a:r>
            <a:r>
              <a:rPr lang="en-US" sz="3600" dirty="0" err="1">
                <a:solidFill>
                  <a:srgbClr val="996633"/>
                </a:solidFill>
                <a:latin typeface="Franklin Gothic Demi Cond" panose="020B0706030402020204" pitchFamily="34" charset="0"/>
                <a:cs typeface="Times New Roman" pitchFamily="18" charset="0"/>
              </a:rPr>
              <a:t>te</a:t>
            </a:r>
            <a:r>
              <a:rPr lang="en-US" sz="3600" dirty="0">
                <a:solidFill>
                  <a:srgbClr val="996633"/>
                </a:solidFill>
                <a:latin typeface="Franklin Gothic Demi Cond" panose="020B070603040202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996633"/>
                </a:solidFill>
                <a:latin typeface="Franklin Gothic Demi Cond" panose="020B0706030402020204" pitchFamily="34" charset="0"/>
                <a:cs typeface="Times New Roman" pitchFamily="18" charset="0"/>
              </a:rPr>
              <a:t>gustaría</a:t>
            </a:r>
            <a:r>
              <a:rPr lang="en-US" sz="3600" dirty="0">
                <a:solidFill>
                  <a:srgbClr val="996633"/>
                </a:solidFill>
                <a:latin typeface="Franklin Gothic Demi Cond" panose="020B070603040202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996633"/>
                </a:solidFill>
                <a:latin typeface="Franklin Gothic Demi Cond" panose="020B0706030402020204" pitchFamily="34" charset="0"/>
                <a:cs typeface="Times New Roman" pitchFamily="18" charset="0"/>
              </a:rPr>
              <a:t>hacer</a:t>
            </a:r>
            <a:r>
              <a:rPr lang="en-US" sz="3600" dirty="0">
                <a:solidFill>
                  <a:srgbClr val="996633"/>
                </a:solidFill>
                <a:latin typeface="Franklin Gothic Demi Cond" panose="020B0706030402020204" pitchFamily="34" charset="0"/>
                <a:cs typeface="Times New Roman" pitchFamily="18" charset="0"/>
              </a:rPr>
              <a:t>?</a:t>
            </a:r>
          </a:p>
          <a:p>
            <a:pPr defTabSz="228600">
              <a:spcAft>
                <a:spcPts val="600"/>
              </a:spcAft>
            </a:pPr>
            <a:endParaRPr lang="en-US" sz="2400" dirty="0">
              <a:solidFill>
                <a:prstClr val="black"/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marL="342900" indent="-342900" defTabSz="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Debes</a:t>
            </a:r>
            <a:r>
              <a:rPr lang="en-US" sz="24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tener</a:t>
            </a:r>
            <a:r>
              <a:rPr lang="en-US" sz="24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 un </a:t>
            </a:r>
            <a:r>
              <a:rPr lang="en-US" sz="24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sueño</a:t>
            </a:r>
            <a:r>
              <a:rPr lang="en-US" sz="24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 y</a:t>
            </a:r>
            <a:r>
              <a:rPr lang="is-IS" sz="24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…(de manera específica).</a:t>
            </a:r>
          </a:p>
          <a:p>
            <a:pPr marL="342900" indent="-342900" defTabSz="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Talentos</a:t>
            </a:r>
            <a:r>
              <a:rPr lang="en-US" sz="24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 y </a:t>
            </a:r>
            <a:r>
              <a:rPr lang="en-US" sz="24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dones</a:t>
            </a:r>
            <a:r>
              <a:rPr lang="en-US" sz="24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únicos</a:t>
            </a:r>
            <a:r>
              <a:rPr lang="en-US" sz="24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.</a:t>
            </a:r>
          </a:p>
          <a:p>
            <a:pPr marL="342900" indent="-342900" defTabSz="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Lo que </a:t>
            </a:r>
            <a:r>
              <a:rPr lang="en-US" sz="24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te</a:t>
            </a:r>
            <a:r>
              <a:rPr lang="en-US" sz="24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 impulse.</a:t>
            </a:r>
          </a:p>
          <a:p>
            <a:pPr marL="342900" indent="-342900" defTabSz="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Valores</a:t>
            </a:r>
            <a:r>
              <a:rPr lang="en-US" sz="24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 y </a:t>
            </a:r>
            <a:r>
              <a:rPr lang="en-US" sz="24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prioridades</a:t>
            </a:r>
            <a:r>
              <a:rPr lang="en-US" sz="24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.</a:t>
            </a:r>
          </a:p>
          <a:p>
            <a:pPr marL="342900" indent="-342900" defTabSz="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Motivaciones</a:t>
            </a:r>
            <a:r>
              <a:rPr lang="en-US" sz="24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correctas</a:t>
            </a:r>
            <a:r>
              <a:rPr lang="en-US" sz="24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.</a:t>
            </a:r>
          </a:p>
          <a:p>
            <a:pPr lvl="1" defTabSz="228600">
              <a:spcAft>
                <a:spcPts val="1200"/>
              </a:spcAft>
            </a:pP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lvl="1" defTabSz="228600">
              <a:spcAft>
                <a:spcPts val="1200"/>
              </a:spcAft>
            </a:pPr>
            <a:endParaRPr lang="en-US" sz="28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10"/>
          <p:cNvSpPr txBox="1"/>
          <p:nvPr/>
        </p:nvSpPr>
        <p:spPr>
          <a:xfrm>
            <a:off x="3962400" y="228601"/>
            <a:ext cx="6593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i="1" dirty="0" err="1">
                <a:solidFill>
                  <a:prstClr val="white"/>
                </a:solidFill>
                <a:latin typeface="Calibri"/>
                <a:cs typeface="Times New Roman" pitchFamily="18" charset="0"/>
              </a:rPr>
              <a:t>Haz</a:t>
            </a:r>
            <a:r>
              <a:rPr lang="en-US" sz="2400" b="1" i="1" dirty="0">
                <a:solidFill>
                  <a:prstClr val="white"/>
                </a:solidFill>
                <a:latin typeface="Calibri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prstClr val="white"/>
                </a:solidFill>
                <a:latin typeface="Calibri"/>
                <a:cs typeface="Times New Roman" pitchFamily="18" charset="0"/>
              </a:rPr>
              <a:t>conciencia</a:t>
            </a:r>
            <a:r>
              <a:rPr lang="en-US" sz="2400" b="1" i="1" dirty="0">
                <a:solidFill>
                  <a:prstClr val="white"/>
                </a:solidFill>
                <a:latin typeface="Calibri"/>
                <a:cs typeface="Times New Roman" pitchFamily="18" charset="0"/>
              </a:rPr>
              <a:t> de la </a:t>
            </a:r>
            <a:r>
              <a:rPr lang="en-US" sz="2400" b="1" i="1" dirty="0" err="1">
                <a:solidFill>
                  <a:prstClr val="white"/>
                </a:solidFill>
                <a:latin typeface="Calibri"/>
                <a:cs typeface="Times New Roman" pitchFamily="18" charset="0"/>
              </a:rPr>
              <a:t>pasión</a:t>
            </a:r>
            <a:r>
              <a:rPr lang="en-US" sz="2400" b="1" i="1" dirty="0">
                <a:solidFill>
                  <a:prstClr val="white"/>
                </a:solidFill>
                <a:latin typeface="Calibri"/>
                <a:cs typeface="Times New Roman" pitchFamily="18" charset="0"/>
              </a:rPr>
              <a:t> y del </a:t>
            </a:r>
            <a:r>
              <a:rPr lang="en-US" sz="2400" b="1" i="1" dirty="0" err="1">
                <a:solidFill>
                  <a:prstClr val="white"/>
                </a:solidFill>
                <a:latin typeface="Calibri"/>
                <a:cs typeface="Times New Roman" pitchFamily="18" charset="0"/>
              </a:rPr>
              <a:t>propósito</a:t>
            </a:r>
            <a:endParaRPr lang="en-US" sz="2400" b="1" i="1" dirty="0">
              <a:solidFill>
                <a:prstClr val="white"/>
              </a:solidFill>
              <a:latin typeface="Calibri"/>
              <a:cs typeface="Times New Roman" pitchFamily="18" charset="0"/>
            </a:endParaRPr>
          </a:p>
          <a:p>
            <a:pPr algn="r"/>
            <a:endParaRPr lang="en-US" sz="2400" b="1" i="1" dirty="0">
              <a:solidFill>
                <a:prstClr val="white"/>
              </a:solidFill>
              <a:latin typeface="Calibri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523</Words>
  <Application>Microsoft Office PowerPoint</Application>
  <PresentationFormat>Panorámica</PresentationFormat>
  <Paragraphs>78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5" baseType="lpstr">
      <vt:lpstr>Arial</vt:lpstr>
      <vt:lpstr>Berlin Sans FB Demi</vt:lpstr>
      <vt:lpstr>Calibri</vt:lpstr>
      <vt:lpstr>Cambria</vt:lpstr>
      <vt:lpstr>Century Gothic</vt:lpstr>
      <vt:lpstr>Franklin Gothic Demi Cond</vt:lpstr>
      <vt:lpstr>Segoe UI Semilight</vt:lpstr>
      <vt:lpstr>Times New Roman</vt:lpstr>
      <vt:lpstr>Wingdings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Carlos Duran</dc:creator>
  <cp:lastModifiedBy>Carlos Duran</cp:lastModifiedBy>
  <cp:revision>1</cp:revision>
  <dcterms:created xsi:type="dcterms:W3CDTF">2020-10-28T15:29:38Z</dcterms:created>
  <dcterms:modified xsi:type="dcterms:W3CDTF">2020-10-28T15:30:07Z</dcterms:modified>
</cp:coreProperties>
</file>