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608" r:id="rId2"/>
    <p:sldId id="607" r:id="rId3"/>
    <p:sldId id="609" r:id="rId4"/>
    <p:sldId id="610" r:id="rId5"/>
    <p:sldId id="611" r:id="rId6"/>
    <p:sldId id="612" r:id="rId7"/>
    <p:sldId id="613" r:id="rId8"/>
    <p:sldId id="614" r:id="rId9"/>
    <p:sldId id="615" r:id="rId10"/>
    <p:sldId id="616" r:id="rId11"/>
    <p:sldId id="617" r:id="rId12"/>
    <p:sldId id="61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94BBC-FB11-4DB8-9379-211533C5E023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32628-3D36-471F-A735-C4F3521352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42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DA6B0D-CE62-B946-89C1-58889C415A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961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DA6B0D-CE62-B946-89C1-58889C415A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960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DA6B0D-CE62-B946-89C1-58889C415A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496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DA6B0D-CE62-B946-89C1-58889C415A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412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DA6B0D-CE62-B946-89C1-58889C415A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963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DA6B0D-CE62-B946-89C1-58889C415A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803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976736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842729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535996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413589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41970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822814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594883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940821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422758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129293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131284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4C904-5CB7-401A-BA42-84B6A801200E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1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r="98"/>
          <a:stretch/>
        </p:blipFill>
        <p:spPr>
          <a:xfrm>
            <a:off x="1524002" y="0"/>
            <a:ext cx="9143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76600" y="5029201"/>
            <a:ext cx="7086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Tienes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que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ceder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para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crecer</a:t>
            </a:r>
            <a:endParaRPr lang="en-US" sz="3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890" r="818"/>
          <a:stretch/>
        </p:blipFill>
        <p:spPr>
          <a:xfrm>
            <a:off x="1534886" y="18144"/>
            <a:ext cx="9133114" cy="689279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r="1488"/>
          <a:stretch/>
        </p:blipFill>
        <p:spPr>
          <a:xfrm>
            <a:off x="1524000" y="1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30400" y="1302251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Compensaciones</a:t>
            </a:r>
            <a:r>
              <a:rPr lang="en-US" sz="32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que</a:t>
            </a:r>
            <a:r>
              <a:rPr lang="en-US" sz="32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valen</a:t>
            </a:r>
            <a:r>
              <a:rPr lang="en-US" sz="32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 la </a:t>
            </a:r>
            <a:r>
              <a:rPr lang="en-US" sz="3200" b="1" dirty="0" err="1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pena</a:t>
            </a:r>
            <a:endParaRPr lang="en-US" sz="3200" b="1" dirty="0">
              <a:solidFill>
                <a:srgbClr val="FFC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94114" y="2274876"/>
            <a:ext cx="8458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600">
              <a:spcAft>
                <a:spcPts val="3000"/>
              </a:spcAft>
            </a:pPr>
            <a:r>
              <a:rPr lang="en-US" sz="28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Seguridad</a:t>
            </a:r>
            <a:r>
              <a:rPr lang="en-US" sz="28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financiera</a:t>
            </a:r>
            <a:r>
              <a:rPr lang="en-US" sz="28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por</a:t>
            </a:r>
            <a:r>
              <a:rPr lang="en-US" sz="28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un </a:t>
            </a:r>
            <a:r>
              <a:rPr lang="en-US" sz="28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potencial</a:t>
            </a:r>
            <a:r>
              <a:rPr lang="en-US" sz="28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en el </a:t>
            </a:r>
            <a:r>
              <a:rPr lang="en-US" sz="28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mañana</a:t>
            </a:r>
            <a:r>
              <a:rPr lang="en-US" sz="28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.</a:t>
            </a:r>
          </a:p>
          <a:p>
            <a:pPr defTabSz="228600">
              <a:spcAft>
                <a:spcPts val="3000"/>
              </a:spcAft>
            </a:pPr>
            <a:r>
              <a:rPr lang="en-US" sz="28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Gratificación</a:t>
            </a:r>
            <a:r>
              <a:rPr lang="en-US" sz="28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inmediata</a:t>
            </a:r>
            <a:r>
              <a:rPr lang="en-US" sz="28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por</a:t>
            </a:r>
            <a:r>
              <a:rPr lang="en-US" sz="28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desarrollo</a:t>
            </a:r>
            <a:r>
              <a:rPr lang="en-US" sz="28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personal.</a:t>
            </a:r>
          </a:p>
          <a:p>
            <a:pPr defTabSz="228600">
              <a:spcAft>
                <a:spcPts val="3000"/>
              </a:spcAft>
            </a:pPr>
            <a:r>
              <a:rPr lang="en-US" sz="28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Una</a:t>
            </a:r>
            <a:r>
              <a:rPr lang="en-US" sz="28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vida</a:t>
            </a:r>
            <a:r>
              <a:rPr lang="en-US" sz="28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fácil</a:t>
            </a:r>
            <a:r>
              <a:rPr lang="en-US" sz="28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por</a:t>
            </a:r>
            <a:r>
              <a:rPr lang="en-US" sz="28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una</a:t>
            </a:r>
            <a:r>
              <a:rPr lang="en-US" sz="28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buena</a:t>
            </a:r>
            <a:r>
              <a:rPr lang="en-US" sz="28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vida</a:t>
            </a:r>
            <a:endParaRPr lang="en-US" sz="2800" dirty="0">
              <a:solidFill>
                <a:prstClr val="black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 defTabSz="228600">
              <a:spcAft>
                <a:spcPts val="600"/>
              </a:spcAft>
            </a:pP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			</a:t>
            </a:r>
            <a:r>
              <a:rPr lang="en-US" sz="2000" b="1" dirty="0" err="1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Gestiona</a:t>
            </a:r>
            <a:r>
              <a:rPr lang="en-US" sz="20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tu</a:t>
            </a:r>
            <a:r>
              <a:rPr lang="en-US" sz="20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 agenda u </a:t>
            </a:r>
            <a:r>
              <a:rPr lang="en-US" sz="2000" b="1" dirty="0" err="1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otra</a:t>
            </a:r>
            <a:r>
              <a:rPr lang="en-US" sz="20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 persona lo </a:t>
            </a:r>
            <a:r>
              <a:rPr lang="en-US" sz="2000" b="1" dirty="0" err="1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hará</a:t>
            </a:r>
            <a:r>
              <a:rPr lang="en-US" sz="20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por</a:t>
            </a:r>
            <a:r>
              <a:rPr lang="en-US" sz="20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ti</a:t>
            </a:r>
            <a:endParaRPr lang="en-US" sz="2000" b="1" dirty="0">
              <a:solidFill>
                <a:srgbClr val="FFC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 defTabSz="228600">
              <a:spcAft>
                <a:spcPts val="3000"/>
              </a:spcAft>
            </a:pPr>
            <a:r>
              <a:rPr lang="en-US" sz="20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			</a:t>
            </a:r>
            <a:r>
              <a:rPr lang="en-US" sz="2000" b="1" dirty="0" err="1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Haz</a:t>
            </a:r>
            <a:r>
              <a:rPr lang="en-US" sz="20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 lo </a:t>
            </a:r>
            <a:r>
              <a:rPr lang="en-US" sz="2000" b="1" dirty="0" err="1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que</a:t>
            </a:r>
            <a:r>
              <a:rPr lang="en-US" sz="20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haces</a:t>
            </a:r>
            <a:r>
              <a:rPr lang="en-US" sz="20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mejor</a:t>
            </a:r>
            <a:r>
              <a:rPr lang="en-US" sz="20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olvida</a:t>
            </a:r>
            <a:r>
              <a:rPr lang="en-US" sz="20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 lo </a:t>
            </a:r>
            <a:r>
              <a:rPr lang="en-US" sz="2000" b="1" dirty="0" err="1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demás</a:t>
            </a:r>
            <a:endParaRPr lang="en-US" sz="2000" b="1" dirty="0">
              <a:solidFill>
                <a:srgbClr val="FFC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4724400" y="493892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Intercambia</a:t>
            </a:r>
            <a:endParaRPr lang="en-US" sz="2400" i="1" dirty="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r="1488"/>
          <a:stretch/>
        </p:blipFill>
        <p:spPr>
          <a:xfrm>
            <a:off x="1524000" y="1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05000" y="2413575"/>
            <a:ext cx="8534400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600">
              <a:spcAft>
                <a:spcPts val="600"/>
              </a:spcAft>
            </a:pPr>
            <a:r>
              <a:rPr lang="en-US" sz="32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Seguridad</a:t>
            </a:r>
            <a:r>
              <a:rPr lang="en-US" sz="32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por</a:t>
            </a:r>
            <a:r>
              <a:rPr lang="en-US" sz="32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importancia</a:t>
            </a:r>
            <a:r>
              <a:rPr lang="en-US" sz="32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:</a:t>
            </a:r>
          </a:p>
          <a:p>
            <a:pPr defTabSz="228600">
              <a:spcAft>
                <a:spcPts val="3000"/>
              </a:spcAft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	La </a:t>
            </a:r>
            <a:r>
              <a:rPr lang="en-US" sz="2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importancia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no se </a:t>
            </a:r>
            <a:r>
              <a:rPr lang="en-US" sz="2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encuentra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en </a:t>
            </a:r>
            <a:r>
              <a:rPr lang="en-US" sz="2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lugares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“</a:t>
            </a:r>
            <a:r>
              <a:rPr lang="en-US" sz="2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seguros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”.</a:t>
            </a:r>
          </a:p>
          <a:p>
            <a:pPr defTabSz="228600">
              <a:spcAft>
                <a:spcPts val="600"/>
              </a:spcAft>
            </a:pPr>
            <a:r>
              <a:rPr lang="en-US" sz="32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Suma </a:t>
            </a:r>
            <a:r>
              <a:rPr lang="en-US" sz="32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por</a:t>
            </a:r>
            <a:r>
              <a:rPr lang="en-US" sz="32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la </a:t>
            </a:r>
            <a:r>
              <a:rPr lang="en-US" sz="32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multiplicación</a:t>
            </a:r>
            <a:r>
              <a:rPr lang="en-US" sz="32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:</a:t>
            </a:r>
          </a:p>
          <a:p>
            <a:pPr defTabSz="228600">
              <a:spcAft>
                <a:spcPts val="600"/>
              </a:spcAft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		</a:t>
            </a:r>
            <a:r>
              <a:rPr lang="en-US" sz="2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Guía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a líderes, no a </a:t>
            </a:r>
            <a:r>
              <a:rPr lang="en-US" sz="2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seguidores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.</a:t>
            </a:r>
          </a:p>
          <a:p>
            <a:pPr lvl="1" defTabSz="228600">
              <a:spcAft>
                <a:spcPts val="600"/>
              </a:spcAft>
            </a:pPr>
            <a:r>
              <a:rPr lang="en-US" sz="2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Sé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un </a:t>
            </a:r>
            <a:r>
              <a:rPr lang="en-US" sz="2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conducto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de </a:t>
            </a:r>
            <a:r>
              <a:rPr lang="en-US" sz="2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bendiciones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, no un </a:t>
            </a:r>
            <a:r>
              <a:rPr lang="en-US" sz="2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depósito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de </a:t>
            </a:r>
            <a:r>
              <a:rPr lang="en-US" sz="2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activos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.</a:t>
            </a:r>
          </a:p>
          <a:p>
            <a:pPr defTabSz="228600">
              <a:spcAft>
                <a:spcPts val="3000"/>
              </a:spcAft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		</a:t>
            </a:r>
          </a:p>
        </p:txBody>
      </p:sp>
      <p:sp>
        <p:nvSpPr>
          <p:cNvPr id="12" name="TextBox 6"/>
          <p:cNvSpPr txBox="1"/>
          <p:nvPr/>
        </p:nvSpPr>
        <p:spPr>
          <a:xfrm>
            <a:off x="1828800" y="1447801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Compensaciones</a:t>
            </a:r>
            <a:r>
              <a:rPr lang="en-US" sz="32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que</a:t>
            </a:r>
            <a:r>
              <a:rPr lang="en-US" sz="32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valen</a:t>
            </a:r>
            <a:r>
              <a:rPr lang="en-US" sz="32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 la </a:t>
            </a:r>
            <a:r>
              <a:rPr lang="en-US" sz="3200" b="1" dirty="0" err="1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pena</a:t>
            </a:r>
            <a:endParaRPr lang="en-US" sz="3200" b="1" dirty="0">
              <a:solidFill>
                <a:srgbClr val="FFC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4724400" y="493892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Intercambia</a:t>
            </a:r>
            <a:endParaRPr lang="en-US" sz="2400" i="1" dirty="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137"/>
            <a:ext cx="9144000" cy="68568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1372" y="162612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El </a:t>
            </a:r>
            <a:r>
              <a:rPr lang="en-US" sz="4000" b="1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próximo</a:t>
            </a:r>
            <a:r>
              <a:rPr lang="en-US" sz="4000" b="1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paso</a:t>
            </a:r>
            <a:endParaRPr lang="en-US" sz="4000" b="1" dirty="0">
              <a:solidFill>
                <a:prstClr val="black"/>
              </a:solidFill>
              <a:latin typeface="Segoe Print" panose="02000600000000000000" pitchFamily="2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34029" y="2639332"/>
            <a:ext cx="83820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600">
              <a:spcAft>
                <a:spcPts val="3000"/>
              </a:spcAft>
            </a:pPr>
            <a:r>
              <a:rPr lang="en-US" sz="28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¿</a:t>
            </a:r>
            <a:r>
              <a:rPr lang="en-US" sz="28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Qué</a:t>
            </a:r>
            <a:r>
              <a:rPr lang="en-US" sz="28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tienes</a:t>
            </a:r>
            <a:r>
              <a:rPr lang="en-US" sz="28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</a:t>
            </a:r>
            <a:r>
              <a:rPr lang="en-US" sz="28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hacer</a:t>
            </a:r>
            <a:r>
              <a:rPr lang="en-US" sz="28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para</a:t>
            </a:r>
            <a:r>
              <a:rPr lang="en-US" sz="28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alcanzar</a:t>
            </a:r>
            <a:r>
              <a:rPr lang="en-US" sz="28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tu</a:t>
            </a:r>
            <a:r>
              <a:rPr lang="en-US" sz="28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potencial</a:t>
            </a:r>
            <a:r>
              <a:rPr lang="en-US" sz="28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?</a:t>
            </a:r>
          </a:p>
          <a:p>
            <a:pPr defTabSz="228600">
              <a:spcAft>
                <a:spcPts val="3000"/>
              </a:spcAft>
            </a:pPr>
            <a:r>
              <a:rPr lang="en-US" sz="28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¿A </a:t>
            </a:r>
            <a:r>
              <a:rPr lang="en-US" sz="28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qué</a:t>
            </a:r>
            <a:r>
              <a:rPr lang="en-US" sz="28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estás</a:t>
            </a:r>
            <a:r>
              <a:rPr lang="en-US" sz="28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dispuesto</a:t>
            </a:r>
            <a:r>
              <a:rPr lang="en-US" sz="28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sz="28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renunciar</a:t>
            </a:r>
            <a:r>
              <a:rPr lang="en-US" sz="28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?</a:t>
            </a:r>
          </a:p>
          <a:p>
            <a:pPr defTabSz="228600">
              <a:spcAft>
                <a:spcPts val="3000"/>
              </a:spcAft>
            </a:pPr>
            <a:r>
              <a:rPr lang="en-US" sz="28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		¿A </a:t>
            </a:r>
            <a:r>
              <a:rPr lang="en-US" sz="28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qué</a:t>
            </a:r>
            <a:r>
              <a:rPr lang="en-US" sz="28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tendrás</a:t>
            </a:r>
            <a:r>
              <a:rPr lang="en-US" sz="28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</a:t>
            </a:r>
            <a:r>
              <a:rPr lang="en-US" sz="28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renunciar</a:t>
            </a:r>
            <a:r>
              <a:rPr lang="en-US" sz="28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? </a:t>
            </a:r>
          </a:p>
          <a:p>
            <a:pPr algn="ctr" defTabSz="228600">
              <a:spcAft>
                <a:spcPts val="3000"/>
              </a:spcAft>
            </a:pPr>
            <a:r>
              <a:rPr lang="en-US" sz="28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		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 </a:t>
            </a: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querer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renunciar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 nada, es la </a:t>
            </a: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razón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clave que </a:t>
            </a: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causa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que </a:t>
            </a: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las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personas no </a:t>
            </a: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alcancen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su </a:t>
            </a:r>
            <a:r>
              <a:rPr lang="en-US" sz="20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potencial</a:t>
            </a:r>
            <a:r>
              <a:rPr lang="en-US" sz="20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5" name="TextBox 10"/>
          <p:cNvSpPr txBox="1"/>
          <p:nvPr/>
        </p:nvSpPr>
        <p:spPr>
          <a:xfrm>
            <a:off x="4724400" y="759768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Sube</a:t>
            </a:r>
            <a:endParaRPr lang="en-US" sz="2400" i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37"/>
            <a:ext cx="9144000" cy="68568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0" y="1447801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Las </a:t>
            </a:r>
            <a:r>
              <a:rPr lang="en-US" sz="3200" b="1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verdades</a:t>
            </a:r>
            <a:r>
              <a:rPr lang="en-US" sz="3200" b="1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sobre</a:t>
            </a:r>
            <a:r>
              <a:rPr lang="en-US" sz="3200" b="1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las</a:t>
            </a:r>
            <a:r>
              <a:rPr lang="en-US" sz="3200" b="1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compensaciones</a:t>
            </a:r>
            <a:endParaRPr lang="en-US" sz="3200" b="1" dirty="0">
              <a:solidFill>
                <a:prstClr val="black"/>
              </a:solidFill>
              <a:latin typeface="Segoe Print" panose="02000600000000000000" pitchFamily="2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62200" y="2590801"/>
            <a:ext cx="7848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228600">
              <a:spcAft>
                <a:spcPts val="3000"/>
              </a:spcAft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Están</a:t>
            </a:r>
            <a:r>
              <a:rPr lang="en-US" sz="2800" dirty="0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disponibles</a:t>
            </a:r>
            <a:r>
              <a:rPr lang="en-US" sz="2800" dirty="0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toda</a:t>
            </a:r>
            <a:r>
              <a:rPr lang="en-US" sz="2800" dirty="0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nuestra</a:t>
            </a:r>
            <a:r>
              <a:rPr lang="en-US" sz="2800" dirty="0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vida</a:t>
            </a:r>
            <a:r>
              <a:rPr lang="en-US" sz="2800" dirty="0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.</a:t>
            </a:r>
          </a:p>
          <a:p>
            <a:pPr marL="457200" indent="-457200" defTabSz="228600">
              <a:spcAft>
                <a:spcPts val="3000"/>
              </a:spcAft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Son </a:t>
            </a:r>
            <a:r>
              <a:rPr lang="en-US" sz="2800" dirty="0" err="1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oportunidades</a:t>
            </a:r>
            <a:r>
              <a:rPr lang="en-US" sz="2800" dirty="0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 para </a:t>
            </a:r>
            <a:r>
              <a:rPr lang="en-US" sz="2800" dirty="0" err="1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crecer</a:t>
            </a:r>
            <a:r>
              <a:rPr lang="en-US" sz="2800" dirty="0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.</a:t>
            </a:r>
          </a:p>
          <a:p>
            <a:pPr marL="457200" indent="-457200" defTabSz="228600">
              <a:spcAft>
                <a:spcPts val="3000"/>
              </a:spcAft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Nos </a:t>
            </a:r>
            <a:r>
              <a:rPr lang="en-US" sz="2800" dirty="0" err="1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ayudan</a:t>
            </a:r>
            <a:r>
              <a:rPr lang="en-US" sz="2800" dirty="0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 a </a:t>
            </a:r>
            <a:r>
              <a:rPr lang="en-US" sz="2800" dirty="0" err="1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hacer</a:t>
            </a:r>
            <a:r>
              <a:rPr lang="en-US" sz="2800" dirty="0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cambios</a:t>
            </a:r>
            <a:r>
              <a:rPr lang="en-US" sz="2800" dirty="0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personales</a:t>
            </a:r>
            <a:r>
              <a:rPr lang="en-US" sz="2800" dirty="0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difíciles</a:t>
            </a:r>
            <a:r>
              <a:rPr lang="en-US" sz="2800" dirty="0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.</a:t>
            </a:r>
            <a:endParaRPr lang="en-US" sz="2000" dirty="0">
              <a:solidFill>
                <a:prstClr val="black"/>
              </a:solidFill>
              <a:latin typeface="Segoe UI Light" panose="020B0502040204020203" pitchFamily="34" charset="0"/>
              <a:cs typeface="Times New Roman" pitchFamily="18" charset="0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4724400" y="759768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Sube</a:t>
            </a:r>
            <a:endParaRPr lang="en-US" sz="2400" i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137"/>
            <a:ext cx="9144000" cy="68568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98176" y="1550443"/>
            <a:ext cx="8388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Las </a:t>
            </a:r>
            <a:r>
              <a:rPr lang="en-US" sz="3200" b="1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verdades</a:t>
            </a:r>
            <a:r>
              <a:rPr lang="en-US" sz="3200" b="1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 de </a:t>
            </a:r>
            <a:r>
              <a:rPr lang="en-US" sz="3200" b="1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las</a:t>
            </a:r>
            <a:r>
              <a:rPr lang="en-US" sz="3200" b="1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compensaciones</a:t>
            </a:r>
            <a:endParaRPr lang="en-US" sz="3200" b="1" dirty="0">
              <a:solidFill>
                <a:prstClr val="black"/>
              </a:solidFill>
              <a:latin typeface="Segoe Print" panose="02000600000000000000" pitchFamily="2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3988" y="2500461"/>
            <a:ext cx="80772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600">
              <a:spcAft>
                <a:spcPts val="600"/>
              </a:spcAft>
            </a:pPr>
            <a:r>
              <a:rPr lang="en-US" sz="2800" b="1" dirty="0" err="1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Disponibles</a:t>
            </a:r>
            <a:r>
              <a:rPr lang="en-US" sz="2800" b="1" dirty="0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todas</a:t>
            </a:r>
            <a:r>
              <a:rPr lang="en-US" sz="2800" b="1" dirty="0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nuestras</a:t>
            </a:r>
            <a:r>
              <a:rPr lang="en-US" sz="2800" b="1" dirty="0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vidas</a:t>
            </a:r>
            <a:r>
              <a:rPr lang="en-US" sz="2800" b="1" dirty="0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:</a:t>
            </a:r>
          </a:p>
          <a:p>
            <a:pPr defTabSz="228600">
              <a:spcAft>
                <a:spcPts val="600"/>
              </a:spcAft>
            </a:pPr>
            <a:r>
              <a:rPr lang="en-US" sz="2800" dirty="0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		</a:t>
            </a:r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Las personas que no son </a:t>
            </a:r>
            <a:r>
              <a:rPr lang="en-US" sz="2000" dirty="0" err="1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exitosas</a:t>
            </a:r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hacen</a:t>
            </a:r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malas</a:t>
            </a:r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compensaciones</a:t>
            </a:r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.</a:t>
            </a:r>
          </a:p>
          <a:p>
            <a:pPr defTabSz="228600">
              <a:spcAft>
                <a:spcPts val="600"/>
              </a:spcAft>
            </a:pPr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		Las personas </a:t>
            </a:r>
            <a:r>
              <a:rPr lang="en-US" sz="2000" dirty="0" err="1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típicas</a:t>
            </a:r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hacen</a:t>
            </a:r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pocas</a:t>
            </a:r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compensaciones</a:t>
            </a:r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.</a:t>
            </a:r>
          </a:p>
          <a:p>
            <a:pPr defTabSz="228600">
              <a:spcAft>
                <a:spcPts val="3000"/>
              </a:spcAft>
            </a:pPr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		Las personas </a:t>
            </a:r>
            <a:r>
              <a:rPr lang="en-US" sz="2000" dirty="0" err="1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exitosas</a:t>
            </a:r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hacen</a:t>
            </a:r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buenas</a:t>
            </a:r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compensaciones</a:t>
            </a:r>
            <a:endParaRPr lang="en-US" sz="2000" dirty="0">
              <a:solidFill>
                <a:prstClr val="black"/>
              </a:solidFill>
              <a:latin typeface="Segoe UI Light" panose="020B0502040204020203" pitchFamily="34" charset="0"/>
              <a:cs typeface="Times New Roman" pitchFamily="18" charset="0"/>
            </a:endParaRPr>
          </a:p>
          <a:p>
            <a:pPr defTabSz="228600">
              <a:spcAft>
                <a:spcPts val="600"/>
              </a:spcAft>
            </a:pPr>
            <a:r>
              <a:rPr lang="en-US" sz="2800" b="1" dirty="0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Son </a:t>
            </a:r>
            <a:r>
              <a:rPr lang="en-US" sz="2800" b="1" dirty="0" err="1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oportunidades</a:t>
            </a:r>
            <a:r>
              <a:rPr lang="en-US" sz="2800" b="1" dirty="0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 para </a:t>
            </a:r>
            <a:r>
              <a:rPr lang="en-US" sz="2800" b="1" dirty="0" err="1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crecer</a:t>
            </a:r>
            <a:r>
              <a:rPr lang="en-US" sz="2800" b="1" dirty="0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:</a:t>
            </a:r>
          </a:p>
          <a:p>
            <a:pPr defTabSz="228600">
              <a:spcAft>
                <a:spcPts val="600"/>
              </a:spcAft>
            </a:pPr>
            <a:r>
              <a:rPr lang="en-US" sz="2800" dirty="0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		</a:t>
            </a:r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¿</a:t>
            </a:r>
            <a:r>
              <a:rPr lang="en-US" sz="2000" dirty="0" err="1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Voy</a:t>
            </a:r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 a </a:t>
            </a:r>
            <a:r>
              <a:rPr lang="en-US" sz="2000" dirty="0" err="1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pasar</a:t>
            </a:r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por</a:t>
            </a:r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esto</a:t>
            </a:r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 o </a:t>
            </a:r>
            <a:r>
              <a:rPr lang="en-US" sz="2000" dirty="0" err="1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superarlo</a:t>
            </a:r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?</a:t>
            </a:r>
          </a:p>
          <a:p>
            <a:pPr defTabSz="228600">
              <a:spcAft>
                <a:spcPts val="3000"/>
              </a:spcAft>
            </a:pPr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		¿</a:t>
            </a:r>
            <a:r>
              <a:rPr lang="en-US" sz="2000" dirty="0" err="1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Cuáles</a:t>
            </a:r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 son </a:t>
            </a:r>
            <a:r>
              <a:rPr lang="en-US" sz="2000" dirty="0" err="1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las</a:t>
            </a:r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cosas</a:t>
            </a:r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buenas</a:t>
            </a:r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 y </a:t>
            </a:r>
            <a:r>
              <a:rPr lang="en-US" sz="2000" dirty="0" err="1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malas</a:t>
            </a:r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 de </a:t>
            </a:r>
            <a:r>
              <a:rPr lang="en-US" sz="2000" dirty="0" err="1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este</a:t>
            </a:r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cambio</a:t>
            </a:r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10"/>
          <p:cNvSpPr txBox="1"/>
          <p:nvPr/>
        </p:nvSpPr>
        <p:spPr>
          <a:xfrm>
            <a:off x="4724400" y="759768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Sube</a:t>
            </a:r>
            <a:endParaRPr lang="en-US" sz="2400" i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733"/>
          <a:stretch/>
        </p:blipFill>
        <p:spPr>
          <a:xfrm>
            <a:off x="1524001" y="-21771"/>
            <a:ext cx="9144001" cy="70052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07560" y="1788856"/>
            <a:ext cx="46041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“No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siempre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obtendremos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queremos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pero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siempre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obtendremos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escogemos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1" y="4343401"/>
            <a:ext cx="2039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John Maxwell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020"/>
          <a:stretch/>
        </p:blipFill>
        <p:spPr>
          <a:xfrm>
            <a:off x="1295400" y="-223838"/>
            <a:ext cx="9701212" cy="73056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81200" y="2133600"/>
            <a:ext cx="83058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600">
              <a:spcAft>
                <a:spcPts val="600"/>
              </a:spcAft>
            </a:pPr>
            <a:r>
              <a:rPr lang="en-US" sz="2800" b="1" dirty="0">
                <a:solidFill>
                  <a:srgbClr val="FFC000"/>
                </a:solidFill>
                <a:latin typeface="Segoe UI Light" panose="020B0502040204020203" pitchFamily="34" charset="0"/>
                <a:cs typeface="Times New Roman" pitchFamily="18" charset="0"/>
              </a:rPr>
              <a:t>Nos </a:t>
            </a:r>
            <a:r>
              <a:rPr lang="en-US" sz="2800" b="1" dirty="0" err="1">
                <a:solidFill>
                  <a:srgbClr val="FFC000"/>
                </a:solidFill>
                <a:latin typeface="Segoe UI Light" panose="020B0502040204020203" pitchFamily="34" charset="0"/>
                <a:cs typeface="Times New Roman" pitchFamily="18" charset="0"/>
              </a:rPr>
              <a:t>fuerzan</a:t>
            </a:r>
            <a:r>
              <a:rPr lang="en-US" sz="2800" b="1" dirty="0">
                <a:solidFill>
                  <a:srgbClr val="FFC000"/>
                </a:solidFill>
                <a:latin typeface="Segoe UI Light" panose="020B0502040204020203" pitchFamily="34" charset="0"/>
                <a:cs typeface="Times New Roman" pitchFamily="18" charset="0"/>
              </a:rPr>
              <a:t> a </a:t>
            </a:r>
            <a:r>
              <a:rPr lang="en-US" sz="2800" b="1" dirty="0" err="1">
                <a:solidFill>
                  <a:srgbClr val="FFC000"/>
                </a:solidFill>
                <a:latin typeface="Segoe UI Light" panose="020B0502040204020203" pitchFamily="34" charset="0"/>
                <a:cs typeface="Times New Roman" pitchFamily="18" charset="0"/>
              </a:rPr>
              <a:t>hacer</a:t>
            </a:r>
            <a:r>
              <a:rPr lang="en-US" sz="2800" b="1" dirty="0">
                <a:solidFill>
                  <a:srgbClr val="FFC000"/>
                </a:solidFill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Segoe UI Light" panose="020B0502040204020203" pitchFamily="34" charset="0"/>
                <a:cs typeface="Times New Roman" pitchFamily="18" charset="0"/>
              </a:rPr>
              <a:t>cambios</a:t>
            </a:r>
            <a:r>
              <a:rPr lang="en-US" sz="2800" b="1" dirty="0">
                <a:solidFill>
                  <a:srgbClr val="FFC000"/>
                </a:solidFill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Segoe UI Light" panose="020B0502040204020203" pitchFamily="34" charset="0"/>
                <a:cs typeface="Times New Roman" pitchFamily="18" charset="0"/>
              </a:rPr>
              <a:t>personales</a:t>
            </a:r>
            <a:r>
              <a:rPr lang="en-US" sz="2800" b="1" dirty="0">
                <a:solidFill>
                  <a:srgbClr val="FFC000"/>
                </a:solidFill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Segoe UI Light" panose="020B0502040204020203" pitchFamily="34" charset="0"/>
                <a:cs typeface="Times New Roman" pitchFamily="18" charset="0"/>
              </a:rPr>
              <a:t>difíciles</a:t>
            </a:r>
            <a:r>
              <a:rPr lang="en-US" sz="2800" b="1" dirty="0">
                <a:solidFill>
                  <a:srgbClr val="FFC000"/>
                </a:solidFill>
                <a:latin typeface="Segoe UI Light" panose="020B0502040204020203" pitchFamily="34" charset="0"/>
                <a:cs typeface="Times New Roman" pitchFamily="18" charset="0"/>
              </a:rPr>
              <a:t>:</a:t>
            </a:r>
          </a:p>
          <a:p>
            <a:pPr marL="342900" indent="-342900" defTabSz="228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Cuando</a:t>
            </a:r>
            <a:r>
              <a:rPr lang="en-US" sz="20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quieres</a:t>
            </a:r>
            <a:r>
              <a:rPr lang="en-US" sz="20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algo</a:t>
            </a:r>
            <a:r>
              <a:rPr lang="en-US" sz="20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 que </a:t>
            </a:r>
            <a:r>
              <a:rPr lang="en-US" sz="2000" dirty="0" err="1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nunca</a:t>
            </a:r>
            <a:r>
              <a:rPr lang="en-US" sz="20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 has </a:t>
            </a:r>
            <a:r>
              <a:rPr lang="en-US" sz="2000" dirty="0" err="1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tenido</a:t>
            </a:r>
            <a:r>
              <a:rPr lang="en-US" sz="20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tienes</a:t>
            </a:r>
            <a:r>
              <a:rPr lang="en-US" sz="20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 que </a:t>
            </a:r>
            <a:r>
              <a:rPr lang="en-US" sz="2000" dirty="0" err="1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hacer</a:t>
            </a:r>
            <a:r>
              <a:rPr lang="en-US" sz="20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algo</a:t>
            </a:r>
            <a:r>
              <a:rPr lang="en-US" sz="20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 que </a:t>
            </a:r>
            <a:r>
              <a:rPr lang="en-US" sz="2000" dirty="0" err="1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nunca</a:t>
            </a:r>
            <a:r>
              <a:rPr lang="en-US" sz="20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 has </a:t>
            </a:r>
            <a:r>
              <a:rPr lang="en-US" sz="2000" dirty="0" err="1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hecho</a:t>
            </a:r>
            <a:r>
              <a:rPr lang="en-US" sz="20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.</a:t>
            </a:r>
          </a:p>
          <a:p>
            <a:pPr marL="342900" indent="-342900" defTabSz="228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El </a:t>
            </a:r>
            <a:r>
              <a:rPr lang="en-US" sz="2000" dirty="0" err="1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cambio</a:t>
            </a:r>
            <a:r>
              <a:rPr lang="en-US" sz="20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 es personal, posible y </a:t>
            </a:r>
            <a:r>
              <a:rPr lang="en-US" sz="2000" dirty="0" err="1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provechoso</a:t>
            </a:r>
            <a:r>
              <a:rPr lang="en-US" sz="20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.</a:t>
            </a:r>
          </a:p>
          <a:p>
            <a:pPr marL="342900" indent="-342900" defTabSz="228600"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Rehusar</a:t>
            </a:r>
            <a:r>
              <a:rPr lang="en-US" sz="20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cambiar</a:t>
            </a:r>
            <a:r>
              <a:rPr lang="en-US" sz="20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mata</a:t>
            </a:r>
            <a:r>
              <a:rPr lang="en-US" sz="20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tu</a:t>
            </a:r>
            <a:r>
              <a:rPr lang="en-US" sz="20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potencial</a:t>
            </a:r>
            <a:r>
              <a:rPr lang="en-US" sz="20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.</a:t>
            </a:r>
          </a:p>
          <a:p>
            <a:pPr defTabSz="228600">
              <a:spcAft>
                <a:spcPts val="600"/>
              </a:spcAft>
            </a:pPr>
            <a:r>
              <a:rPr lang="en-US" sz="2800" b="1" dirty="0">
                <a:solidFill>
                  <a:srgbClr val="FFC000"/>
                </a:solidFill>
                <a:latin typeface="Segoe UI Light" panose="020B0502040204020203" pitchFamily="34" charset="0"/>
                <a:cs typeface="Times New Roman" pitchFamily="18" charset="0"/>
              </a:rPr>
              <a:t>La </a:t>
            </a:r>
            <a:r>
              <a:rPr lang="en-US" sz="2800" b="1" dirty="0" err="1">
                <a:solidFill>
                  <a:srgbClr val="FFC000"/>
                </a:solidFill>
                <a:latin typeface="Segoe UI Light" panose="020B0502040204020203" pitchFamily="34" charset="0"/>
                <a:cs typeface="Times New Roman" pitchFamily="18" charset="0"/>
              </a:rPr>
              <a:t>pérdida</a:t>
            </a:r>
            <a:r>
              <a:rPr lang="en-US" sz="2800" b="1" dirty="0">
                <a:solidFill>
                  <a:srgbClr val="FFC000"/>
                </a:solidFill>
                <a:latin typeface="Segoe UI Light" panose="020B0502040204020203" pitchFamily="34" charset="0"/>
                <a:cs typeface="Times New Roman" pitchFamily="18" charset="0"/>
              </a:rPr>
              <a:t> se </a:t>
            </a:r>
            <a:r>
              <a:rPr lang="en-US" sz="2800" b="1" dirty="0" err="1">
                <a:solidFill>
                  <a:srgbClr val="FFC000"/>
                </a:solidFill>
                <a:latin typeface="Segoe UI Light" panose="020B0502040204020203" pitchFamily="34" charset="0"/>
                <a:cs typeface="Times New Roman" pitchFamily="18" charset="0"/>
              </a:rPr>
              <a:t>siente</a:t>
            </a:r>
            <a:r>
              <a:rPr lang="en-US" sz="2800" b="1" dirty="0">
                <a:solidFill>
                  <a:srgbClr val="FFC000"/>
                </a:solidFill>
                <a:latin typeface="Segoe UI Light" panose="020B0502040204020203" pitchFamily="34" charset="0"/>
                <a:cs typeface="Times New Roman" pitchFamily="18" charset="0"/>
              </a:rPr>
              <a:t> antes de la </a:t>
            </a:r>
            <a:r>
              <a:rPr lang="en-US" sz="2800" b="1" dirty="0" err="1">
                <a:solidFill>
                  <a:srgbClr val="FFC000"/>
                </a:solidFill>
                <a:latin typeface="Segoe UI Light" panose="020B0502040204020203" pitchFamily="34" charset="0"/>
                <a:cs typeface="Times New Roman" pitchFamily="18" charset="0"/>
              </a:rPr>
              <a:t>ganancia</a:t>
            </a:r>
            <a:r>
              <a:rPr lang="en-US" sz="2800" b="1" dirty="0">
                <a:solidFill>
                  <a:srgbClr val="FFC000"/>
                </a:solidFill>
                <a:latin typeface="Segoe UI Light" panose="020B0502040204020203" pitchFamily="34" charset="0"/>
                <a:cs typeface="Times New Roman" pitchFamily="18" charset="0"/>
              </a:rPr>
              <a:t>:</a:t>
            </a:r>
          </a:p>
          <a:p>
            <a:pPr marL="342900" indent="-342900" defTabSz="228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La mayor </a:t>
            </a:r>
            <a:r>
              <a:rPr lang="en-US" sz="2000" dirty="0" err="1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razón</a:t>
            </a:r>
            <a:r>
              <a:rPr lang="en-US" sz="20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porque</a:t>
            </a:r>
            <a:r>
              <a:rPr lang="en-US" sz="20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las</a:t>
            </a:r>
            <a:r>
              <a:rPr lang="en-US" sz="20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 personas no </a:t>
            </a:r>
            <a:r>
              <a:rPr lang="en-US" sz="2000" dirty="0" err="1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cambian</a:t>
            </a:r>
            <a:r>
              <a:rPr lang="en-US" sz="20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.</a:t>
            </a:r>
          </a:p>
          <a:p>
            <a:pPr marL="342900" indent="-342900" defTabSz="228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La </a:t>
            </a:r>
            <a:r>
              <a:rPr lang="en-US" sz="2000" dirty="0" err="1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naturaleza</a:t>
            </a:r>
            <a:r>
              <a:rPr lang="en-US" sz="20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detesta</a:t>
            </a:r>
            <a:r>
              <a:rPr lang="en-US" sz="20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 un </a:t>
            </a:r>
            <a:r>
              <a:rPr lang="en-US" sz="2000" dirty="0" err="1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vacío</a:t>
            </a:r>
            <a:r>
              <a:rPr lang="en-US" sz="20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1898176" y="1066801"/>
            <a:ext cx="8388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Segoe Print" panose="02000600000000000000" pitchFamily="2" charset="0"/>
                <a:cs typeface="Times New Roman" pitchFamily="18" charset="0"/>
              </a:rPr>
              <a:t>Las </a:t>
            </a:r>
            <a:r>
              <a:rPr lang="en-US" sz="3200" b="1" dirty="0" err="1">
                <a:solidFill>
                  <a:srgbClr val="FFC000"/>
                </a:solidFill>
                <a:latin typeface="Segoe Print" panose="02000600000000000000" pitchFamily="2" charset="0"/>
                <a:cs typeface="Times New Roman" pitchFamily="18" charset="0"/>
              </a:rPr>
              <a:t>verdades</a:t>
            </a:r>
            <a:r>
              <a:rPr lang="en-US" sz="3200" b="1" dirty="0">
                <a:solidFill>
                  <a:srgbClr val="FFC000"/>
                </a:solidFill>
                <a:latin typeface="Segoe Print" panose="02000600000000000000" pitchFamily="2" charset="0"/>
                <a:cs typeface="Times New Roman" pitchFamily="18" charset="0"/>
              </a:rPr>
              <a:t> de </a:t>
            </a:r>
            <a:r>
              <a:rPr lang="en-US" sz="3200" b="1" dirty="0" err="1">
                <a:solidFill>
                  <a:srgbClr val="FFC000"/>
                </a:solidFill>
                <a:latin typeface="Segoe Print" panose="02000600000000000000" pitchFamily="2" charset="0"/>
                <a:cs typeface="Times New Roman" pitchFamily="18" charset="0"/>
              </a:rPr>
              <a:t>las</a:t>
            </a:r>
            <a:r>
              <a:rPr lang="en-US" sz="3200" b="1" dirty="0">
                <a:solidFill>
                  <a:srgbClr val="FFC000"/>
                </a:solidFill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Segoe Print" panose="02000600000000000000" pitchFamily="2" charset="0"/>
                <a:cs typeface="Times New Roman" pitchFamily="18" charset="0"/>
              </a:rPr>
              <a:t>compensaciones</a:t>
            </a:r>
            <a:endParaRPr lang="en-US" sz="3200" b="1" dirty="0">
              <a:solidFill>
                <a:srgbClr val="FFC000"/>
              </a:solidFill>
              <a:latin typeface="Segoe Print" panose="02000600000000000000" pitchFamily="2" charset="0"/>
              <a:cs typeface="Times New Roman" pitchFamily="18" charset="0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4876800" y="584776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Sube</a:t>
            </a:r>
            <a:endParaRPr lang="en-US" sz="2400" i="1" dirty="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/>
          <a:srcRect l="1020"/>
          <a:stretch/>
        </p:blipFill>
        <p:spPr>
          <a:xfrm>
            <a:off x="1524000" y="-4549"/>
            <a:ext cx="9144000" cy="686254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057400" y="2667001"/>
            <a:ext cx="8229600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600">
              <a:spcAft>
                <a:spcPts val="3000"/>
              </a:spcAft>
            </a:pPr>
            <a:r>
              <a:rPr lang="en-US" sz="2400" dirty="0" err="1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Casi</a:t>
            </a:r>
            <a:r>
              <a:rPr lang="en-US" sz="24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todas</a:t>
            </a:r>
            <a:r>
              <a:rPr lang="en-US" sz="24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 se </a:t>
            </a:r>
            <a:r>
              <a:rPr lang="en-US" sz="2400" dirty="0" err="1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pueden</a:t>
            </a:r>
            <a:r>
              <a:rPr lang="en-US" sz="24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hacer</a:t>
            </a:r>
            <a:r>
              <a:rPr lang="en-US" sz="24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 en </a:t>
            </a:r>
            <a:r>
              <a:rPr lang="en-US" sz="2400" dirty="0" err="1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culquier</a:t>
            </a:r>
            <a:r>
              <a:rPr lang="en-US" sz="24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momento</a:t>
            </a:r>
            <a:r>
              <a:rPr lang="en-US" sz="24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.</a:t>
            </a:r>
          </a:p>
          <a:p>
            <a:pPr defTabSz="228600">
              <a:spcAft>
                <a:spcPts val="3000"/>
              </a:spcAft>
            </a:pPr>
            <a:r>
              <a:rPr lang="en-US" sz="2400" dirty="0" err="1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Algunas</a:t>
            </a:r>
            <a:r>
              <a:rPr lang="en-US" sz="24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 se </a:t>
            </a:r>
            <a:r>
              <a:rPr lang="en-US" sz="2400" dirty="0" err="1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presentan</a:t>
            </a:r>
            <a:r>
              <a:rPr lang="en-US" sz="24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una</a:t>
            </a:r>
            <a:r>
              <a:rPr lang="en-US" sz="24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 sola </a:t>
            </a:r>
            <a:r>
              <a:rPr lang="en-US" sz="2400" dirty="0" err="1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vez</a:t>
            </a:r>
            <a:r>
              <a:rPr lang="en-US" sz="24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.</a:t>
            </a:r>
          </a:p>
          <a:p>
            <a:pPr defTabSz="228600">
              <a:spcAft>
                <a:spcPts val="600"/>
              </a:spcAft>
            </a:pPr>
            <a:r>
              <a:rPr lang="en-US" sz="3200" b="1" dirty="0" err="1">
                <a:solidFill>
                  <a:srgbClr val="FFC000"/>
                </a:solidFill>
                <a:latin typeface="Segoe UI Light" panose="020B0502040204020203" pitchFamily="34" charset="0"/>
                <a:cs typeface="Times New Roman" pitchFamily="18" charset="0"/>
              </a:rPr>
              <a:t>Mientras</a:t>
            </a:r>
            <a:r>
              <a:rPr lang="en-US" sz="3200" b="1" dirty="0">
                <a:solidFill>
                  <a:srgbClr val="FFC000"/>
                </a:solidFill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Segoe UI Light" panose="020B0502040204020203" pitchFamily="34" charset="0"/>
                <a:cs typeface="Times New Roman" pitchFamily="18" charset="0"/>
              </a:rPr>
              <a:t>más</a:t>
            </a:r>
            <a:r>
              <a:rPr lang="en-US" sz="3200" b="1" dirty="0">
                <a:solidFill>
                  <a:srgbClr val="FFC000"/>
                </a:solidFill>
                <a:latin typeface="Segoe UI Light" panose="020B0502040204020203" pitchFamily="34" charset="0"/>
                <a:cs typeface="Times New Roman" pitchFamily="18" charset="0"/>
              </a:rPr>
              <a:t> alto </a:t>
            </a:r>
            <a:r>
              <a:rPr lang="en-US" sz="3200" b="1" dirty="0" err="1">
                <a:solidFill>
                  <a:srgbClr val="FFC000"/>
                </a:solidFill>
                <a:latin typeface="Segoe UI Light" panose="020B0502040204020203" pitchFamily="34" charset="0"/>
                <a:cs typeface="Times New Roman" pitchFamily="18" charset="0"/>
              </a:rPr>
              <a:t>subas</a:t>
            </a:r>
            <a:r>
              <a:rPr lang="en-US" sz="3200" b="1" dirty="0">
                <a:solidFill>
                  <a:srgbClr val="FFC000"/>
                </a:solidFill>
                <a:latin typeface="Segoe UI Light" panose="020B0502040204020203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C000"/>
                </a:solidFill>
                <a:latin typeface="Segoe UI Light" panose="020B0502040204020203" pitchFamily="34" charset="0"/>
                <a:cs typeface="Times New Roman" pitchFamily="18" charset="0"/>
              </a:rPr>
              <a:t>más</a:t>
            </a:r>
            <a:r>
              <a:rPr lang="en-US" sz="3200" b="1" dirty="0">
                <a:solidFill>
                  <a:srgbClr val="FFC000"/>
                </a:solidFill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Segoe UI Light" panose="020B0502040204020203" pitchFamily="34" charset="0"/>
                <a:cs typeface="Times New Roman" pitchFamily="18" charset="0"/>
              </a:rPr>
              <a:t>difíciles</a:t>
            </a:r>
            <a:r>
              <a:rPr lang="en-US" sz="3200" b="1" dirty="0">
                <a:solidFill>
                  <a:srgbClr val="FFC000"/>
                </a:solidFill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Segoe UI Light" panose="020B0502040204020203" pitchFamily="34" charset="0"/>
                <a:cs typeface="Times New Roman" pitchFamily="18" charset="0"/>
              </a:rPr>
              <a:t>serán</a:t>
            </a:r>
            <a:r>
              <a:rPr lang="en-US" sz="3200" b="1" dirty="0">
                <a:solidFill>
                  <a:srgbClr val="FFC000"/>
                </a:solidFill>
                <a:latin typeface="Segoe UI Light" panose="020B0502040204020203" pitchFamily="34" charset="0"/>
                <a:cs typeface="Times New Roman" pitchFamily="18" charset="0"/>
              </a:rPr>
              <a:t>:</a:t>
            </a:r>
          </a:p>
          <a:p>
            <a:pPr defTabSz="228600">
              <a:spcAft>
                <a:spcPts val="600"/>
              </a:spcAft>
            </a:pPr>
            <a:r>
              <a:rPr lang="en-US" sz="24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Las </a:t>
            </a:r>
            <a:r>
              <a:rPr lang="en-US" sz="2400" dirty="0" err="1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capacidades</a:t>
            </a:r>
            <a:r>
              <a:rPr lang="en-US" sz="24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que</a:t>
            </a:r>
            <a:r>
              <a:rPr lang="en-US" sz="24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tienes</a:t>
            </a:r>
            <a:r>
              <a:rPr lang="en-US" sz="24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ahora</a:t>
            </a:r>
            <a:r>
              <a:rPr lang="en-US" sz="24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 no van a </a:t>
            </a:r>
            <a:r>
              <a:rPr lang="en-US" sz="2400" dirty="0" err="1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ser</a:t>
            </a:r>
            <a:r>
              <a:rPr lang="en-US" sz="24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las</a:t>
            </a:r>
            <a:r>
              <a:rPr lang="en-US" sz="24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que</a:t>
            </a:r>
            <a:r>
              <a:rPr lang="en-US" sz="24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necesitas</a:t>
            </a:r>
            <a:r>
              <a:rPr lang="en-US" sz="24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 en el </a:t>
            </a:r>
            <a:r>
              <a:rPr lang="en-US" sz="2400" dirty="0" err="1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próximo</a:t>
            </a:r>
            <a:r>
              <a:rPr lang="en-US" sz="24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nivel</a:t>
            </a:r>
            <a:endParaRPr lang="en-US" sz="2400" dirty="0">
              <a:solidFill>
                <a:prstClr val="white"/>
              </a:solidFill>
              <a:latin typeface="Segoe UI Light" panose="020B0502040204020203" pitchFamily="34" charset="0"/>
              <a:cs typeface="Times New Roman" pitchFamily="18" charset="0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1905000" y="1643808"/>
            <a:ext cx="823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Segoe Print" panose="02000600000000000000" pitchFamily="2" charset="0"/>
                <a:cs typeface="Times New Roman" pitchFamily="18" charset="0"/>
              </a:rPr>
              <a:t>Las </a:t>
            </a:r>
            <a:r>
              <a:rPr lang="en-US" sz="3200" b="1" dirty="0" err="1">
                <a:solidFill>
                  <a:srgbClr val="FFC000"/>
                </a:solidFill>
                <a:latin typeface="Segoe Print" panose="02000600000000000000" pitchFamily="2" charset="0"/>
                <a:cs typeface="Times New Roman" pitchFamily="18" charset="0"/>
              </a:rPr>
              <a:t>verdades</a:t>
            </a:r>
            <a:r>
              <a:rPr lang="en-US" sz="3200" b="1" dirty="0">
                <a:solidFill>
                  <a:srgbClr val="FFC000"/>
                </a:solidFill>
                <a:latin typeface="Segoe Print" panose="02000600000000000000" pitchFamily="2" charset="0"/>
                <a:cs typeface="Times New Roman" pitchFamily="18" charset="0"/>
              </a:rPr>
              <a:t> de </a:t>
            </a:r>
            <a:r>
              <a:rPr lang="en-US" sz="3200" b="1" dirty="0" err="1">
                <a:solidFill>
                  <a:srgbClr val="FFC000"/>
                </a:solidFill>
                <a:latin typeface="Segoe Print" panose="02000600000000000000" pitchFamily="2" charset="0"/>
                <a:cs typeface="Times New Roman" pitchFamily="18" charset="0"/>
              </a:rPr>
              <a:t>las</a:t>
            </a:r>
            <a:r>
              <a:rPr lang="en-US" sz="3200" b="1" dirty="0">
                <a:solidFill>
                  <a:srgbClr val="FFC000"/>
                </a:solidFill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Segoe Print" panose="02000600000000000000" pitchFamily="2" charset="0"/>
                <a:cs typeface="Times New Roman" pitchFamily="18" charset="0"/>
              </a:rPr>
              <a:t>compensaciones</a:t>
            </a:r>
            <a:endParaRPr lang="en-US" sz="3200" b="1" dirty="0">
              <a:solidFill>
                <a:srgbClr val="FFC000"/>
              </a:solidFill>
              <a:latin typeface="Segoe Print" panose="02000600000000000000" pitchFamily="2" charset="0"/>
              <a:cs typeface="Times New Roman" pitchFamily="18" charset="0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4572000" y="869561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Sube</a:t>
            </a:r>
            <a:endParaRPr lang="en-US" sz="2400" i="1" dirty="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1020"/>
          <a:stretch/>
        </p:blipFill>
        <p:spPr>
          <a:xfrm>
            <a:off x="1524000" y="-4549"/>
            <a:ext cx="9144000" cy="686254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247900" y="3048000"/>
            <a:ext cx="76962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600">
              <a:spcAft>
                <a:spcPts val="3000"/>
              </a:spcAft>
            </a:pPr>
            <a:r>
              <a:rPr lang="en-US" sz="2400" dirty="0" err="1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Nunca</a:t>
            </a:r>
            <a:r>
              <a:rPr lang="en-US" sz="24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 nos </a:t>
            </a:r>
            <a:r>
              <a:rPr lang="en-US" sz="2400" dirty="0" err="1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dejan</a:t>
            </a:r>
            <a:r>
              <a:rPr lang="en-US" sz="24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igual</a:t>
            </a:r>
            <a:r>
              <a:rPr lang="en-US" sz="24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 que antes.</a:t>
            </a:r>
          </a:p>
          <a:p>
            <a:pPr defTabSz="228600">
              <a:spcAft>
                <a:spcPts val="3000"/>
              </a:spcAft>
            </a:pPr>
            <a:r>
              <a:rPr lang="en-US" sz="2400" dirty="0" err="1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Algunas</a:t>
            </a:r>
            <a:r>
              <a:rPr lang="en-US" sz="24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 no </a:t>
            </a:r>
            <a:r>
              <a:rPr lang="en-US" sz="2400" dirty="0" err="1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valen</a:t>
            </a:r>
            <a:r>
              <a:rPr lang="en-US" sz="24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 la </a:t>
            </a:r>
            <a:r>
              <a:rPr lang="en-US" sz="2400" dirty="0" err="1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pena</a:t>
            </a:r>
            <a:r>
              <a:rPr lang="en-US" sz="24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.</a:t>
            </a:r>
          </a:p>
          <a:p>
            <a:pPr defTabSz="228600">
              <a:spcAft>
                <a:spcPts val="600"/>
              </a:spcAft>
            </a:pPr>
            <a:r>
              <a:rPr lang="en-US" sz="24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¿</a:t>
            </a:r>
            <a:r>
              <a:rPr lang="en-US" sz="2400" dirty="0" err="1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Cuál</a:t>
            </a:r>
            <a:r>
              <a:rPr lang="en-US" sz="24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necesitas</a:t>
            </a:r>
            <a:r>
              <a:rPr lang="en-US" sz="24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hacer</a:t>
            </a:r>
            <a:r>
              <a:rPr lang="en-US" sz="24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ahora</a:t>
            </a:r>
            <a:r>
              <a:rPr lang="en-US" sz="2400" dirty="0">
                <a:solidFill>
                  <a:prstClr val="white"/>
                </a:solidFill>
                <a:latin typeface="Segoe UI Light" panose="020B0502040204020203" pitchFamily="34" charset="0"/>
                <a:cs typeface="Times New Roman" pitchFamily="18" charset="0"/>
              </a:rPr>
              <a:t> mismo?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1901588" y="1905001"/>
            <a:ext cx="8388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Segoe Print" panose="02000600000000000000" pitchFamily="2" charset="0"/>
                <a:cs typeface="Times New Roman" pitchFamily="18" charset="0"/>
              </a:rPr>
              <a:t>Las </a:t>
            </a:r>
            <a:r>
              <a:rPr lang="en-US" sz="3200" b="1" dirty="0" err="1">
                <a:solidFill>
                  <a:srgbClr val="FFC000"/>
                </a:solidFill>
                <a:latin typeface="Segoe Print" panose="02000600000000000000" pitchFamily="2" charset="0"/>
                <a:cs typeface="Times New Roman" pitchFamily="18" charset="0"/>
              </a:rPr>
              <a:t>verdades</a:t>
            </a:r>
            <a:r>
              <a:rPr lang="en-US" sz="3200" b="1" dirty="0">
                <a:solidFill>
                  <a:srgbClr val="FFC000"/>
                </a:solidFill>
                <a:latin typeface="Segoe Print" panose="02000600000000000000" pitchFamily="2" charset="0"/>
                <a:cs typeface="Times New Roman" pitchFamily="18" charset="0"/>
              </a:rPr>
              <a:t> de </a:t>
            </a:r>
            <a:r>
              <a:rPr lang="en-US" sz="3200" b="1" dirty="0" err="1">
                <a:solidFill>
                  <a:srgbClr val="FFC000"/>
                </a:solidFill>
                <a:latin typeface="Segoe Print" panose="02000600000000000000" pitchFamily="2" charset="0"/>
                <a:cs typeface="Times New Roman" pitchFamily="18" charset="0"/>
              </a:rPr>
              <a:t>las</a:t>
            </a:r>
            <a:r>
              <a:rPr lang="en-US" sz="3200" b="1" dirty="0">
                <a:solidFill>
                  <a:srgbClr val="FFC000"/>
                </a:solidFill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Segoe Print" panose="02000600000000000000" pitchFamily="2" charset="0"/>
                <a:cs typeface="Times New Roman" pitchFamily="18" charset="0"/>
              </a:rPr>
              <a:t>compensaciones</a:t>
            </a:r>
            <a:endParaRPr lang="en-US" sz="3200" b="1" dirty="0">
              <a:solidFill>
                <a:srgbClr val="FFC000"/>
              </a:solidFill>
              <a:latin typeface="Segoe Print" panose="02000600000000000000" pitchFamily="2" charset="0"/>
              <a:cs typeface="Times New Roman" pitchFamily="18" charset="0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4724400" y="885111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Sube</a:t>
            </a:r>
            <a:endParaRPr lang="en-US" sz="2400" i="1" dirty="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425</Words>
  <Application>Microsoft Office PowerPoint</Application>
  <PresentationFormat>Panorámica</PresentationFormat>
  <Paragraphs>64</Paragraphs>
  <Slides>12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Arial</vt:lpstr>
      <vt:lpstr>Calibri</vt:lpstr>
      <vt:lpstr>Century Gothic</vt:lpstr>
      <vt:lpstr>Segoe Print</vt:lpstr>
      <vt:lpstr>Segoe UI</vt:lpstr>
      <vt:lpstr>Segoe UI Light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Duran</dc:creator>
  <cp:lastModifiedBy>Carlos Duran</cp:lastModifiedBy>
  <cp:revision>1</cp:revision>
  <dcterms:created xsi:type="dcterms:W3CDTF">2020-12-08T20:54:52Z</dcterms:created>
  <dcterms:modified xsi:type="dcterms:W3CDTF">2020-12-08T20:55:18Z</dcterms:modified>
</cp:coreProperties>
</file>