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4.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5.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7.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8.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0.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6" r:id="rId3"/>
    <p:sldMasterId id="2147483708" r:id="rId4"/>
    <p:sldMasterId id="2147483727" r:id="rId5"/>
    <p:sldMasterId id="2147483746" r:id="rId6"/>
    <p:sldMasterId id="2147483765" r:id="rId7"/>
    <p:sldMasterId id="2147483777" r:id="rId8"/>
    <p:sldMasterId id="2147483792" r:id="rId9"/>
    <p:sldMasterId id="2147483809" r:id="rId10"/>
    <p:sldMasterId id="2147483821" r:id="rId11"/>
    <p:sldMasterId id="2147483833" r:id="rId12"/>
    <p:sldMasterId id="2147483845" r:id="rId13"/>
    <p:sldMasterId id="2147483857" r:id="rId14"/>
    <p:sldMasterId id="2147483864" r:id="rId15"/>
    <p:sldMasterId id="2147483876" r:id="rId16"/>
    <p:sldMasterId id="2147483888" r:id="rId17"/>
    <p:sldMasterId id="2147483900" r:id="rId18"/>
    <p:sldMasterId id="2147483912" r:id="rId19"/>
    <p:sldMasterId id="2147483924" r:id="rId20"/>
    <p:sldMasterId id="2147483936" r:id="rId21"/>
  </p:sldMasterIdLst>
  <p:notesMasterIdLst>
    <p:notesMasterId r:id="rId70"/>
  </p:notesMasterIdLst>
  <p:sldIdLst>
    <p:sldId id="282" r:id="rId22"/>
    <p:sldId id="283" r:id="rId23"/>
    <p:sldId id="284" r:id="rId24"/>
    <p:sldId id="285" r:id="rId25"/>
    <p:sldId id="280" r:id="rId26"/>
    <p:sldId id="292" r:id="rId27"/>
    <p:sldId id="257" r:id="rId28"/>
    <p:sldId id="258" r:id="rId29"/>
    <p:sldId id="259" r:id="rId30"/>
    <p:sldId id="260" r:id="rId31"/>
    <p:sldId id="273" r:id="rId32"/>
    <p:sldId id="274" r:id="rId33"/>
    <p:sldId id="261" r:id="rId34"/>
    <p:sldId id="262" r:id="rId35"/>
    <p:sldId id="293" r:id="rId36"/>
    <p:sldId id="294" r:id="rId37"/>
    <p:sldId id="286" r:id="rId38"/>
    <p:sldId id="263" r:id="rId39"/>
    <p:sldId id="275" r:id="rId40"/>
    <p:sldId id="264" r:id="rId41"/>
    <p:sldId id="265" r:id="rId42"/>
    <p:sldId id="272" r:id="rId43"/>
    <p:sldId id="276" r:id="rId44"/>
    <p:sldId id="266" r:id="rId45"/>
    <p:sldId id="268" r:id="rId46"/>
    <p:sldId id="281" r:id="rId47"/>
    <p:sldId id="278" r:id="rId48"/>
    <p:sldId id="279" r:id="rId49"/>
    <p:sldId id="270" r:id="rId50"/>
    <p:sldId id="267" r:id="rId51"/>
    <p:sldId id="295" r:id="rId52"/>
    <p:sldId id="269" r:id="rId53"/>
    <p:sldId id="296" r:id="rId54"/>
    <p:sldId id="287" r:id="rId55"/>
    <p:sldId id="289" r:id="rId56"/>
    <p:sldId id="288" r:id="rId57"/>
    <p:sldId id="290" r:id="rId58"/>
    <p:sldId id="291" r:id="rId59"/>
    <p:sldId id="302" r:id="rId60"/>
    <p:sldId id="297" r:id="rId61"/>
    <p:sldId id="298" r:id="rId62"/>
    <p:sldId id="299" r:id="rId63"/>
    <p:sldId id="300" r:id="rId64"/>
    <p:sldId id="301" r:id="rId65"/>
    <p:sldId id="303" r:id="rId66"/>
    <p:sldId id="304" r:id="rId67"/>
    <p:sldId id="305" r:id="rId68"/>
    <p:sldId id="306" r:id="rId6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sorterViewPr>
    <p:cViewPr varScale="1">
      <p:scale>
        <a:sx n="100" d="100"/>
        <a:sy n="100" d="100"/>
      </p:scale>
      <p:origin x="0" y="-116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8800262791270437"/>
          <c:y val="3.4381136829885924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ÉXITO 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F36-46D0-98BC-9F9F093FC7E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F36-46D0-98BC-9F9F093FC7E3}"/>
              </c:ext>
            </c:extLst>
          </c:dPt>
          <c:dLbls>
            <c:dLbl>
              <c:idx val="0"/>
              <c:layout>
                <c:manualLayout>
                  <c:x val="0.17869086244794635"/>
                  <c:y val="-0.372109204581471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36-46D0-98BC-9F9F093FC7E3}"/>
                </c:ext>
              </c:extLst>
            </c:dLbl>
            <c:dLbl>
              <c:idx val="1"/>
              <c:layout>
                <c:manualLayout>
                  <c:x val="-3.0117500948019713E-2"/>
                  <c:y val="1.5807941134430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36-46D0-98BC-9F9F093FC7E3}"/>
                </c:ext>
              </c:extLst>
            </c:dLbl>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CONOCER GENTE</c:v>
                </c:pt>
                <c:pt idx="1">
                  <c:v>CONOCER EL PRODUCTO</c:v>
                </c:pt>
              </c:strCache>
            </c:strRef>
          </c:cat>
          <c:val>
            <c:numRef>
              <c:f>Hoja1!$B$2:$B$3</c:f>
              <c:numCache>
                <c:formatCode>0%</c:formatCode>
                <c:ptCount val="2"/>
                <c:pt idx="0">
                  <c:v>0.87</c:v>
                </c:pt>
                <c:pt idx="1">
                  <c:v>0.13</c:v>
                </c:pt>
              </c:numCache>
            </c:numRef>
          </c:val>
          <c:extLst>
            <c:ext xmlns:c16="http://schemas.microsoft.com/office/drawing/2014/chart" uri="{C3380CC4-5D6E-409C-BE32-E72D297353CC}">
              <c16:uniqueId val="{00000004-EF36-46D0-98BC-9F9F093FC7E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7170BA-AA34-4493-AED6-00CB75DF153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B3CD86B7-56CC-44CC-8647-6B81985CD001}">
      <dgm:prSet phldrT="[Texto]" custT="1"/>
      <dgm:spPr/>
      <dgm:t>
        <a:bodyPr/>
        <a:lstStyle/>
        <a:p>
          <a:pPr algn="just"/>
          <a:r>
            <a:rPr lang="es-ES" sz="2000" dirty="0"/>
            <a:t>Cuando se le preguntó qué característica es la que más necesitan aquellos en posiciones de liderazgo, la mayoría de los ejecutivos principales de grandes compañías respondieron: </a:t>
          </a:r>
        </a:p>
        <a:p>
          <a:pPr algn="just"/>
          <a:r>
            <a:rPr lang="es-ES" sz="2000" dirty="0"/>
            <a:t>“La habilidad de trabajar con la gente”.</a:t>
          </a:r>
        </a:p>
      </dgm:t>
    </dgm:pt>
    <dgm:pt modelId="{A2F5C8A6-D1B7-4DAC-AD86-B655B6972F8A}" type="parTrans" cxnId="{A5AEDF8A-3EBC-4365-9471-8A5DEDEDCD18}">
      <dgm:prSet/>
      <dgm:spPr/>
      <dgm:t>
        <a:bodyPr/>
        <a:lstStyle/>
        <a:p>
          <a:endParaRPr lang="es-ES" sz="2400"/>
        </a:p>
      </dgm:t>
    </dgm:pt>
    <dgm:pt modelId="{3CF1E91B-2D33-4340-8F16-9AF19FE8D3E1}" type="sibTrans" cxnId="{A5AEDF8A-3EBC-4365-9471-8A5DEDEDCD18}">
      <dgm:prSet/>
      <dgm:spPr/>
      <dgm:t>
        <a:bodyPr/>
        <a:lstStyle/>
        <a:p>
          <a:endParaRPr lang="es-ES" sz="2400"/>
        </a:p>
      </dgm:t>
    </dgm:pt>
    <dgm:pt modelId="{F949DE8C-7457-461C-9CC9-4AF713B14153}">
      <dgm:prSet custT="1"/>
      <dgm:spPr/>
      <dgm:t>
        <a:bodyPr/>
        <a:lstStyle/>
        <a:p>
          <a:pPr algn="just"/>
          <a:r>
            <a:rPr lang="es-ES" sz="2000" dirty="0"/>
            <a:t>“El ingrediente más importante en la fórmula del éxito es saber cómo llevarse bien con la gente”. Teddy Roosevelt</a:t>
          </a:r>
        </a:p>
      </dgm:t>
    </dgm:pt>
    <dgm:pt modelId="{A97BB4AE-D045-4DB6-B3E2-B5ADE5F70B12}" type="parTrans" cxnId="{9996D3BB-2FE9-43A9-A057-1166E4D31239}">
      <dgm:prSet/>
      <dgm:spPr/>
      <dgm:t>
        <a:bodyPr/>
        <a:lstStyle/>
        <a:p>
          <a:endParaRPr lang="es-ES" sz="2400"/>
        </a:p>
      </dgm:t>
    </dgm:pt>
    <dgm:pt modelId="{BDA9EB7E-B620-42DE-8F81-616026A5ED9A}" type="sibTrans" cxnId="{9996D3BB-2FE9-43A9-A057-1166E4D31239}">
      <dgm:prSet/>
      <dgm:spPr/>
      <dgm:t>
        <a:bodyPr/>
        <a:lstStyle/>
        <a:p>
          <a:endParaRPr lang="es-ES" sz="2400"/>
        </a:p>
      </dgm:t>
    </dgm:pt>
    <dgm:pt modelId="{30F00334-CC8A-45AF-B8C9-EC090A535C77}">
      <dgm:prSet custT="1"/>
      <dgm:spPr/>
      <dgm:t>
        <a:bodyPr/>
        <a:lstStyle/>
        <a:p>
          <a:pPr algn="just"/>
          <a:r>
            <a:rPr lang="es-ES" sz="2000" dirty="0"/>
            <a:t>En estudios recientes de liderazgo en negocios americanos, ha sido comprobado que el ejecutivo promedio emplea tres cuartos de su día laboral relacionándose con GENTE.</a:t>
          </a:r>
        </a:p>
      </dgm:t>
    </dgm:pt>
    <dgm:pt modelId="{2CC15B44-AACF-47BA-BDCE-B3A645BF29DB}" type="parTrans" cxnId="{F9B52467-8A2F-4968-8B0C-351A6177EC24}">
      <dgm:prSet/>
      <dgm:spPr/>
      <dgm:t>
        <a:bodyPr/>
        <a:lstStyle/>
        <a:p>
          <a:endParaRPr lang="es-ES" sz="2400"/>
        </a:p>
      </dgm:t>
    </dgm:pt>
    <dgm:pt modelId="{4606F2A3-44B1-4E57-B355-A588BFFF0F2A}" type="sibTrans" cxnId="{F9B52467-8A2F-4968-8B0C-351A6177EC24}">
      <dgm:prSet/>
      <dgm:spPr/>
      <dgm:t>
        <a:bodyPr/>
        <a:lstStyle/>
        <a:p>
          <a:endParaRPr lang="es-ES" sz="2400"/>
        </a:p>
      </dgm:t>
    </dgm:pt>
    <dgm:pt modelId="{2C324A3D-E4AC-4C63-A887-FE23D1206D01}" type="pres">
      <dgm:prSet presAssocID="{BB7170BA-AA34-4493-AED6-00CB75DF1538}" presName="Name0" presStyleCnt="0">
        <dgm:presLayoutVars>
          <dgm:chMax val="7"/>
          <dgm:chPref val="7"/>
          <dgm:dir/>
        </dgm:presLayoutVars>
      </dgm:prSet>
      <dgm:spPr/>
    </dgm:pt>
    <dgm:pt modelId="{F3FF0125-2F53-4138-B46F-470A88C41AB7}" type="pres">
      <dgm:prSet presAssocID="{BB7170BA-AA34-4493-AED6-00CB75DF1538}" presName="Name1" presStyleCnt="0"/>
      <dgm:spPr/>
    </dgm:pt>
    <dgm:pt modelId="{C08DD9D1-7783-442C-B280-D2399F57036A}" type="pres">
      <dgm:prSet presAssocID="{BB7170BA-AA34-4493-AED6-00CB75DF1538}" presName="cycle" presStyleCnt="0"/>
      <dgm:spPr/>
    </dgm:pt>
    <dgm:pt modelId="{F6A87DD9-CC47-45E4-BBF4-042446327DA4}" type="pres">
      <dgm:prSet presAssocID="{BB7170BA-AA34-4493-AED6-00CB75DF1538}" presName="srcNode" presStyleLbl="node1" presStyleIdx="0" presStyleCnt="3"/>
      <dgm:spPr/>
    </dgm:pt>
    <dgm:pt modelId="{0852272A-895D-43B2-BC5E-214EF2B404D9}" type="pres">
      <dgm:prSet presAssocID="{BB7170BA-AA34-4493-AED6-00CB75DF1538}" presName="conn" presStyleLbl="parChTrans1D2" presStyleIdx="0" presStyleCnt="1"/>
      <dgm:spPr/>
    </dgm:pt>
    <dgm:pt modelId="{9CF26E62-1D92-4AA7-98AF-3B337AE58FAF}" type="pres">
      <dgm:prSet presAssocID="{BB7170BA-AA34-4493-AED6-00CB75DF1538}" presName="extraNode" presStyleLbl="node1" presStyleIdx="0" presStyleCnt="3"/>
      <dgm:spPr/>
    </dgm:pt>
    <dgm:pt modelId="{3F091E47-DE67-49F0-A3E7-AFAFFA465E6B}" type="pres">
      <dgm:prSet presAssocID="{BB7170BA-AA34-4493-AED6-00CB75DF1538}" presName="dstNode" presStyleLbl="node1" presStyleIdx="0" presStyleCnt="3"/>
      <dgm:spPr/>
    </dgm:pt>
    <dgm:pt modelId="{A2816EC2-5608-4A8A-BD5F-465DB4E74DAD}" type="pres">
      <dgm:prSet presAssocID="{B3CD86B7-56CC-44CC-8647-6B81985CD001}" presName="text_1" presStyleLbl="node1" presStyleIdx="0" presStyleCnt="3">
        <dgm:presLayoutVars>
          <dgm:bulletEnabled val="1"/>
        </dgm:presLayoutVars>
      </dgm:prSet>
      <dgm:spPr/>
    </dgm:pt>
    <dgm:pt modelId="{EF261B74-3CAF-4B1D-9B90-D6BB9BB6CAA8}" type="pres">
      <dgm:prSet presAssocID="{B3CD86B7-56CC-44CC-8647-6B81985CD001}" presName="accent_1" presStyleCnt="0"/>
      <dgm:spPr/>
    </dgm:pt>
    <dgm:pt modelId="{3421E56B-67C8-4111-B911-80ABBA538F4D}" type="pres">
      <dgm:prSet presAssocID="{B3CD86B7-56CC-44CC-8647-6B81985CD001}" presName="accentRepeatNode" presStyleLbl="solidFgAcc1" presStyleIdx="0" presStyleCnt="3"/>
      <dgm:spPr/>
    </dgm:pt>
    <dgm:pt modelId="{201472B3-2E31-4FB4-A516-807B84A41C09}" type="pres">
      <dgm:prSet presAssocID="{F949DE8C-7457-461C-9CC9-4AF713B14153}" presName="text_2" presStyleLbl="node1" presStyleIdx="1" presStyleCnt="3">
        <dgm:presLayoutVars>
          <dgm:bulletEnabled val="1"/>
        </dgm:presLayoutVars>
      </dgm:prSet>
      <dgm:spPr/>
    </dgm:pt>
    <dgm:pt modelId="{49C9D29A-ED8C-4089-88F3-5487CDD89B74}" type="pres">
      <dgm:prSet presAssocID="{F949DE8C-7457-461C-9CC9-4AF713B14153}" presName="accent_2" presStyleCnt="0"/>
      <dgm:spPr/>
    </dgm:pt>
    <dgm:pt modelId="{E0E78C8C-9F35-4B57-AAF8-6E5E484F6F0E}" type="pres">
      <dgm:prSet presAssocID="{F949DE8C-7457-461C-9CC9-4AF713B14153}" presName="accentRepeatNode" presStyleLbl="solidFgAcc1" presStyleIdx="1" presStyleCnt="3"/>
      <dgm:spPr/>
    </dgm:pt>
    <dgm:pt modelId="{4EE3F4AF-34D5-4573-94BE-4E9CF5E7C483}" type="pres">
      <dgm:prSet presAssocID="{30F00334-CC8A-45AF-B8C9-EC090A535C77}" presName="text_3" presStyleLbl="node1" presStyleIdx="2" presStyleCnt="3">
        <dgm:presLayoutVars>
          <dgm:bulletEnabled val="1"/>
        </dgm:presLayoutVars>
      </dgm:prSet>
      <dgm:spPr/>
    </dgm:pt>
    <dgm:pt modelId="{41F1611F-C462-460A-AAB5-80FA6F2B7887}" type="pres">
      <dgm:prSet presAssocID="{30F00334-CC8A-45AF-B8C9-EC090A535C77}" presName="accent_3" presStyleCnt="0"/>
      <dgm:spPr/>
    </dgm:pt>
    <dgm:pt modelId="{36AEBAE8-F0AA-4AE4-81DE-CE84AEEA138C}" type="pres">
      <dgm:prSet presAssocID="{30F00334-CC8A-45AF-B8C9-EC090A535C77}" presName="accentRepeatNode" presStyleLbl="solidFgAcc1" presStyleIdx="2" presStyleCnt="3"/>
      <dgm:spPr/>
    </dgm:pt>
  </dgm:ptLst>
  <dgm:cxnLst>
    <dgm:cxn modelId="{FCDC003B-B289-43BE-A84C-4F7C5DF80C18}" type="presOf" srcId="{B3CD86B7-56CC-44CC-8647-6B81985CD001}" destId="{A2816EC2-5608-4A8A-BD5F-465DB4E74DAD}" srcOrd="0" destOrd="0" presId="urn:microsoft.com/office/officeart/2008/layout/VerticalCurvedList"/>
    <dgm:cxn modelId="{F9B52467-8A2F-4968-8B0C-351A6177EC24}" srcId="{BB7170BA-AA34-4493-AED6-00CB75DF1538}" destId="{30F00334-CC8A-45AF-B8C9-EC090A535C77}" srcOrd="2" destOrd="0" parTransId="{2CC15B44-AACF-47BA-BDCE-B3A645BF29DB}" sibTransId="{4606F2A3-44B1-4E57-B355-A588BFFF0F2A}"/>
    <dgm:cxn modelId="{5F80A94D-BC73-432F-A905-042DB4FFE7DE}" type="presOf" srcId="{3CF1E91B-2D33-4340-8F16-9AF19FE8D3E1}" destId="{0852272A-895D-43B2-BC5E-214EF2B404D9}" srcOrd="0" destOrd="0" presId="urn:microsoft.com/office/officeart/2008/layout/VerticalCurvedList"/>
    <dgm:cxn modelId="{DBEB0159-03A2-4B41-B8B5-80C3FF50A978}" type="presOf" srcId="{F949DE8C-7457-461C-9CC9-4AF713B14153}" destId="{201472B3-2E31-4FB4-A516-807B84A41C09}" srcOrd="0" destOrd="0" presId="urn:microsoft.com/office/officeart/2008/layout/VerticalCurvedList"/>
    <dgm:cxn modelId="{A5AEDF8A-3EBC-4365-9471-8A5DEDEDCD18}" srcId="{BB7170BA-AA34-4493-AED6-00CB75DF1538}" destId="{B3CD86B7-56CC-44CC-8647-6B81985CD001}" srcOrd="0" destOrd="0" parTransId="{A2F5C8A6-D1B7-4DAC-AD86-B655B6972F8A}" sibTransId="{3CF1E91B-2D33-4340-8F16-9AF19FE8D3E1}"/>
    <dgm:cxn modelId="{8CAF439F-5CA0-4573-93CB-F980FE68675E}" type="presOf" srcId="{30F00334-CC8A-45AF-B8C9-EC090A535C77}" destId="{4EE3F4AF-34D5-4573-94BE-4E9CF5E7C483}" srcOrd="0" destOrd="0" presId="urn:microsoft.com/office/officeart/2008/layout/VerticalCurvedList"/>
    <dgm:cxn modelId="{9996D3BB-2FE9-43A9-A057-1166E4D31239}" srcId="{BB7170BA-AA34-4493-AED6-00CB75DF1538}" destId="{F949DE8C-7457-461C-9CC9-4AF713B14153}" srcOrd="1" destOrd="0" parTransId="{A97BB4AE-D045-4DB6-B3E2-B5ADE5F70B12}" sibTransId="{BDA9EB7E-B620-42DE-8F81-616026A5ED9A}"/>
    <dgm:cxn modelId="{E0B9C4C8-2559-4B55-BAA4-B5461FE411E5}" type="presOf" srcId="{BB7170BA-AA34-4493-AED6-00CB75DF1538}" destId="{2C324A3D-E4AC-4C63-A887-FE23D1206D01}" srcOrd="0" destOrd="0" presId="urn:microsoft.com/office/officeart/2008/layout/VerticalCurvedList"/>
    <dgm:cxn modelId="{84B5007C-886F-48BE-8E0E-609E9F7035AF}" type="presParOf" srcId="{2C324A3D-E4AC-4C63-A887-FE23D1206D01}" destId="{F3FF0125-2F53-4138-B46F-470A88C41AB7}" srcOrd="0" destOrd="0" presId="urn:microsoft.com/office/officeart/2008/layout/VerticalCurvedList"/>
    <dgm:cxn modelId="{FB7BDB59-517C-4BC9-822E-B1678F87A366}" type="presParOf" srcId="{F3FF0125-2F53-4138-B46F-470A88C41AB7}" destId="{C08DD9D1-7783-442C-B280-D2399F57036A}" srcOrd="0" destOrd="0" presId="urn:microsoft.com/office/officeart/2008/layout/VerticalCurvedList"/>
    <dgm:cxn modelId="{5CA843C5-554A-4441-9ABB-FE2827021EE4}" type="presParOf" srcId="{C08DD9D1-7783-442C-B280-D2399F57036A}" destId="{F6A87DD9-CC47-45E4-BBF4-042446327DA4}" srcOrd="0" destOrd="0" presId="urn:microsoft.com/office/officeart/2008/layout/VerticalCurvedList"/>
    <dgm:cxn modelId="{AA8D9E99-7D17-4324-B789-4DAE3FBCA455}" type="presParOf" srcId="{C08DD9D1-7783-442C-B280-D2399F57036A}" destId="{0852272A-895D-43B2-BC5E-214EF2B404D9}" srcOrd="1" destOrd="0" presId="urn:microsoft.com/office/officeart/2008/layout/VerticalCurvedList"/>
    <dgm:cxn modelId="{96095BAC-C106-4BC5-B828-DBF1465A4ABD}" type="presParOf" srcId="{C08DD9D1-7783-442C-B280-D2399F57036A}" destId="{9CF26E62-1D92-4AA7-98AF-3B337AE58FAF}" srcOrd="2" destOrd="0" presId="urn:microsoft.com/office/officeart/2008/layout/VerticalCurvedList"/>
    <dgm:cxn modelId="{191ED3C5-286F-4C29-9B8E-CDC7BA074838}" type="presParOf" srcId="{C08DD9D1-7783-442C-B280-D2399F57036A}" destId="{3F091E47-DE67-49F0-A3E7-AFAFFA465E6B}" srcOrd="3" destOrd="0" presId="urn:microsoft.com/office/officeart/2008/layout/VerticalCurvedList"/>
    <dgm:cxn modelId="{650CAC34-9048-4FED-99DA-48B98F1BE7D8}" type="presParOf" srcId="{F3FF0125-2F53-4138-B46F-470A88C41AB7}" destId="{A2816EC2-5608-4A8A-BD5F-465DB4E74DAD}" srcOrd="1" destOrd="0" presId="urn:microsoft.com/office/officeart/2008/layout/VerticalCurvedList"/>
    <dgm:cxn modelId="{5F62DD28-3863-40A6-AB1D-E63EE13E9F5F}" type="presParOf" srcId="{F3FF0125-2F53-4138-B46F-470A88C41AB7}" destId="{EF261B74-3CAF-4B1D-9B90-D6BB9BB6CAA8}" srcOrd="2" destOrd="0" presId="urn:microsoft.com/office/officeart/2008/layout/VerticalCurvedList"/>
    <dgm:cxn modelId="{A68A74A5-8284-4A2F-AFF9-562AE8C10733}" type="presParOf" srcId="{EF261B74-3CAF-4B1D-9B90-D6BB9BB6CAA8}" destId="{3421E56B-67C8-4111-B911-80ABBA538F4D}" srcOrd="0" destOrd="0" presId="urn:microsoft.com/office/officeart/2008/layout/VerticalCurvedList"/>
    <dgm:cxn modelId="{4162C049-778F-4151-AD4D-97957F8999FF}" type="presParOf" srcId="{F3FF0125-2F53-4138-B46F-470A88C41AB7}" destId="{201472B3-2E31-4FB4-A516-807B84A41C09}" srcOrd="3" destOrd="0" presId="urn:microsoft.com/office/officeart/2008/layout/VerticalCurvedList"/>
    <dgm:cxn modelId="{9C665178-60B4-430D-AFF6-7A76E7723322}" type="presParOf" srcId="{F3FF0125-2F53-4138-B46F-470A88C41AB7}" destId="{49C9D29A-ED8C-4089-88F3-5487CDD89B74}" srcOrd="4" destOrd="0" presId="urn:microsoft.com/office/officeart/2008/layout/VerticalCurvedList"/>
    <dgm:cxn modelId="{B2D724CD-3052-486C-93B6-0AC99B613C4B}" type="presParOf" srcId="{49C9D29A-ED8C-4089-88F3-5487CDD89B74}" destId="{E0E78C8C-9F35-4B57-AAF8-6E5E484F6F0E}" srcOrd="0" destOrd="0" presId="urn:microsoft.com/office/officeart/2008/layout/VerticalCurvedList"/>
    <dgm:cxn modelId="{AC0617A9-81C2-4A61-80A9-1EE409A1F70D}" type="presParOf" srcId="{F3FF0125-2F53-4138-B46F-470A88C41AB7}" destId="{4EE3F4AF-34D5-4573-94BE-4E9CF5E7C483}" srcOrd="5" destOrd="0" presId="urn:microsoft.com/office/officeart/2008/layout/VerticalCurvedList"/>
    <dgm:cxn modelId="{73ACC8ED-D265-44A3-98F6-ABF93B54CF30}" type="presParOf" srcId="{F3FF0125-2F53-4138-B46F-470A88C41AB7}" destId="{41F1611F-C462-460A-AAB5-80FA6F2B7887}" srcOrd="6" destOrd="0" presId="urn:microsoft.com/office/officeart/2008/layout/VerticalCurvedList"/>
    <dgm:cxn modelId="{4D4080B7-2719-462B-9D9A-6E8B181F924E}" type="presParOf" srcId="{41F1611F-C462-460A-AAB5-80FA6F2B7887}" destId="{36AEBAE8-F0AA-4AE4-81DE-CE84AEEA138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2C7F2-6C1E-4AF7-87C5-4750468BD4B1}"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s-ES"/>
        </a:p>
      </dgm:t>
    </dgm:pt>
    <dgm:pt modelId="{AFBE742D-049F-4524-8133-C79733F0882A}">
      <dgm:prSet phldrT="[Texto]"/>
      <dgm:spPr/>
      <dgm:t>
        <a:bodyPr/>
        <a:lstStyle/>
        <a:p>
          <a:r>
            <a:rPr lang="es-ES" dirty="0"/>
            <a:t>Algunas personas en nuestras vidas</a:t>
          </a:r>
        </a:p>
      </dgm:t>
    </dgm:pt>
    <dgm:pt modelId="{624D1D95-C4D0-457B-B8D3-353AC8577452}" type="parTrans" cxnId="{70BF3F8D-A022-45B4-BAF7-94D3A4BC9484}">
      <dgm:prSet/>
      <dgm:spPr/>
      <dgm:t>
        <a:bodyPr/>
        <a:lstStyle/>
        <a:p>
          <a:endParaRPr lang="es-ES"/>
        </a:p>
      </dgm:t>
    </dgm:pt>
    <dgm:pt modelId="{F4783CAD-96D8-4D57-9CC2-4C22CD967AE3}" type="sibTrans" cxnId="{70BF3F8D-A022-45B4-BAF7-94D3A4BC9484}">
      <dgm:prSet/>
      <dgm:spPr/>
      <dgm:t>
        <a:bodyPr/>
        <a:lstStyle/>
        <a:p>
          <a:endParaRPr lang="es-ES"/>
        </a:p>
      </dgm:t>
    </dgm:pt>
    <dgm:pt modelId="{86B0D2D4-1A68-484A-B054-C48B75FCA88C}">
      <dgm:prSet phldrT="[Texto]" custT="1"/>
      <dgm:spPr/>
      <dgm:t>
        <a:bodyPr/>
        <a:lstStyle/>
        <a:p>
          <a:r>
            <a:rPr lang="es-ES" sz="6600" b="1" dirty="0"/>
            <a:t>SUMAN</a:t>
          </a:r>
          <a:endParaRPr lang="es-ES" sz="2500" b="1" dirty="0"/>
        </a:p>
      </dgm:t>
    </dgm:pt>
    <dgm:pt modelId="{E67DE2AC-86A8-46AA-86C0-92DCA530F62F}" type="parTrans" cxnId="{A9DE7A28-70AD-40F2-BDED-2346EEF3E151}">
      <dgm:prSet/>
      <dgm:spPr/>
      <dgm:t>
        <a:bodyPr/>
        <a:lstStyle/>
        <a:p>
          <a:endParaRPr lang="es-ES"/>
        </a:p>
      </dgm:t>
    </dgm:pt>
    <dgm:pt modelId="{2AD33F44-72FA-4D0A-B1F7-74D6730AE0A2}" type="sibTrans" cxnId="{A9DE7A28-70AD-40F2-BDED-2346EEF3E151}">
      <dgm:prSet/>
      <dgm:spPr/>
      <dgm:t>
        <a:bodyPr/>
        <a:lstStyle/>
        <a:p>
          <a:endParaRPr lang="es-ES"/>
        </a:p>
      </dgm:t>
    </dgm:pt>
    <dgm:pt modelId="{D4A707A2-E473-4B05-AB18-3671525151FA}">
      <dgm:prSet phldrT="[Texto]" custT="1"/>
      <dgm:spPr/>
      <dgm:t>
        <a:bodyPr/>
        <a:lstStyle/>
        <a:p>
          <a:r>
            <a:rPr lang="es-ES" sz="6600" b="1" dirty="0"/>
            <a:t>RESTAN</a:t>
          </a:r>
        </a:p>
      </dgm:t>
    </dgm:pt>
    <dgm:pt modelId="{F0FC6377-8FCC-4C49-9566-C62F0C3267F7}" type="parTrans" cxnId="{0B7CB943-D812-4DDF-ABA8-6841497ACE10}">
      <dgm:prSet/>
      <dgm:spPr/>
      <dgm:t>
        <a:bodyPr/>
        <a:lstStyle/>
        <a:p>
          <a:endParaRPr lang="es-ES"/>
        </a:p>
      </dgm:t>
    </dgm:pt>
    <dgm:pt modelId="{90F04DB3-93FD-49CC-9DB4-257BDD33CC7F}" type="sibTrans" cxnId="{0B7CB943-D812-4DDF-ABA8-6841497ACE10}">
      <dgm:prSet/>
      <dgm:spPr/>
      <dgm:t>
        <a:bodyPr/>
        <a:lstStyle/>
        <a:p>
          <a:endParaRPr lang="es-ES"/>
        </a:p>
      </dgm:t>
    </dgm:pt>
    <dgm:pt modelId="{189D8529-F273-4A6E-949B-99E096C6DB51}">
      <dgm:prSet phldrT="[Texto]" custT="1"/>
      <dgm:spPr/>
      <dgm:t>
        <a:bodyPr/>
        <a:lstStyle/>
        <a:p>
          <a:r>
            <a:rPr lang="es-ES" sz="5400" b="1" dirty="0"/>
            <a:t>MULTIPLICAN</a:t>
          </a:r>
        </a:p>
      </dgm:t>
    </dgm:pt>
    <dgm:pt modelId="{6B493CDA-A1D9-4D5A-A0BA-85E32DC91BD8}" type="parTrans" cxnId="{9BB32F4C-B1D7-44AB-B866-EB39EE3D89DA}">
      <dgm:prSet/>
      <dgm:spPr/>
      <dgm:t>
        <a:bodyPr/>
        <a:lstStyle/>
        <a:p>
          <a:endParaRPr lang="es-ES"/>
        </a:p>
      </dgm:t>
    </dgm:pt>
    <dgm:pt modelId="{B467B64A-6A9A-46E5-ABCC-5F0495933C0D}" type="sibTrans" cxnId="{9BB32F4C-B1D7-44AB-B866-EB39EE3D89DA}">
      <dgm:prSet/>
      <dgm:spPr/>
      <dgm:t>
        <a:bodyPr/>
        <a:lstStyle/>
        <a:p>
          <a:endParaRPr lang="es-ES"/>
        </a:p>
      </dgm:t>
    </dgm:pt>
    <dgm:pt modelId="{B44B2D37-74FB-4AE1-8AAD-10EEFFD696E8}">
      <dgm:prSet phldrT="[Texto]" custT="1"/>
      <dgm:spPr/>
      <dgm:t>
        <a:bodyPr/>
        <a:lstStyle/>
        <a:p>
          <a:r>
            <a:rPr lang="es-ES" sz="6600" b="1" dirty="0"/>
            <a:t>DIVIDEN</a:t>
          </a:r>
        </a:p>
      </dgm:t>
    </dgm:pt>
    <dgm:pt modelId="{F5A453DA-D7CC-453E-A9B7-E5A3605C5BA1}" type="parTrans" cxnId="{9B644C58-2A52-4EDD-B3A9-4B42132BD8EE}">
      <dgm:prSet/>
      <dgm:spPr/>
      <dgm:t>
        <a:bodyPr/>
        <a:lstStyle/>
        <a:p>
          <a:endParaRPr lang="es-ES"/>
        </a:p>
      </dgm:t>
    </dgm:pt>
    <dgm:pt modelId="{758B7CE2-9D19-4EC8-B1FB-000787BA4996}" type="sibTrans" cxnId="{9B644C58-2A52-4EDD-B3A9-4B42132BD8EE}">
      <dgm:prSet/>
      <dgm:spPr/>
      <dgm:t>
        <a:bodyPr/>
        <a:lstStyle/>
        <a:p>
          <a:endParaRPr lang="es-ES"/>
        </a:p>
      </dgm:t>
    </dgm:pt>
    <dgm:pt modelId="{5CF85F1E-0B3F-4466-891F-26EC264EB18A}" type="pres">
      <dgm:prSet presAssocID="{35D2C7F2-6C1E-4AF7-87C5-4750468BD4B1}" presName="diagram" presStyleCnt="0">
        <dgm:presLayoutVars>
          <dgm:chMax val="1"/>
          <dgm:dir/>
          <dgm:animLvl val="ctr"/>
          <dgm:resizeHandles val="exact"/>
        </dgm:presLayoutVars>
      </dgm:prSet>
      <dgm:spPr/>
    </dgm:pt>
    <dgm:pt modelId="{1BEA35DE-8972-4BEB-B2BC-CA18EC796621}" type="pres">
      <dgm:prSet presAssocID="{35D2C7F2-6C1E-4AF7-87C5-4750468BD4B1}" presName="matrix" presStyleCnt="0"/>
      <dgm:spPr/>
    </dgm:pt>
    <dgm:pt modelId="{81A39A6C-AE4B-4A21-B4A0-648DF64748B0}" type="pres">
      <dgm:prSet presAssocID="{35D2C7F2-6C1E-4AF7-87C5-4750468BD4B1}" presName="tile1" presStyleLbl="node1" presStyleIdx="0" presStyleCnt="4"/>
      <dgm:spPr/>
    </dgm:pt>
    <dgm:pt modelId="{252337B5-963E-4CFF-A42A-E34D4180E5CF}" type="pres">
      <dgm:prSet presAssocID="{35D2C7F2-6C1E-4AF7-87C5-4750468BD4B1}" presName="tile1text" presStyleLbl="node1" presStyleIdx="0" presStyleCnt="4">
        <dgm:presLayoutVars>
          <dgm:chMax val="0"/>
          <dgm:chPref val="0"/>
          <dgm:bulletEnabled val="1"/>
        </dgm:presLayoutVars>
      </dgm:prSet>
      <dgm:spPr/>
    </dgm:pt>
    <dgm:pt modelId="{3E7A6A2E-0202-454B-93A7-214D84C76529}" type="pres">
      <dgm:prSet presAssocID="{35D2C7F2-6C1E-4AF7-87C5-4750468BD4B1}" presName="tile2" presStyleLbl="node1" presStyleIdx="1" presStyleCnt="4"/>
      <dgm:spPr/>
    </dgm:pt>
    <dgm:pt modelId="{5B5CA942-7080-4960-87DF-9A52CE0A7611}" type="pres">
      <dgm:prSet presAssocID="{35D2C7F2-6C1E-4AF7-87C5-4750468BD4B1}" presName="tile2text" presStyleLbl="node1" presStyleIdx="1" presStyleCnt="4">
        <dgm:presLayoutVars>
          <dgm:chMax val="0"/>
          <dgm:chPref val="0"/>
          <dgm:bulletEnabled val="1"/>
        </dgm:presLayoutVars>
      </dgm:prSet>
      <dgm:spPr/>
    </dgm:pt>
    <dgm:pt modelId="{11165792-58B1-42AF-8790-A7C31CCED097}" type="pres">
      <dgm:prSet presAssocID="{35D2C7F2-6C1E-4AF7-87C5-4750468BD4B1}" presName="tile3" presStyleLbl="node1" presStyleIdx="2" presStyleCnt="4"/>
      <dgm:spPr/>
    </dgm:pt>
    <dgm:pt modelId="{9CB1F811-1392-4954-BAD0-071C89404535}" type="pres">
      <dgm:prSet presAssocID="{35D2C7F2-6C1E-4AF7-87C5-4750468BD4B1}" presName="tile3text" presStyleLbl="node1" presStyleIdx="2" presStyleCnt="4">
        <dgm:presLayoutVars>
          <dgm:chMax val="0"/>
          <dgm:chPref val="0"/>
          <dgm:bulletEnabled val="1"/>
        </dgm:presLayoutVars>
      </dgm:prSet>
      <dgm:spPr/>
    </dgm:pt>
    <dgm:pt modelId="{CD141E7B-73D3-4DD5-95AA-0099362D6A94}" type="pres">
      <dgm:prSet presAssocID="{35D2C7F2-6C1E-4AF7-87C5-4750468BD4B1}" presName="tile4" presStyleLbl="node1" presStyleIdx="3" presStyleCnt="4"/>
      <dgm:spPr/>
    </dgm:pt>
    <dgm:pt modelId="{3804301D-BD5A-490B-960D-E6CC2F80B07C}" type="pres">
      <dgm:prSet presAssocID="{35D2C7F2-6C1E-4AF7-87C5-4750468BD4B1}" presName="tile4text" presStyleLbl="node1" presStyleIdx="3" presStyleCnt="4">
        <dgm:presLayoutVars>
          <dgm:chMax val="0"/>
          <dgm:chPref val="0"/>
          <dgm:bulletEnabled val="1"/>
        </dgm:presLayoutVars>
      </dgm:prSet>
      <dgm:spPr/>
    </dgm:pt>
    <dgm:pt modelId="{9BABD946-0F06-4289-AA6B-684EE3883321}" type="pres">
      <dgm:prSet presAssocID="{35D2C7F2-6C1E-4AF7-87C5-4750468BD4B1}" presName="centerTile" presStyleLbl="fgShp" presStyleIdx="0" presStyleCnt="1">
        <dgm:presLayoutVars>
          <dgm:chMax val="0"/>
          <dgm:chPref val="0"/>
        </dgm:presLayoutVars>
      </dgm:prSet>
      <dgm:spPr/>
    </dgm:pt>
  </dgm:ptLst>
  <dgm:cxnLst>
    <dgm:cxn modelId="{A6619304-DD22-4614-B493-7111AAFF46E1}" type="presOf" srcId="{189D8529-F273-4A6E-949B-99E096C6DB51}" destId="{11165792-58B1-42AF-8790-A7C31CCED097}" srcOrd="0" destOrd="0" presId="urn:microsoft.com/office/officeart/2005/8/layout/matrix1"/>
    <dgm:cxn modelId="{A9DE7A28-70AD-40F2-BDED-2346EEF3E151}" srcId="{AFBE742D-049F-4524-8133-C79733F0882A}" destId="{86B0D2D4-1A68-484A-B054-C48B75FCA88C}" srcOrd="0" destOrd="0" parTransId="{E67DE2AC-86A8-46AA-86C0-92DCA530F62F}" sibTransId="{2AD33F44-72FA-4D0A-B1F7-74D6730AE0A2}"/>
    <dgm:cxn modelId="{0B7CB943-D812-4DDF-ABA8-6841497ACE10}" srcId="{AFBE742D-049F-4524-8133-C79733F0882A}" destId="{D4A707A2-E473-4B05-AB18-3671525151FA}" srcOrd="1" destOrd="0" parTransId="{F0FC6377-8FCC-4C49-9566-C62F0C3267F7}" sibTransId="{90F04DB3-93FD-49CC-9DB4-257BDD33CC7F}"/>
    <dgm:cxn modelId="{E5D19347-FB88-462C-AA1D-54A212A09E2A}" type="presOf" srcId="{35D2C7F2-6C1E-4AF7-87C5-4750468BD4B1}" destId="{5CF85F1E-0B3F-4466-891F-26EC264EB18A}" srcOrd="0" destOrd="0" presId="urn:microsoft.com/office/officeart/2005/8/layout/matrix1"/>
    <dgm:cxn modelId="{9BB32F4C-B1D7-44AB-B866-EB39EE3D89DA}" srcId="{AFBE742D-049F-4524-8133-C79733F0882A}" destId="{189D8529-F273-4A6E-949B-99E096C6DB51}" srcOrd="2" destOrd="0" parTransId="{6B493CDA-A1D9-4D5A-A0BA-85E32DC91BD8}" sibTransId="{B467B64A-6A9A-46E5-ABCC-5F0495933C0D}"/>
    <dgm:cxn modelId="{1A7F9E71-CEDC-4296-AE28-D142D6102492}" type="presOf" srcId="{D4A707A2-E473-4B05-AB18-3671525151FA}" destId="{3E7A6A2E-0202-454B-93A7-214D84C76529}" srcOrd="0" destOrd="0" presId="urn:microsoft.com/office/officeart/2005/8/layout/matrix1"/>
    <dgm:cxn modelId="{0F5B3852-DA49-4DCA-96B4-E6ECAE88992F}" type="presOf" srcId="{B44B2D37-74FB-4AE1-8AAD-10EEFFD696E8}" destId="{CD141E7B-73D3-4DD5-95AA-0099362D6A94}" srcOrd="0" destOrd="0" presId="urn:microsoft.com/office/officeart/2005/8/layout/matrix1"/>
    <dgm:cxn modelId="{9B644C58-2A52-4EDD-B3A9-4B42132BD8EE}" srcId="{AFBE742D-049F-4524-8133-C79733F0882A}" destId="{B44B2D37-74FB-4AE1-8AAD-10EEFFD696E8}" srcOrd="3" destOrd="0" parTransId="{F5A453DA-D7CC-453E-A9B7-E5A3605C5BA1}" sibTransId="{758B7CE2-9D19-4EC8-B1FB-000787BA4996}"/>
    <dgm:cxn modelId="{70BF3F8D-A022-45B4-BAF7-94D3A4BC9484}" srcId="{35D2C7F2-6C1E-4AF7-87C5-4750468BD4B1}" destId="{AFBE742D-049F-4524-8133-C79733F0882A}" srcOrd="0" destOrd="0" parTransId="{624D1D95-C4D0-457B-B8D3-353AC8577452}" sibTransId="{F4783CAD-96D8-4D57-9CC2-4C22CD967AE3}"/>
    <dgm:cxn modelId="{FAB27397-F7ED-4F12-9474-E782F286697D}" type="presOf" srcId="{86B0D2D4-1A68-484A-B054-C48B75FCA88C}" destId="{252337B5-963E-4CFF-A42A-E34D4180E5CF}" srcOrd="1" destOrd="0" presId="urn:microsoft.com/office/officeart/2005/8/layout/matrix1"/>
    <dgm:cxn modelId="{D7AC7B9C-BF53-4B6C-9769-F8CD2999B654}" type="presOf" srcId="{D4A707A2-E473-4B05-AB18-3671525151FA}" destId="{5B5CA942-7080-4960-87DF-9A52CE0A7611}" srcOrd="1" destOrd="0" presId="urn:microsoft.com/office/officeart/2005/8/layout/matrix1"/>
    <dgm:cxn modelId="{A7D071A6-F405-4353-8171-D13F349E656F}" type="presOf" srcId="{AFBE742D-049F-4524-8133-C79733F0882A}" destId="{9BABD946-0F06-4289-AA6B-684EE3883321}" srcOrd="0" destOrd="0" presId="urn:microsoft.com/office/officeart/2005/8/layout/matrix1"/>
    <dgm:cxn modelId="{3DBE78C0-F9E7-44F1-B5FF-A5A06C3691F0}" type="presOf" srcId="{86B0D2D4-1A68-484A-B054-C48B75FCA88C}" destId="{81A39A6C-AE4B-4A21-B4A0-648DF64748B0}" srcOrd="0" destOrd="0" presId="urn:microsoft.com/office/officeart/2005/8/layout/matrix1"/>
    <dgm:cxn modelId="{40DD9BC8-71C8-400A-A694-60A9C72085A0}" type="presOf" srcId="{189D8529-F273-4A6E-949B-99E096C6DB51}" destId="{9CB1F811-1392-4954-BAD0-071C89404535}" srcOrd="1" destOrd="0" presId="urn:microsoft.com/office/officeart/2005/8/layout/matrix1"/>
    <dgm:cxn modelId="{59D6BDFB-0583-4D2E-BA00-EBBF7DF41109}" type="presOf" srcId="{B44B2D37-74FB-4AE1-8AAD-10EEFFD696E8}" destId="{3804301D-BD5A-490B-960D-E6CC2F80B07C}" srcOrd="1" destOrd="0" presId="urn:microsoft.com/office/officeart/2005/8/layout/matrix1"/>
    <dgm:cxn modelId="{926A2DE7-1468-4E90-9123-A20A2D186AE8}" type="presParOf" srcId="{5CF85F1E-0B3F-4466-891F-26EC264EB18A}" destId="{1BEA35DE-8972-4BEB-B2BC-CA18EC796621}" srcOrd="0" destOrd="0" presId="urn:microsoft.com/office/officeart/2005/8/layout/matrix1"/>
    <dgm:cxn modelId="{C2A266D9-7F79-4501-B8B8-FC0495359F8B}" type="presParOf" srcId="{1BEA35DE-8972-4BEB-B2BC-CA18EC796621}" destId="{81A39A6C-AE4B-4A21-B4A0-648DF64748B0}" srcOrd="0" destOrd="0" presId="urn:microsoft.com/office/officeart/2005/8/layout/matrix1"/>
    <dgm:cxn modelId="{92F8DA3B-431A-4DC2-B0D0-6D2D1B3B07E6}" type="presParOf" srcId="{1BEA35DE-8972-4BEB-B2BC-CA18EC796621}" destId="{252337B5-963E-4CFF-A42A-E34D4180E5CF}" srcOrd="1" destOrd="0" presId="urn:microsoft.com/office/officeart/2005/8/layout/matrix1"/>
    <dgm:cxn modelId="{3545CCE3-0A72-4A68-B7C9-4A25CE98E72E}" type="presParOf" srcId="{1BEA35DE-8972-4BEB-B2BC-CA18EC796621}" destId="{3E7A6A2E-0202-454B-93A7-214D84C76529}" srcOrd="2" destOrd="0" presId="urn:microsoft.com/office/officeart/2005/8/layout/matrix1"/>
    <dgm:cxn modelId="{847EF1F3-BF9F-4891-8234-B95FC5EF7EA9}" type="presParOf" srcId="{1BEA35DE-8972-4BEB-B2BC-CA18EC796621}" destId="{5B5CA942-7080-4960-87DF-9A52CE0A7611}" srcOrd="3" destOrd="0" presId="urn:microsoft.com/office/officeart/2005/8/layout/matrix1"/>
    <dgm:cxn modelId="{AF0241E6-65BB-42D8-A762-852098D5C4F3}" type="presParOf" srcId="{1BEA35DE-8972-4BEB-B2BC-CA18EC796621}" destId="{11165792-58B1-42AF-8790-A7C31CCED097}" srcOrd="4" destOrd="0" presId="urn:microsoft.com/office/officeart/2005/8/layout/matrix1"/>
    <dgm:cxn modelId="{9923FC03-AC43-439A-8314-48DC7444AD51}" type="presParOf" srcId="{1BEA35DE-8972-4BEB-B2BC-CA18EC796621}" destId="{9CB1F811-1392-4954-BAD0-071C89404535}" srcOrd="5" destOrd="0" presId="urn:microsoft.com/office/officeart/2005/8/layout/matrix1"/>
    <dgm:cxn modelId="{E99ECDDE-BF84-4B62-9F83-F422E64D3325}" type="presParOf" srcId="{1BEA35DE-8972-4BEB-B2BC-CA18EC796621}" destId="{CD141E7B-73D3-4DD5-95AA-0099362D6A94}" srcOrd="6" destOrd="0" presId="urn:microsoft.com/office/officeart/2005/8/layout/matrix1"/>
    <dgm:cxn modelId="{72DE1857-5640-45D8-A899-BF3D4B1C6D99}" type="presParOf" srcId="{1BEA35DE-8972-4BEB-B2BC-CA18EC796621}" destId="{3804301D-BD5A-490B-960D-E6CC2F80B07C}" srcOrd="7" destOrd="0" presId="urn:microsoft.com/office/officeart/2005/8/layout/matrix1"/>
    <dgm:cxn modelId="{80CD6BDD-1E48-4A53-A6FA-A53665EE0FCF}" type="presParOf" srcId="{5CF85F1E-0B3F-4466-891F-26EC264EB18A}" destId="{9BABD946-0F06-4289-AA6B-684EE388332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2272A-895D-43B2-BC5E-214EF2B404D9}">
      <dsp:nvSpPr>
        <dsp:cNvPr id="0" name=""/>
        <dsp:cNvSpPr/>
      </dsp:nvSpPr>
      <dsp:spPr>
        <a:xfrm>
          <a:off x="-4295182" y="-658928"/>
          <a:ext cx="5117443" cy="5117443"/>
        </a:xfrm>
        <a:prstGeom prst="blockArc">
          <a:avLst>
            <a:gd name="adj1" fmla="val 18900000"/>
            <a:gd name="adj2" fmla="val 2700000"/>
            <a:gd name="adj3" fmla="val 422"/>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816EC2-5608-4A8A-BD5F-465DB4E74DAD}">
      <dsp:nvSpPr>
        <dsp:cNvPr id="0" name=""/>
        <dsp:cNvSpPr/>
      </dsp:nvSpPr>
      <dsp:spPr>
        <a:xfrm>
          <a:off x="528806" y="379958"/>
          <a:ext cx="9909958" cy="7599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184" tIns="50800" rIns="50800" bIns="50800" numCol="1" spcCol="1270" anchor="ctr" anchorCtr="0">
          <a:noAutofit/>
        </a:bodyPr>
        <a:lstStyle/>
        <a:p>
          <a:pPr marL="0" lvl="0" indent="0" algn="just" defTabSz="889000">
            <a:lnSpc>
              <a:spcPct val="90000"/>
            </a:lnSpc>
            <a:spcBef>
              <a:spcPct val="0"/>
            </a:spcBef>
            <a:spcAft>
              <a:spcPct val="35000"/>
            </a:spcAft>
            <a:buNone/>
          </a:pPr>
          <a:r>
            <a:rPr lang="es-ES" sz="2000" kern="1200" dirty="0"/>
            <a:t>Cuando se le preguntó qué característica es la que más necesitan aquellos en posiciones de liderazgo, la mayoría de los ejecutivos principales de grandes compañías respondieron: </a:t>
          </a:r>
        </a:p>
        <a:p>
          <a:pPr marL="0" lvl="0" indent="0" algn="just" defTabSz="889000">
            <a:lnSpc>
              <a:spcPct val="90000"/>
            </a:lnSpc>
            <a:spcBef>
              <a:spcPct val="0"/>
            </a:spcBef>
            <a:spcAft>
              <a:spcPct val="35000"/>
            </a:spcAft>
            <a:buNone/>
          </a:pPr>
          <a:r>
            <a:rPr lang="es-ES" sz="2000" kern="1200" dirty="0"/>
            <a:t>“La habilidad de trabajar con la gente”.</a:t>
          </a:r>
        </a:p>
      </dsp:txBody>
      <dsp:txXfrm>
        <a:off x="528806" y="379958"/>
        <a:ext cx="9909958" cy="759917"/>
      </dsp:txXfrm>
    </dsp:sp>
    <dsp:sp modelId="{3421E56B-67C8-4111-B911-80ABBA538F4D}">
      <dsp:nvSpPr>
        <dsp:cNvPr id="0" name=""/>
        <dsp:cNvSpPr/>
      </dsp:nvSpPr>
      <dsp:spPr>
        <a:xfrm>
          <a:off x="53858" y="284968"/>
          <a:ext cx="949896" cy="94989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1472B3-2E31-4FB4-A516-807B84A41C09}">
      <dsp:nvSpPr>
        <dsp:cNvPr id="0" name=""/>
        <dsp:cNvSpPr/>
      </dsp:nvSpPr>
      <dsp:spPr>
        <a:xfrm>
          <a:off x="805036" y="1519834"/>
          <a:ext cx="9633728" cy="7599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184" tIns="50800" rIns="50800" bIns="50800" numCol="1" spcCol="1270" anchor="ctr" anchorCtr="0">
          <a:noAutofit/>
        </a:bodyPr>
        <a:lstStyle/>
        <a:p>
          <a:pPr marL="0" lvl="0" indent="0" algn="just" defTabSz="889000">
            <a:lnSpc>
              <a:spcPct val="90000"/>
            </a:lnSpc>
            <a:spcBef>
              <a:spcPct val="0"/>
            </a:spcBef>
            <a:spcAft>
              <a:spcPct val="35000"/>
            </a:spcAft>
            <a:buNone/>
          </a:pPr>
          <a:r>
            <a:rPr lang="es-ES" sz="2000" kern="1200" dirty="0"/>
            <a:t>“El ingrediente más importante en la fórmula del éxito es saber cómo llevarse bien con la gente”. Teddy Roosevelt</a:t>
          </a:r>
        </a:p>
      </dsp:txBody>
      <dsp:txXfrm>
        <a:off x="805036" y="1519834"/>
        <a:ext cx="9633728" cy="759917"/>
      </dsp:txXfrm>
    </dsp:sp>
    <dsp:sp modelId="{E0E78C8C-9F35-4B57-AAF8-6E5E484F6F0E}">
      <dsp:nvSpPr>
        <dsp:cNvPr id="0" name=""/>
        <dsp:cNvSpPr/>
      </dsp:nvSpPr>
      <dsp:spPr>
        <a:xfrm>
          <a:off x="330088" y="1424844"/>
          <a:ext cx="949896" cy="94989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E3F4AF-34D5-4573-94BE-4E9CF5E7C483}">
      <dsp:nvSpPr>
        <dsp:cNvPr id="0" name=""/>
        <dsp:cNvSpPr/>
      </dsp:nvSpPr>
      <dsp:spPr>
        <a:xfrm>
          <a:off x="528806" y="2659710"/>
          <a:ext cx="9909958" cy="7599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184" tIns="50800" rIns="50800" bIns="50800" numCol="1" spcCol="1270" anchor="ctr" anchorCtr="0">
          <a:noAutofit/>
        </a:bodyPr>
        <a:lstStyle/>
        <a:p>
          <a:pPr marL="0" lvl="0" indent="0" algn="just" defTabSz="889000">
            <a:lnSpc>
              <a:spcPct val="90000"/>
            </a:lnSpc>
            <a:spcBef>
              <a:spcPct val="0"/>
            </a:spcBef>
            <a:spcAft>
              <a:spcPct val="35000"/>
            </a:spcAft>
            <a:buNone/>
          </a:pPr>
          <a:r>
            <a:rPr lang="es-ES" sz="2000" kern="1200" dirty="0"/>
            <a:t>En estudios recientes de liderazgo en negocios americanos, ha sido comprobado que el ejecutivo promedio emplea tres cuartos de su día laboral relacionándose con GENTE.</a:t>
          </a:r>
        </a:p>
      </dsp:txBody>
      <dsp:txXfrm>
        <a:off x="528806" y="2659710"/>
        <a:ext cx="9909958" cy="759917"/>
      </dsp:txXfrm>
    </dsp:sp>
    <dsp:sp modelId="{36AEBAE8-F0AA-4AE4-81DE-CE84AEEA138C}">
      <dsp:nvSpPr>
        <dsp:cNvPr id="0" name=""/>
        <dsp:cNvSpPr/>
      </dsp:nvSpPr>
      <dsp:spPr>
        <a:xfrm>
          <a:off x="53858" y="2564720"/>
          <a:ext cx="949896" cy="94989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39A6C-AE4B-4A21-B4A0-648DF64748B0}">
      <dsp:nvSpPr>
        <dsp:cNvPr id="0" name=""/>
        <dsp:cNvSpPr/>
      </dsp:nvSpPr>
      <dsp:spPr>
        <a:xfrm rot="16200000">
          <a:off x="1505580" y="-1505580"/>
          <a:ext cx="1848970" cy="4860131"/>
        </a:xfrm>
        <a:prstGeom prst="round1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s-ES" sz="6600" b="1" kern="1200" dirty="0"/>
            <a:t>SUMAN</a:t>
          </a:r>
          <a:endParaRPr lang="es-ES" sz="2500" b="1" kern="1200" dirty="0"/>
        </a:p>
      </dsp:txBody>
      <dsp:txXfrm rot="5400000">
        <a:off x="-1" y="1"/>
        <a:ext cx="4860131" cy="1386727"/>
      </dsp:txXfrm>
    </dsp:sp>
    <dsp:sp modelId="{3E7A6A2E-0202-454B-93A7-214D84C76529}">
      <dsp:nvSpPr>
        <dsp:cNvPr id="0" name=""/>
        <dsp:cNvSpPr/>
      </dsp:nvSpPr>
      <dsp:spPr>
        <a:xfrm>
          <a:off x="4860131" y="0"/>
          <a:ext cx="4860131" cy="1848970"/>
        </a:xfrm>
        <a:prstGeom prst="round1Rect">
          <a:avLst/>
        </a:prstGeom>
        <a:solidFill>
          <a:schemeClr val="accent5">
            <a:hueOff val="-2451115"/>
            <a:satOff val="-3409"/>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s-ES" sz="6600" b="1" kern="1200" dirty="0"/>
            <a:t>RESTAN</a:t>
          </a:r>
        </a:p>
      </dsp:txBody>
      <dsp:txXfrm>
        <a:off x="4860131" y="0"/>
        <a:ext cx="4860131" cy="1386727"/>
      </dsp:txXfrm>
    </dsp:sp>
    <dsp:sp modelId="{11165792-58B1-42AF-8790-A7C31CCED097}">
      <dsp:nvSpPr>
        <dsp:cNvPr id="0" name=""/>
        <dsp:cNvSpPr/>
      </dsp:nvSpPr>
      <dsp:spPr>
        <a:xfrm rot="10800000">
          <a:off x="0" y="1848970"/>
          <a:ext cx="4860131" cy="1848970"/>
        </a:xfrm>
        <a:prstGeom prst="round1Rect">
          <a:avLst/>
        </a:prstGeom>
        <a:solidFill>
          <a:schemeClr val="accent5">
            <a:hueOff val="-4902230"/>
            <a:satOff val="-6819"/>
            <a:lumOff val="-26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s-ES" sz="5400" b="1" kern="1200" dirty="0"/>
            <a:t>MULTIPLICAN</a:t>
          </a:r>
        </a:p>
      </dsp:txBody>
      <dsp:txXfrm rot="10800000">
        <a:off x="0" y="2311212"/>
        <a:ext cx="4860131" cy="1386727"/>
      </dsp:txXfrm>
    </dsp:sp>
    <dsp:sp modelId="{CD141E7B-73D3-4DD5-95AA-0099362D6A94}">
      <dsp:nvSpPr>
        <dsp:cNvPr id="0" name=""/>
        <dsp:cNvSpPr/>
      </dsp:nvSpPr>
      <dsp:spPr>
        <a:xfrm rot="5400000">
          <a:off x="6365711" y="343389"/>
          <a:ext cx="1848970" cy="4860131"/>
        </a:xfrm>
        <a:prstGeom prst="round1Rect">
          <a:avLst/>
        </a:prstGeom>
        <a:solidFill>
          <a:schemeClr val="accent5">
            <a:hueOff val="-7353344"/>
            <a:satOff val="-1022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469392" rIns="469392" bIns="469392" numCol="1" spcCol="1270" anchor="ctr" anchorCtr="0">
          <a:noAutofit/>
        </a:bodyPr>
        <a:lstStyle/>
        <a:p>
          <a:pPr marL="0" lvl="0" indent="0" algn="ctr" defTabSz="2933700">
            <a:lnSpc>
              <a:spcPct val="90000"/>
            </a:lnSpc>
            <a:spcBef>
              <a:spcPct val="0"/>
            </a:spcBef>
            <a:spcAft>
              <a:spcPct val="35000"/>
            </a:spcAft>
            <a:buNone/>
          </a:pPr>
          <a:r>
            <a:rPr lang="es-ES" sz="6600" b="1" kern="1200" dirty="0"/>
            <a:t>DIVIDEN</a:t>
          </a:r>
        </a:p>
      </dsp:txBody>
      <dsp:txXfrm rot="-5400000">
        <a:off x="4860130" y="2311212"/>
        <a:ext cx="4860131" cy="1386727"/>
      </dsp:txXfrm>
    </dsp:sp>
    <dsp:sp modelId="{9BABD946-0F06-4289-AA6B-684EE3883321}">
      <dsp:nvSpPr>
        <dsp:cNvPr id="0" name=""/>
        <dsp:cNvSpPr/>
      </dsp:nvSpPr>
      <dsp:spPr>
        <a:xfrm>
          <a:off x="3402091" y="1386727"/>
          <a:ext cx="2916078" cy="924485"/>
        </a:xfrm>
        <a:prstGeom prst="roundRect">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t>Algunas personas en nuestras vidas</a:t>
          </a:r>
        </a:p>
      </dsp:txBody>
      <dsp:txXfrm>
        <a:off x="3447221" y="1431857"/>
        <a:ext cx="2825818" cy="83422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56390-0241-47C0-96AA-05580D40F28D}" type="datetimeFigureOut">
              <a:rPr lang="es-CO" smtClean="0"/>
              <a:t>29/08/2020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30C40-1FC2-4AD1-A076-3BC30991CFD8}" type="slidenum">
              <a:rPr lang="es-CO" smtClean="0"/>
              <a:t>‹Nº›</a:t>
            </a:fld>
            <a:endParaRPr lang="es-CO"/>
          </a:p>
        </p:txBody>
      </p:sp>
    </p:spTree>
    <p:extLst>
      <p:ext uri="{BB962C8B-B14F-4D97-AF65-F5344CB8AC3E}">
        <p14:creationId xmlns:p14="http://schemas.microsoft.com/office/powerpoint/2010/main" val="46448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O"/>
          </a:p>
        </p:txBody>
      </p:sp>
      <p:sp>
        <p:nvSpPr>
          <p:cNvPr id="122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442FF6-4651-4DF0-B57D-6AF60295B63E}" type="slidenum">
              <a:rPr lang="es-ES" altLang="es-CO">
                <a:solidFill>
                  <a:prstClr val="black"/>
                </a:solidFill>
                <a:latin typeface="Tahoma" panose="020B0604030504040204" pitchFamily="34" charset="0"/>
              </a:rPr>
              <a:pPr>
                <a:spcBef>
                  <a:spcPct val="0"/>
                </a:spcBef>
              </a:pPr>
              <a:t>8</a:t>
            </a:fld>
            <a:endParaRPr lang="es-ES" altLang="es-CO">
              <a:solidFill>
                <a:prstClr val="black"/>
              </a:solidFill>
              <a:latin typeface="Tahoma" panose="020B0604030504040204" pitchFamily="34" charset="0"/>
            </a:endParaRPr>
          </a:p>
        </p:txBody>
      </p:sp>
    </p:spTree>
    <p:extLst>
      <p:ext uri="{BB962C8B-B14F-4D97-AF65-F5344CB8AC3E}">
        <p14:creationId xmlns:p14="http://schemas.microsoft.com/office/powerpoint/2010/main" val="120756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b="1" i="1" dirty="0"/>
              <a:t>Exagerar el valor del habla: </a:t>
            </a:r>
            <a:r>
              <a:rPr lang="es-CR" dirty="0"/>
              <a:t>La mayoría de las personas exageran el valor de hablar y menosprecian el oír, Escuche el doble de lo que hable.</a:t>
            </a:r>
          </a:p>
          <a:p>
            <a:r>
              <a:rPr lang="es-CR" b="1" i="1" dirty="0"/>
              <a:t>Falta de enfoque: </a:t>
            </a:r>
            <a:r>
              <a:rPr lang="es-CR" dirty="0"/>
              <a:t>si desea convertirse en mejor oyente, necesita aprender a dirigir esa energía y atención positivamente concentrándose en la persona con quien está. Observe el lenguaje corporal. Mire los cambios en la expresión facial. Vea los ojos de la persona.</a:t>
            </a:r>
          </a:p>
          <a:p>
            <a:r>
              <a:rPr lang="es-CR" b="1" i="1" dirty="0"/>
              <a:t>La fatiga mental</a:t>
            </a:r>
          </a:p>
          <a:p>
            <a:r>
              <a:rPr lang="es-CR" b="1" i="1" dirty="0"/>
              <a:t>Los estereotipos: </a:t>
            </a:r>
            <a:r>
              <a:rPr lang="es-CR" dirty="0"/>
              <a:t>Estereotipar a otros puede ser una enorme barrera para escuchar. Tiende a hacer que escuchemos lo que esperamos en lugar de lo que dice el otro realmente.</a:t>
            </a:r>
          </a:p>
          <a:p>
            <a:r>
              <a:rPr lang="es-CR" b="1" i="1" dirty="0"/>
              <a:t>La carga emocional personal: </a:t>
            </a:r>
            <a:r>
              <a:rPr lang="es-CR" dirty="0"/>
              <a:t>Sus experiencias, tanto positivas como negativas, colorean la manera en la que ve la vida y moldea sus expectativas. Si jamás resuelve sus fuertes experiencias emocionales, es posible que filtre lo que otros digan mediante esas experiencias. EJEMPLO DEL GATO EN LA ESTUFA Si anda preocupado con ciertos temas, si uno en particular lo pone a la defensiva, o si frecuentemente proyecta su punto de vista en otros, es probable que tenga que resolver sus asuntos antes de que pueda convertirse en un líder efectivo.</a:t>
            </a:r>
          </a:p>
          <a:p>
            <a:r>
              <a:rPr lang="es-CR" b="1" i="1" dirty="0"/>
              <a:t>El egocentrismo: </a:t>
            </a:r>
            <a:r>
              <a:rPr lang="es-CR" dirty="0"/>
              <a:t>Si no le importa más nadie que usted, no escuchará a otros. Pero lo irónico es que cuando no </a:t>
            </a:r>
          </a:p>
        </p:txBody>
      </p:sp>
      <p:sp>
        <p:nvSpPr>
          <p:cNvPr id="4" name="Marcador de número de diapositiva 3"/>
          <p:cNvSpPr>
            <a:spLocks noGrp="1"/>
          </p:cNvSpPr>
          <p:nvPr>
            <p:ph type="sldNum" sz="quarter" idx="10"/>
          </p:nvPr>
        </p:nvSpPr>
        <p:spPr/>
        <p:txBody>
          <a:bodyPr/>
          <a:lstStyle/>
          <a:p>
            <a:pPr>
              <a:defRPr/>
            </a:pPr>
            <a:fld id="{1D319E8B-7AA2-42A1-A2A4-F888E33CBC07}" type="slidenum">
              <a:rPr lang="en-US" smtClean="0">
                <a:solidFill>
                  <a:prstClr val="black"/>
                </a:solidFill>
              </a:rPr>
              <a:pPr>
                <a:defRPr/>
              </a:pPr>
              <a:t>15</a:t>
            </a:fld>
            <a:endParaRPr lang="es-US">
              <a:solidFill>
                <a:prstClr val="black"/>
              </a:solidFill>
            </a:endParaRPr>
          </a:p>
        </p:txBody>
      </p:sp>
    </p:spTree>
    <p:extLst>
      <p:ext uri="{BB962C8B-B14F-4D97-AF65-F5344CB8AC3E}">
        <p14:creationId xmlns:p14="http://schemas.microsoft.com/office/powerpoint/2010/main" val="328234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La soledad no es un problema del cargo, es un problema de la personalidad.</a:t>
            </a:r>
          </a:p>
          <a:p>
            <a:pPr>
              <a:spcBef>
                <a:spcPct val="0"/>
              </a:spcBef>
            </a:pPr>
            <a:r>
              <a:rPr lang="en-US" altLang="en-US"/>
              <a:t>Evite pensar en las posiciones.</a:t>
            </a:r>
          </a:p>
          <a:p>
            <a:pPr>
              <a:spcBef>
                <a:spcPct val="0"/>
              </a:spcBef>
            </a:pPr>
            <a:endParaRPr lang="es-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9252FE6-FA04-4B24-848A-DFA5E831D293}" type="slidenum">
              <a:rPr lang="en-US" altLang="en-US">
                <a:solidFill>
                  <a:prstClr val="black"/>
                </a:solidFill>
              </a:rPr>
              <a:pPr fontAlgn="base">
                <a:spcBef>
                  <a:spcPct val="0"/>
                </a:spcBef>
                <a:spcAft>
                  <a:spcPct val="0"/>
                </a:spcAft>
              </a:pPr>
              <a:t>31</a:t>
            </a:fld>
            <a:endParaRPr lang="es-US" altLang="en-US">
              <a:solidFill>
                <a:prstClr val="black"/>
              </a:solidFill>
            </a:endParaRPr>
          </a:p>
        </p:txBody>
      </p:sp>
    </p:spTree>
    <p:extLst>
      <p:ext uri="{BB962C8B-B14F-4D97-AF65-F5344CB8AC3E}">
        <p14:creationId xmlns:p14="http://schemas.microsoft.com/office/powerpoint/2010/main" val="207494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Si asciende sin establecer conexiones, podrá ganar autoridad, pero no tendrá muchos amigos</a:t>
            </a:r>
          </a:p>
          <a:p>
            <a:pPr>
              <a:spcBef>
                <a:spcPct val="0"/>
              </a:spcBef>
            </a:pPr>
            <a:r>
              <a:rPr lang="en-US" altLang="en-US"/>
              <a:t>Si establece conexiones pero no tiene muchos deseos de ascender, podrá terminar con muchos amigos pero no tendrá mucha autoridad para lograr nada</a:t>
            </a:r>
          </a:p>
          <a:p>
            <a:pPr>
              <a:spcBef>
                <a:spcPct val="0"/>
              </a:spcBef>
            </a:pPr>
            <a:r>
              <a:rPr lang="en-US" altLang="en-US"/>
              <a:t>Ascender o establecer conexión no son propuestas excluyentes sino complementarias.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5134DCC-3615-4C9E-A73B-C18117D90F5B}" type="slidenum">
              <a:rPr lang="en-US" altLang="en-US">
                <a:solidFill>
                  <a:prstClr val="black"/>
                </a:solidFill>
              </a:rPr>
              <a:pPr fontAlgn="base">
                <a:spcBef>
                  <a:spcPct val="0"/>
                </a:spcBef>
                <a:spcAft>
                  <a:spcPct val="0"/>
                </a:spcAft>
              </a:pPr>
              <a:t>33</a:t>
            </a:fld>
            <a:endParaRPr lang="es-US" altLang="en-US">
              <a:solidFill>
                <a:prstClr val="black"/>
              </a:solidFill>
            </a:endParaRPr>
          </a:p>
        </p:txBody>
      </p:sp>
    </p:spTree>
    <p:extLst>
      <p:ext uri="{BB962C8B-B14F-4D97-AF65-F5344CB8AC3E}">
        <p14:creationId xmlns:p14="http://schemas.microsoft.com/office/powerpoint/2010/main" val="185161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5CA630-F922-4996-97F2-0755B788E37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7333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dirty="0"/>
              <a:t>Aumentar su influencia equivale a aumentar su liderazgo.</a:t>
            </a:r>
            <a:endParaRPr lang="es-US" dirty="0"/>
          </a:p>
        </p:txBody>
      </p:sp>
      <p:sp>
        <p:nvSpPr>
          <p:cNvPr id="4" name="Slide Number Placeholder 3"/>
          <p:cNvSpPr>
            <a:spLocks noGrp="1"/>
          </p:cNvSpPr>
          <p:nvPr>
            <p:ph type="sldNum" sz="quarter" idx="10"/>
          </p:nvPr>
        </p:nvSpPr>
        <p:spPr/>
        <p:txBody>
          <a:bodyPr/>
          <a:lstStyle/>
          <a:p>
            <a:fld id="{1D319E8B-7AA2-42A1-A2A4-F888E33CBC07}" type="slidenum">
              <a:rPr lang="en-US" smtClean="0">
                <a:solidFill>
                  <a:prstClr val="black"/>
                </a:solidFill>
              </a:rPr>
              <a:pPr/>
              <a:t>40</a:t>
            </a:fld>
            <a:endParaRPr lang="es-US">
              <a:solidFill>
                <a:prstClr val="black"/>
              </a:solidFill>
            </a:endParaRPr>
          </a:p>
        </p:txBody>
      </p:sp>
    </p:spTree>
    <p:extLst>
      <p:ext uri="{BB962C8B-B14F-4D97-AF65-F5344CB8AC3E}">
        <p14:creationId xmlns:p14="http://schemas.microsoft.com/office/powerpoint/2010/main" val="197925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A6B0D-CE62-B946-89C1-58889C415A0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93328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A6B0D-CE62-B946-89C1-58889C415A0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05806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912570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54070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2876592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20747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584645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692783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6429092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568927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4654772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7728141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088487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45962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5020794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6215344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873314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0394670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9964731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2"/>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7552"/>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s-UY">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4339375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s-UY">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4973276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s-UY">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823296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0168967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088873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38370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a:t>Haga clic para modificar el estilo de título del patrón</a:t>
            </a:r>
            <a:endParaRPr lang="es-UY"/>
          </a:p>
        </p:txBody>
      </p:sp>
      <p:sp>
        <p:nvSpPr>
          <p:cNvPr id="3" name="2 Marcador de texto"/>
          <p:cNvSpPr>
            <a:spLocks noGrp="1"/>
          </p:cNvSpPr>
          <p:nvPr>
            <p:ph type="body" sz="half" idx="1"/>
          </p:nvPr>
        </p:nvSpPr>
        <p:spPr>
          <a:xfrm>
            <a:off x="46568"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6172201"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5FB2E0F4-29A3-47C9-A088-B21167F2024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6082626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9931662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a:t>Haga clic para modificar el estilo de título del patrón</a:t>
            </a:r>
            <a:endParaRPr lang="es-UY"/>
          </a:p>
        </p:txBody>
      </p:sp>
      <p:sp>
        <p:nvSpPr>
          <p:cNvPr id="3" name="2 Marcador de texto"/>
          <p:cNvSpPr>
            <a:spLocks noGrp="1"/>
          </p:cNvSpPr>
          <p:nvPr>
            <p:ph type="body" sz="half" idx="1"/>
          </p:nvPr>
        </p:nvSpPr>
        <p:spPr>
          <a:xfrm>
            <a:off x="46568"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6172201"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5FB2E0F4-29A3-47C9-A088-B21167F2024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1844336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609600" y="457200"/>
            <a:ext cx="10972800" cy="1371600"/>
          </a:xfrm>
        </p:spPr>
        <p:txBody>
          <a:bodyPr/>
          <a:lstStyle/>
          <a:p>
            <a:r>
              <a:rPr lang="es-ES"/>
              <a:t>Haga clic para modificar el estilo de título del patrón</a:t>
            </a:r>
            <a:endParaRPr lang="es-CO"/>
          </a:p>
        </p:txBody>
      </p:sp>
      <p:sp>
        <p:nvSpPr>
          <p:cNvPr id="3" name="Marcador de SmartArt 2"/>
          <p:cNvSpPr>
            <a:spLocks noGrp="1"/>
          </p:cNvSpPr>
          <p:nvPr>
            <p:ph type="dgm" idx="1"/>
          </p:nvPr>
        </p:nvSpPr>
        <p:spPr>
          <a:xfrm>
            <a:off x="609600" y="1981200"/>
            <a:ext cx="10972800" cy="3886200"/>
          </a:xfrm>
        </p:spPr>
        <p:txBody>
          <a:bodyPr/>
          <a:lstStyle/>
          <a:p>
            <a:endParaRPr lang="es-CO"/>
          </a:p>
        </p:txBody>
      </p:sp>
      <p:sp>
        <p:nvSpPr>
          <p:cNvPr id="4" name="Marcador de pie de página 3"/>
          <p:cNvSpPr>
            <a:spLocks noGrp="1"/>
          </p:cNvSpPr>
          <p:nvPr>
            <p:ph type="ftr" sz="quarter" idx="10"/>
          </p:nvPr>
        </p:nvSpPr>
        <p:spPr>
          <a:xfrm>
            <a:off x="4165600" y="6248400"/>
            <a:ext cx="3860800" cy="457200"/>
          </a:xfrm>
        </p:spPr>
        <p:txBody>
          <a:bodyPr/>
          <a:lstStyle>
            <a:lvl1pPr>
              <a:defRPr/>
            </a:lvl1pPr>
          </a:lstStyle>
          <a:p>
            <a:r>
              <a:rPr lang="es-ES" altLang="es-CO">
                <a:solidFill>
                  <a:prstClr val="black">
                    <a:lumMod val="65000"/>
                    <a:lumOff val="35000"/>
                  </a:prstClr>
                </a:solidFill>
              </a:rPr>
              <a:t>Carmen Mellado. Prof de FOL</a:t>
            </a:r>
          </a:p>
        </p:txBody>
      </p:sp>
      <p:sp>
        <p:nvSpPr>
          <p:cNvPr id="5" name="Marcador de número de diapositiva 4"/>
          <p:cNvSpPr>
            <a:spLocks noGrp="1"/>
          </p:cNvSpPr>
          <p:nvPr>
            <p:ph type="sldNum" sz="quarter" idx="11"/>
          </p:nvPr>
        </p:nvSpPr>
        <p:spPr>
          <a:xfrm>
            <a:off x="8737600" y="6248400"/>
            <a:ext cx="2844800" cy="457200"/>
          </a:xfrm>
        </p:spPr>
        <p:txBody>
          <a:bodyPr/>
          <a:lstStyle>
            <a:lvl1pPr>
              <a:defRPr/>
            </a:lvl1pPr>
          </a:lstStyle>
          <a:p>
            <a:fld id="{90E5CDE5-0162-4F7A-83B5-51016CA38188}" type="slidenum">
              <a:rPr lang="es-ES" altLang="es-CO">
                <a:solidFill>
                  <a:prstClr val="black">
                    <a:tint val="75000"/>
                  </a:prstClr>
                </a:solidFill>
              </a:rPr>
              <a:pPr/>
              <a:t>‹Nº›</a:t>
            </a:fld>
            <a:endParaRPr lang="es-ES" altLang="es-CO">
              <a:solidFill>
                <a:prstClr val="black">
                  <a:tint val="75000"/>
                </a:prstClr>
              </a:solidFill>
            </a:endParaRPr>
          </a:p>
        </p:txBody>
      </p:sp>
      <p:sp>
        <p:nvSpPr>
          <p:cNvPr id="6" name="Marcador de fecha 5"/>
          <p:cNvSpPr>
            <a:spLocks noGrp="1"/>
          </p:cNvSpPr>
          <p:nvPr>
            <p:ph type="dt" sz="half" idx="12"/>
          </p:nvPr>
        </p:nvSpPr>
        <p:spPr>
          <a:xfrm>
            <a:off x="609600" y="6245225"/>
            <a:ext cx="2844800" cy="476250"/>
          </a:xfrm>
        </p:spPr>
        <p:txBody>
          <a:bodyPr/>
          <a:lstStyle>
            <a:lvl1pPr>
              <a:defRPr/>
            </a:lvl1pPr>
          </a:lstStyle>
          <a:p>
            <a:endParaRPr lang="es-ES" altLang="es-CO">
              <a:solidFill>
                <a:prstClr val="black">
                  <a:lumMod val="65000"/>
                  <a:lumOff val="35000"/>
                </a:prstClr>
              </a:solidFill>
            </a:endParaRPr>
          </a:p>
        </p:txBody>
      </p:sp>
    </p:spTree>
    <p:extLst>
      <p:ext uri="{BB962C8B-B14F-4D97-AF65-F5344CB8AC3E}">
        <p14:creationId xmlns:p14="http://schemas.microsoft.com/office/powerpoint/2010/main" val="3911098950"/>
      </p:ext>
    </p:extLst>
  </p:cSld>
  <p:clrMapOvr>
    <a:masterClrMapping/>
  </p:clrMapOvr>
  <p:transition>
    <p:wipe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C8E5B-CFEF-45D5-B861-48641B7B6F61}" type="slidenum">
              <a:rPr lang="en-US" altLang="en-US">
                <a:solidFill>
                  <a:prstClr val="black">
                    <a:tint val="75000"/>
                  </a:prstClr>
                </a:solidFill>
              </a:rPr>
              <a:pPr>
                <a:defRPr/>
              </a:pPr>
              <a:t>‹Nº›</a:t>
            </a:fld>
            <a:endParaRPr lang="en-US" altLang="en-US">
              <a:solidFill>
                <a:prstClr val="black">
                  <a:tint val="75000"/>
                </a:prstClr>
              </a:solidFill>
            </a:endParaRPr>
          </a:p>
        </p:txBody>
      </p:sp>
    </p:spTree>
    <p:extLst>
      <p:ext uri="{BB962C8B-B14F-4D97-AF65-F5344CB8AC3E}">
        <p14:creationId xmlns:p14="http://schemas.microsoft.com/office/powerpoint/2010/main" val="9374744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356A42-2E85-41A6-B932-BEC7456340F1}"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19260176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E6566-5654-49C8-AE3D-5B15AFEBE6C7}"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18844902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895A04-C3AD-462F-85BC-DEB478207E2F}"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6606593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46568"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1"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4B4E-B929-4C92-9FF2-F0A8A41D4888}"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339881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8996B1-FDDE-4DE3-8294-9D2B41777660}"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9314019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DEB583-6E4F-498B-A53B-30239C83CF94}"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93123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609600" y="457200"/>
            <a:ext cx="10972800" cy="1371600"/>
          </a:xfrm>
        </p:spPr>
        <p:txBody>
          <a:bodyPr/>
          <a:lstStyle/>
          <a:p>
            <a:r>
              <a:rPr lang="es-ES"/>
              <a:t>Haga clic para modificar el estilo de título del patrón</a:t>
            </a:r>
            <a:endParaRPr lang="es-CO"/>
          </a:p>
        </p:txBody>
      </p:sp>
      <p:sp>
        <p:nvSpPr>
          <p:cNvPr id="3" name="Marcador de SmartArt 2"/>
          <p:cNvSpPr>
            <a:spLocks noGrp="1"/>
          </p:cNvSpPr>
          <p:nvPr>
            <p:ph type="dgm" idx="1"/>
          </p:nvPr>
        </p:nvSpPr>
        <p:spPr>
          <a:xfrm>
            <a:off x="609600" y="1981200"/>
            <a:ext cx="10972800" cy="3886200"/>
          </a:xfrm>
        </p:spPr>
        <p:txBody>
          <a:bodyPr/>
          <a:lstStyle/>
          <a:p>
            <a:endParaRPr lang="es-CO"/>
          </a:p>
        </p:txBody>
      </p:sp>
      <p:sp>
        <p:nvSpPr>
          <p:cNvPr id="4" name="Marcador de pie de página 3"/>
          <p:cNvSpPr>
            <a:spLocks noGrp="1"/>
          </p:cNvSpPr>
          <p:nvPr>
            <p:ph type="ftr" sz="quarter" idx="10"/>
          </p:nvPr>
        </p:nvSpPr>
        <p:spPr>
          <a:xfrm>
            <a:off x="4165600" y="6248400"/>
            <a:ext cx="3860800" cy="457200"/>
          </a:xfrm>
        </p:spPr>
        <p:txBody>
          <a:bodyPr/>
          <a:lstStyle>
            <a:lvl1pPr>
              <a:defRPr/>
            </a:lvl1pPr>
          </a:lstStyle>
          <a:p>
            <a:r>
              <a:rPr lang="es-ES" altLang="es-CO">
                <a:solidFill>
                  <a:prstClr val="black">
                    <a:lumMod val="65000"/>
                    <a:lumOff val="35000"/>
                  </a:prstClr>
                </a:solidFill>
              </a:rPr>
              <a:t>Carmen Mellado. Prof de FOL</a:t>
            </a:r>
          </a:p>
        </p:txBody>
      </p:sp>
      <p:sp>
        <p:nvSpPr>
          <p:cNvPr id="5" name="Marcador de número de diapositiva 4"/>
          <p:cNvSpPr>
            <a:spLocks noGrp="1"/>
          </p:cNvSpPr>
          <p:nvPr>
            <p:ph type="sldNum" sz="quarter" idx="11"/>
          </p:nvPr>
        </p:nvSpPr>
        <p:spPr>
          <a:xfrm>
            <a:off x="8737600" y="6248400"/>
            <a:ext cx="2844800" cy="457200"/>
          </a:xfrm>
        </p:spPr>
        <p:txBody>
          <a:bodyPr/>
          <a:lstStyle>
            <a:lvl1pPr>
              <a:defRPr/>
            </a:lvl1pPr>
          </a:lstStyle>
          <a:p>
            <a:fld id="{90E5CDE5-0162-4F7A-83B5-51016CA38188}" type="slidenum">
              <a:rPr lang="es-ES" altLang="es-CO">
                <a:solidFill>
                  <a:prstClr val="black">
                    <a:tint val="75000"/>
                  </a:prstClr>
                </a:solidFill>
              </a:rPr>
              <a:pPr/>
              <a:t>‹Nº›</a:t>
            </a:fld>
            <a:endParaRPr lang="es-ES" altLang="es-CO">
              <a:solidFill>
                <a:prstClr val="black">
                  <a:tint val="75000"/>
                </a:prstClr>
              </a:solidFill>
            </a:endParaRPr>
          </a:p>
        </p:txBody>
      </p:sp>
      <p:sp>
        <p:nvSpPr>
          <p:cNvPr id="6" name="Marcador de fecha 5"/>
          <p:cNvSpPr>
            <a:spLocks noGrp="1"/>
          </p:cNvSpPr>
          <p:nvPr>
            <p:ph type="dt" sz="half" idx="12"/>
          </p:nvPr>
        </p:nvSpPr>
        <p:spPr>
          <a:xfrm>
            <a:off x="609600" y="6245225"/>
            <a:ext cx="2844800" cy="476250"/>
          </a:xfrm>
        </p:spPr>
        <p:txBody>
          <a:bodyPr/>
          <a:lstStyle>
            <a:lvl1pPr>
              <a:defRPr/>
            </a:lvl1pPr>
          </a:lstStyle>
          <a:p>
            <a:endParaRPr lang="es-ES" altLang="es-CO">
              <a:solidFill>
                <a:prstClr val="black">
                  <a:lumMod val="65000"/>
                  <a:lumOff val="35000"/>
                </a:prstClr>
              </a:solidFill>
            </a:endParaRPr>
          </a:p>
        </p:txBody>
      </p:sp>
    </p:spTree>
    <p:extLst>
      <p:ext uri="{BB962C8B-B14F-4D97-AF65-F5344CB8AC3E}">
        <p14:creationId xmlns:p14="http://schemas.microsoft.com/office/powerpoint/2010/main" val="3923446361"/>
      </p:ext>
    </p:extLst>
  </p:cSld>
  <p:clrMapOvr>
    <a:masterClrMapping/>
  </p:clrMapOvr>
  <p:transition>
    <p:wipe dir="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563CC9C-18DF-4AB5-A96D-E9F9302D231D}"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42423993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B6E7AA-1434-4A6E-9429-B8DC6E79E936}"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878603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675621-A3AB-4024-9D7D-7E7C8DBF6227}"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30634178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F1684B-A377-465F-8436-043463DD1583}"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498111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56701" y="866775"/>
            <a:ext cx="3035300" cy="58753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46567" y="866775"/>
            <a:ext cx="8906933" cy="58753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1975A2-515F-4324-B6BF-FA55D39F226C}"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5474156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734733" y="866776"/>
            <a:ext cx="9457267" cy="1662113"/>
          </a:xfrm>
        </p:spPr>
        <p:txBody>
          <a:bodyPr/>
          <a:lstStyle/>
          <a:p>
            <a:r>
              <a:rPr lang="es-ES"/>
              <a:t>Haga clic para modificar el estilo de título del patrón</a:t>
            </a:r>
            <a:endParaRPr lang="es-CO"/>
          </a:p>
        </p:txBody>
      </p:sp>
      <p:sp>
        <p:nvSpPr>
          <p:cNvPr id="3" name="Marcador de texto 2"/>
          <p:cNvSpPr>
            <a:spLocks noGrp="1"/>
          </p:cNvSpPr>
          <p:nvPr>
            <p:ph type="body" sz="half" idx="1"/>
          </p:nvPr>
        </p:nvSpPr>
        <p:spPr>
          <a:xfrm>
            <a:off x="46568"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1"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2B19F5-2218-4C7A-9D49-D077EF108480}"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31326194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2734733" y="866776"/>
            <a:ext cx="9457267" cy="1662113"/>
          </a:xfr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46568"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172201" y="2349501"/>
            <a:ext cx="5922433" cy="43926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9A351-08A9-4BD5-82DA-F3EBC755CC46}"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13663618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2734733" y="866776"/>
            <a:ext cx="9457267" cy="1662113"/>
          </a:xfrm>
        </p:spPr>
        <p:txBody>
          <a:bodyPr/>
          <a:lstStyle/>
          <a:p>
            <a:r>
              <a:rPr lang="es-ES"/>
              <a:t>Haga clic para modificar el estilo de título del patrón</a:t>
            </a:r>
            <a:endParaRPr lang="es-CO"/>
          </a:p>
        </p:txBody>
      </p:sp>
      <p:sp>
        <p:nvSpPr>
          <p:cNvPr id="3" name="Marcador de texto 2"/>
          <p:cNvSpPr>
            <a:spLocks noGrp="1"/>
          </p:cNvSpPr>
          <p:nvPr>
            <p:ph type="body" sz="half" idx="1"/>
          </p:nvPr>
        </p:nvSpPr>
        <p:spPr>
          <a:xfrm>
            <a:off x="46567" y="2349501"/>
            <a:ext cx="12048067" cy="21193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567" y="4621213"/>
            <a:ext cx="12048067" cy="21209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C39F2-5307-459A-B959-C915EDB869C1}"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28443193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6568" y="866775"/>
            <a:ext cx="12145433" cy="5875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40767F-D0A8-432D-A084-4D64464215E4}"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38858455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Título 1"/>
          <p:cNvSpPr>
            <a:spLocks noGrp="1"/>
          </p:cNvSpPr>
          <p:nvPr>
            <p:ph type="title"/>
          </p:nvPr>
        </p:nvSpPr>
        <p:spPr>
          <a:xfrm>
            <a:off x="2734733" y="866776"/>
            <a:ext cx="9457267" cy="1662113"/>
          </a:xfrm>
        </p:spPr>
        <p:txBody>
          <a:bodyPr/>
          <a:lstStyle/>
          <a:p>
            <a:r>
              <a:rPr lang="es-ES"/>
              <a:t>Haga clic para modificar el estilo de título del patrón</a:t>
            </a:r>
            <a:endParaRPr lang="es-CO"/>
          </a:p>
        </p:txBody>
      </p:sp>
      <p:sp>
        <p:nvSpPr>
          <p:cNvPr id="3" name="Marcador de gráfico 2"/>
          <p:cNvSpPr>
            <a:spLocks noGrp="1"/>
          </p:cNvSpPr>
          <p:nvPr>
            <p:ph type="chart" idx="1"/>
          </p:nvPr>
        </p:nvSpPr>
        <p:spPr>
          <a:xfrm>
            <a:off x="46567" y="2349501"/>
            <a:ext cx="12048067" cy="4392613"/>
          </a:xfrm>
        </p:spPr>
        <p:txBody>
          <a:bodyPr/>
          <a:lstStyle/>
          <a:p>
            <a:pPr lvl="0"/>
            <a:endParaRPr lang="es-CO"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C78FEC-1E12-4390-8223-8870099A47B7}" type="slidenum">
              <a:rPr lang="es-ES" altLang="es-CO">
                <a:solidFill>
                  <a:srgbClr val="000000"/>
                </a:solidFill>
              </a:rPr>
              <a:pPr>
                <a:defRPr/>
              </a:pPr>
              <a:t>‹Nº›</a:t>
            </a:fld>
            <a:endParaRPr lang="es-ES" altLang="es-CO">
              <a:solidFill>
                <a:srgbClr val="000000"/>
              </a:solidFill>
            </a:endParaRPr>
          </a:p>
        </p:txBody>
      </p:sp>
    </p:spTree>
    <p:extLst>
      <p:ext uri="{BB962C8B-B14F-4D97-AF65-F5344CB8AC3E}">
        <p14:creationId xmlns:p14="http://schemas.microsoft.com/office/powerpoint/2010/main" val="199713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C8E5B-CFEF-45D5-B861-48641B7B6F61}" type="slidenum">
              <a:rPr lang="en-US" altLang="en-US">
                <a:solidFill>
                  <a:prstClr val="black">
                    <a:tint val="75000"/>
                  </a:prstClr>
                </a:solidFill>
              </a:rPr>
              <a:pPr>
                <a:defRPr/>
              </a:pPr>
              <a:t>‹Nº›</a:t>
            </a:fld>
            <a:endParaRPr lang="en-US" altLang="en-US">
              <a:solidFill>
                <a:prstClr val="black">
                  <a:tint val="75000"/>
                </a:prstClr>
              </a:solidFill>
            </a:endParaRPr>
          </a:p>
        </p:txBody>
      </p:sp>
    </p:spTree>
    <p:extLst>
      <p:ext uri="{BB962C8B-B14F-4D97-AF65-F5344CB8AC3E}">
        <p14:creationId xmlns:p14="http://schemas.microsoft.com/office/powerpoint/2010/main" val="14872636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2288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4316070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8067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15739392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el estilo de texto del patrón</a:t>
            </a:r>
          </a:p>
        </p:txBody>
      </p:sp>
      <p:sp>
        <p:nvSpPr>
          <p:cNvPr id="6" name="Content Placeholder 5"/>
          <p:cNvSpPr>
            <a:spLocks noGrp="1"/>
          </p:cNvSpPr>
          <p:nvPr>
            <p:ph sz="quarter" idx="4"/>
          </p:nvPr>
        </p:nvSpPr>
        <p:spPr>
          <a:xfrm>
            <a:off x="5989320" y="2967788"/>
            <a:ext cx="4754880" cy="33415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435699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24132235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1572116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22795846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9672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spTree>
    <p:extLst>
      <p:ext uri="{BB962C8B-B14F-4D97-AF65-F5344CB8AC3E}">
        <p14:creationId xmlns:p14="http://schemas.microsoft.com/office/powerpoint/2010/main" val="1553652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0"/>
            <a:ext cx="10972800" cy="21717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3924300"/>
            <a:ext cx="10972800" cy="21717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CAFD92DE-CDEE-43AC-9EE5-EFA508E65219}" type="slidenum">
              <a:rPr lang="en-US" altLang="es-CO">
                <a:solidFill>
                  <a:srgbClr val="FFFFFF"/>
                </a:solidFill>
              </a:rPr>
              <a:pPr/>
              <a:t>‹Nº›</a:t>
            </a:fld>
            <a:endParaRPr lang="en-US" altLang="es-CO">
              <a:solidFill>
                <a:srgbClr val="FFFFFF"/>
              </a:solidFill>
            </a:endParaRPr>
          </a:p>
        </p:txBody>
      </p:sp>
    </p:spTree>
    <p:extLst>
      <p:ext uri="{BB962C8B-B14F-4D97-AF65-F5344CB8AC3E}">
        <p14:creationId xmlns:p14="http://schemas.microsoft.com/office/powerpoint/2010/main" val="33880554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prstClr val="black">
                    <a:lumMod val="95000"/>
                    <a:lumOff val="5000"/>
                  </a:prstClr>
                </a:solidFill>
              </a:rPr>
              <a:pPr/>
              <a:t>8/29/2020</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95000"/>
                    <a:lumOff val="5000"/>
                  </a:prstClr>
                </a:solidFill>
              </a:rPr>
              <a:pPr/>
              <a:t>‹Nº›</a:t>
            </a:fld>
            <a:endParaRPr lang="en-US" dirty="0">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8378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980171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51716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72934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637045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227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223233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404360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060491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60908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C9D18721-C88D-4EF7-B788-4B354E654E52}" type="slidenum">
              <a:rPr lang="en-US" altLang="es-CO">
                <a:solidFill>
                  <a:prstClr val="black">
                    <a:tint val="75000"/>
                  </a:prstClr>
                </a:solidFill>
              </a:rPr>
              <a:pPr/>
              <a:t>‹Nº›</a:t>
            </a:fld>
            <a:endParaRPr lang="en-US" altLang="es-CO">
              <a:solidFill>
                <a:prstClr val="black">
                  <a:tint val="75000"/>
                </a:prstClr>
              </a:solidFill>
            </a:endParaRPr>
          </a:p>
        </p:txBody>
      </p:sp>
    </p:spTree>
    <p:extLst>
      <p:ext uri="{BB962C8B-B14F-4D97-AF65-F5344CB8AC3E}">
        <p14:creationId xmlns:p14="http://schemas.microsoft.com/office/powerpoint/2010/main" val="203881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685463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58545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3"/>
            <a:ext cx="10058400" cy="2593975"/>
          </a:xfrm>
        </p:spPr>
        <p:txBody>
          <a:bodyPr anchor="b"/>
          <a:lstStyle>
            <a:lvl1pPr>
              <a:defRPr sz="4950">
                <a:ln>
                  <a:noFill/>
                </a:ln>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5" name="Footer Placeholder 4"/>
          <p:cNvSpPr>
            <a:spLocks noGrp="1"/>
          </p:cNvSpPr>
          <p:nvPr>
            <p:ph type="ftr" sz="quarter" idx="11"/>
          </p:nvPr>
        </p:nvSpPr>
        <p:spPr/>
        <p:txBody>
          <a:bodyPr/>
          <a:lstStyle/>
          <a:p>
            <a:endParaRPr lang="es-CR">
              <a:solidFill>
                <a:srgbClr val="DFDCB7"/>
              </a:solidFill>
            </a:endParaRPr>
          </a:p>
        </p:txBody>
      </p:sp>
      <p:sp>
        <p:nvSpPr>
          <p:cNvPr id="6" name="Slide Number Placeholder 5"/>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17193996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5" name="Footer Placeholder 4"/>
          <p:cNvSpPr>
            <a:spLocks noGrp="1"/>
          </p:cNvSpPr>
          <p:nvPr>
            <p:ph type="ftr" sz="quarter" idx="11"/>
          </p:nvPr>
        </p:nvSpPr>
        <p:spPr/>
        <p:txBody>
          <a:bodyPr/>
          <a:lstStyle/>
          <a:p>
            <a:endParaRPr lang="es-CR">
              <a:solidFill>
                <a:srgbClr val="DFDCB7"/>
              </a:solidFill>
            </a:endParaRPr>
          </a:p>
        </p:txBody>
      </p:sp>
      <p:sp>
        <p:nvSpPr>
          <p:cNvPr id="6" name="Slide Number Placeholder 5"/>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27910572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6" y="5486400"/>
            <a:ext cx="10212916" cy="1168400"/>
          </a:xfrm>
        </p:spPr>
        <p:txBody>
          <a:bodyPr anchor="t"/>
          <a:lstStyle>
            <a:lvl1pPr algn="l">
              <a:defRPr sz="27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63086" y="3852863"/>
            <a:ext cx="8180916" cy="1633538"/>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5" name="Footer Placeholder 4"/>
          <p:cNvSpPr>
            <a:spLocks noGrp="1"/>
          </p:cNvSpPr>
          <p:nvPr>
            <p:ph type="ftr" sz="quarter" idx="11"/>
          </p:nvPr>
        </p:nvSpPr>
        <p:spPr/>
        <p:txBody>
          <a:bodyPr/>
          <a:lstStyle/>
          <a:p>
            <a:endParaRPr lang="es-CR">
              <a:solidFill>
                <a:srgbClr val="DFDCB7"/>
              </a:solidFill>
            </a:endParaRPr>
          </a:p>
        </p:txBody>
      </p:sp>
      <p:sp>
        <p:nvSpPr>
          <p:cNvPr id="6" name="Slide Number Placeholder 5"/>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34904598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6" name="Footer Placeholder 5"/>
          <p:cNvSpPr>
            <a:spLocks noGrp="1"/>
          </p:cNvSpPr>
          <p:nvPr>
            <p:ph type="ftr" sz="quarter" idx="11"/>
          </p:nvPr>
        </p:nvSpPr>
        <p:spPr/>
        <p:txBody>
          <a:bodyPr/>
          <a:lstStyle/>
          <a:p>
            <a:endParaRPr lang="es-CR">
              <a:solidFill>
                <a:srgbClr val="DFDCB7"/>
              </a:solidFill>
            </a:endParaRPr>
          </a:p>
        </p:txBody>
      </p:sp>
      <p:sp>
        <p:nvSpPr>
          <p:cNvPr id="7" name="Slide Number Placeholder 6"/>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22295600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8" name="Footer Placeholder 7"/>
          <p:cNvSpPr>
            <a:spLocks noGrp="1"/>
          </p:cNvSpPr>
          <p:nvPr>
            <p:ph type="ftr" sz="quarter" idx="11"/>
          </p:nvPr>
        </p:nvSpPr>
        <p:spPr/>
        <p:txBody>
          <a:bodyPr/>
          <a:lstStyle/>
          <a:p>
            <a:endParaRPr lang="es-CR">
              <a:solidFill>
                <a:srgbClr val="DFDCB7"/>
              </a:solidFill>
            </a:endParaRPr>
          </a:p>
        </p:txBody>
      </p:sp>
      <p:sp>
        <p:nvSpPr>
          <p:cNvPr id="9" name="Slide Number Placeholder 8"/>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11598218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4" name="Footer Placeholder 3"/>
          <p:cNvSpPr>
            <a:spLocks noGrp="1"/>
          </p:cNvSpPr>
          <p:nvPr>
            <p:ph type="ftr" sz="quarter" idx="11"/>
          </p:nvPr>
        </p:nvSpPr>
        <p:spPr/>
        <p:txBody>
          <a:bodyPr/>
          <a:lstStyle/>
          <a:p>
            <a:endParaRPr lang="es-CR">
              <a:solidFill>
                <a:srgbClr val="DFDCB7"/>
              </a:solidFill>
            </a:endParaRPr>
          </a:p>
        </p:txBody>
      </p:sp>
      <p:sp>
        <p:nvSpPr>
          <p:cNvPr id="5" name="Slide Number Placeholder 4"/>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9394626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3" name="Footer Placeholder 2"/>
          <p:cNvSpPr>
            <a:spLocks noGrp="1"/>
          </p:cNvSpPr>
          <p:nvPr>
            <p:ph type="ftr" sz="quarter" idx="11"/>
          </p:nvPr>
        </p:nvSpPr>
        <p:spPr/>
        <p:txBody>
          <a:bodyPr/>
          <a:lstStyle/>
          <a:p>
            <a:endParaRPr lang="es-CR">
              <a:solidFill>
                <a:srgbClr val="DFDCB7"/>
              </a:solidFill>
            </a:endParaRPr>
          </a:p>
        </p:txBody>
      </p:sp>
      <p:sp>
        <p:nvSpPr>
          <p:cNvPr id="4" name="Slide Number Placeholder 3"/>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24825466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1650" b="1"/>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406401" y="6096000"/>
            <a:ext cx="10363201" cy="609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6" name="Footer Placeholder 5"/>
          <p:cNvSpPr>
            <a:spLocks noGrp="1"/>
          </p:cNvSpPr>
          <p:nvPr>
            <p:ph type="ftr" sz="quarter" idx="11"/>
          </p:nvPr>
        </p:nvSpPr>
        <p:spPr/>
        <p:txBody>
          <a:bodyPr/>
          <a:lstStyle/>
          <a:p>
            <a:endParaRPr lang="es-CR">
              <a:solidFill>
                <a:srgbClr val="DFDCB7"/>
              </a:solidFill>
            </a:endParaRPr>
          </a:p>
        </p:txBody>
      </p:sp>
      <p:sp>
        <p:nvSpPr>
          <p:cNvPr id="7" name="Slide Number Placeholder 6"/>
          <p:cNvSpPr>
            <a:spLocks noGrp="1"/>
          </p:cNvSpPr>
          <p:nvPr>
            <p:ph type="sldNum" sz="quarter" idx="12"/>
          </p:nvPr>
        </p:nvSpPr>
        <p:spPr/>
        <p:txBody>
          <a:bodyPr/>
          <a:lstStyle/>
          <a:p>
            <a:fld id="{B19727BE-FE5F-46B5-9DB1-FC35208ECC51}" type="slidenum">
              <a:rPr lang="es-CR" smtClean="0"/>
              <a:pPr/>
              <a:t>‹Nº›</a:t>
            </a:fld>
            <a:endParaRPr lang="es-CR"/>
          </a:p>
        </p:txBody>
      </p:sp>
      <p:sp>
        <p:nvSpPr>
          <p:cNvPr id="9" name="Content Placeholder 8"/>
          <p:cNvSpPr>
            <a:spLocks noGrp="1"/>
          </p:cNvSpPr>
          <p:nvPr>
            <p:ph sz="quarter" idx="13"/>
          </p:nvPr>
        </p:nvSpPr>
        <p:spPr>
          <a:xfrm>
            <a:off x="406400" y="381000"/>
            <a:ext cx="10363200" cy="4942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95878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5565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89474-AE87-40C5-AED2-49A930C20BED}"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929490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1650" b="1">
                <a:ln>
                  <a:noFill/>
                </a:ln>
                <a:solidFill>
                  <a:schemeClr val="tx2"/>
                </a:solidFill>
              </a:defRPr>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9" name="Slide Number Placeholder 8"/>
          <p:cNvSpPr>
            <a:spLocks noGrp="1"/>
          </p:cNvSpPr>
          <p:nvPr>
            <p:ph type="sldNum" sz="quarter" idx="11"/>
          </p:nvPr>
        </p:nvSpPr>
        <p:spPr/>
        <p:txBody>
          <a:bodyPr/>
          <a:lstStyle/>
          <a:p>
            <a:fld id="{B19727BE-FE5F-46B5-9DB1-FC35208ECC51}" type="slidenum">
              <a:rPr lang="es-CR" smtClean="0"/>
              <a:pPr/>
              <a:t>‹Nº›</a:t>
            </a:fld>
            <a:endParaRPr lang="es-CR"/>
          </a:p>
        </p:txBody>
      </p:sp>
      <p:sp>
        <p:nvSpPr>
          <p:cNvPr id="10" name="Footer Placeholder 9"/>
          <p:cNvSpPr>
            <a:spLocks noGrp="1"/>
          </p:cNvSpPr>
          <p:nvPr>
            <p:ph type="ftr" sz="quarter" idx="12"/>
          </p:nvPr>
        </p:nvSpPr>
        <p:spPr/>
        <p:txBody>
          <a:bodyPr/>
          <a:lstStyle/>
          <a:p>
            <a:endParaRPr lang="es-CR">
              <a:solidFill>
                <a:srgbClr val="DFDCB7"/>
              </a:solidFill>
            </a:endParaRPr>
          </a:p>
        </p:txBody>
      </p:sp>
    </p:spTree>
    <p:extLst>
      <p:ext uri="{BB962C8B-B14F-4D97-AF65-F5344CB8AC3E}">
        <p14:creationId xmlns:p14="http://schemas.microsoft.com/office/powerpoint/2010/main" val="22563646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5" name="Footer Placeholder 4"/>
          <p:cNvSpPr>
            <a:spLocks noGrp="1"/>
          </p:cNvSpPr>
          <p:nvPr>
            <p:ph type="ftr" sz="quarter" idx="11"/>
          </p:nvPr>
        </p:nvSpPr>
        <p:spPr/>
        <p:txBody>
          <a:bodyPr/>
          <a:lstStyle/>
          <a:p>
            <a:endParaRPr lang="es-CR">
              <a:solidFill>
                <a:srgbClr val="DFDCB7"/>
              </a:solidFill>
            </a:endParaRPr>
          </a:p>
        </p:txBody>
      </p:sp>
      <p:sp>
        <p:nvSpPr>
          <p:cNvPr id="6" name="Slide Number Placeholder 5"/>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31713742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C2A6737-1E4A-4ADD-9A81-E387296BC93B}" type="datetimeFigureOut">
              <a:rPr lang="es-CR" smtClean="0">
                <a:solidFill>
                  <a:srgbClr val="DFDCB7"/>
                </a:solidFill>
              </a:rPr>
              <a:pPr/>
              <a:t>29/8/2020</a:t>
            </a:fld>
            <a:endParaRPr lang="es-CR">
              <a:solidFill>
                <a:srgbClr val="DFDCB7"/>
              </a:solidFill>
            </a:endParaRPr>
          </a:p>
        </p:txBody>
      </p:sp>
      <p:sp>
        <p:nvSpPr>
          <p:cNvPr id="5" name="Footer Placeholder 4"/>
          <p:cNvSpPr>
            <a:spLocks noGrp="1"/>
          </p:cNvSpPr>
          <p:nvPr>
            <p:ph type="ftr" sz="quarter" idx="11"/>
          </p:nvPr>
        </p:nvSpPr>
        <p:spPr/>
        <p:txBody>
          <a:bodyPr/>
          <a:lstStyle/>
          <a:p>
            <a:endParaRPr lang="es-CR">
              <a:solidFill>
                <a:srgbClr val="DFDCB7"/>
              </a:solidFill>
            </a:endParaRPr>
          </a:p>
        </p:txBody>
      </p:sp>
      <p:sp>
        <p:nvSpPr>
          <p:cNvPr id="6" name="Slide Number Placeholder 5"/>
          <p:cNvSpPr>
            <a:spLocks noGrp="1"/>
          </p:cNvSpPr>
          <p:nvPr>
            <p:ph type="sldNum" sz="quarter" idx="12"/>
          </p:nvPr>
        </p:nvSpPr>
        <p:spPr/>
        <p:txBody>
          <a:bodyPr/>
          <a:lstStyle/>
          <a:p>
            <a:fld id="{B19727BE-FE5F-46B5-9DB1-FC35208ECC51}" type="slidenum">
              <a:rPr lang="es-CR" smtClean="0"/>
              <a:pPr/>
              <a:t>‹Nº›</a:t>
            </a:fld>
            <a:endParaRPr lang="es-CR"/>
          </a:p>
        </p:txBody>
      </p:sp>
    </p:spTree>
    <p:extLst>
      <p:ext uri="{BB962C8B-B14F-4D97-AF65-F5344CB8AC3E}">
        <p14:creationId xmlns:p14="http://schemas.microsoft.com/office/powerpoint/2010/main" val="5006634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848373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476047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182057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767823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70763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507726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4873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125412-7C6F-40E7-927D-7E38237BD81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5470097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098966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011782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238057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472976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86715"/>
            <a:ext cx="10515600" cy="623248"/>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099940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55624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939228"/>
            <a:ext cx="10515600" cy="62324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337631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003171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69811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91265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F16252-DADF-4184-8134-D4CA127D5F7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72907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A74CE5B-2EF1-487E-B7D1-319B2D34B610}"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7A5980-AD04-44A8-9A82-3ABE1C0A782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148290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5B054D-A988-4631-AC57-A97B84048F41}"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ADE62E-25BC-4F15-95D5-3382F99CF0D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330487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647A79-C1CB-4FB0-A3F3-2AD76F272760}"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61296C-A2B9-44CB-9BA8-9FB38CEB891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060092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DEFFD9-C0F9-4EB2-8B4B-02F46322F7AC}" type="datetimeFigureOut">
              <a:rPr lang="en-US">
                <a:solidFill>
                  <a:prstClr val="black">
                    <a:tint val="75000"/>
                  </a:prstClr>
                </a:solidFill>
              </a:rPr>
              <a:pPr>
                <a:defRPr/>
              </a:pPr>
              <a:t>8/29/2020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0DC57-5D37-4E8B-BAE3-6651B9550AB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2595470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63C196-1FB2-4A35-A383-7910550B8D9A}" type="datetimeFigureOut">
              <a:rPr lang="en-US">
                <a:solidFill>
                  <a:prstClr val="black">
                    <a:tint val="75000"/>
                  </a:prstClr>
                </a:solidFill>
              </a:rPr>
              <a:pPr>
                <a:defRPr/>
              </a:pPr>
              <a:t>8/29/2020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F842223-E126-40B2-A99D-60FD9E6F4D4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5384674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E7850D-845F-4F9E-A91F-337DAA514CDA}" type="datetimeFigureOut">
              <a:rPr lang="en-US">
                <a:solidFill>
                  <a:prstClr val="black">
                    <a:tint val="75000"/>
                  </a:prstClr>
                </a:solidFill>
              </a:rPr>
              <a:pPr>
                <a:defRPr/>
              </a:pPr>
              <a:t>8/29/2020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573C8C6-07C5-4CC0-B17F-E71685248B28}"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255329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E3E8DA-BF99-424D-85B3-21B59549734C}" type="datetimeFigureOut">
              <a:rPr lang="en-US">
                <a:solidFill>
                  <a:prstClr val="black">
                    <a:tint val="75000"/>
                  </a:prstClr>
                </a:solidFill>
              </a:rPr>
              <a:pPr>
                <a:defRPr/>
              </a:pPr>
              <a:t>8/29/2020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57231F-316A-4B89-B615-3BB1D7B14C1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1076671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B31A18-0D35-4750-9D82-A2382C927BF4}" type="datetimeFigureOut">
              <a:rPr lang="en-US">
                <a:solidFill>
                  <a:prstClr val="black">
                    <a:tint val="75000"/>
                  </a:prstClr>
                </a:solidFill>
              </a:rPr>
              <a:pPr>
                <a:defRPr/>
              </a:pPr>
              <a:t>8/29/2020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1AB9320-0A28-493C-B9E3-013257ADAA9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5993201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2FC937-83FB-4C5F-8B3D-43EB41C7FB1D}" type="datetimeFigureOut">
              <a:rPr lang="en-US">
                <a:solidFill>
                  <a:prstClr val="black">
                    <a:tint val="75000"/>
                  </a:prstClr>
                </a:solidFill>
              </a:rPr>
              <a:pPr>
                <a:defRPr/>
              </a:pPr>
              <a:t>8/29/2020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3B5C5D-6B53-43CD-80D0-C15A5D7213D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6957901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2EF696-AA21-4FC1-8F14-CB94B6052126}"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F94867-146D-4BA0-ACEA-57C9FA451E4E}"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3756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457391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AD8C43-A19F-433A-A18D-BCD22B4A894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0635377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ECE8F2-72DE-482C-88B9-D15E61C3A8E6}"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F2F713-FB35-409E-9F45-682278318B6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5676477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A74CE5B-2EF1-487E-B7D1-319B2D34B610}"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7A5980-AD04-44A8-9A82-3ABE1C0A782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5918905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5B054D-A988-4631-AC57-A97B84048F41}"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ADE62E-25BC-4F15-95D5-3382F99CF0D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9719602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647A79-C1CB-4FB0-A3F3-2AD76F272760}"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61296C-A2B9-44CB-9BA8-9FB38CEB891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0940201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DEFFD9-C0F9-4EB2-8B4B-02F46322F7AC}" type="datetimeFigureOut">
              <a:rPr lang="en-US">
                <a:solidFill>
                  <a:prstClr val="black">
                    <a:tint val="75000"/>
                  </a:prstClr>
                </a:solidFill>
              </a:rPr>
              <a:pPr>
                <a:defRPr/>
              </a:pPr>
              <a:t>8/29/2020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0DC57-5D37-4E8B-BAE3-6651B9550AB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7620390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63C196-1FB2-4A35-A383-7910550B8D9A}" type="datetimeFigureOut">
              <a:rPr lang="en-US">
                <a:solidFill>
                  <a:prstClr val="black">
                    <a:tint val="75000"/>
                  </a:prstClr>
                </a:solidFill>
              </a:rPr>
              <a:pPr>
                <a:defRPr/>
              </a:pPr>
              <a:t>8/29/2020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F842223-E126-40B2-A99D-60FD9E6F4D4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9362781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E7850D-845F-4F9E-A91F-337DAA514CDA}" type="datetimeFigureOut">
              <a:rPr lang="en-US">
                <a:solidFill>
                  <a:prstClr val="black">
                    <a:tint val="75000"/>
                  </a:prstClr>
                </a:solidFill>
              </a:rPr>
              <a:pPr>
                <a:defRPr/>
              </a:pPr>
              <a:t>8/29/2020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573C8C6-07C5-4CC0-B17F-E71685248B28}"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0938070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E3E8DA-BF99-424D-85B3-21B59549734C}" type="datetimeFigureOut">
              <a:rPr lang="en-US">
                <a:solidFill>
                  <a:prstClr val="black">
                    <a:tint val="75000"/>
                  </a:prstClr>
                </a:solidFill>
              </a:rPr>
              <a:pPr>
                <a:defRPr/>
              </a:pPr>
              <a:t>8/29/2020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57231F-316A-4B89-B615-3BB1D7B14C1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9298126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B31A18-0D35-4750-9D82-A2382C927BF4}" type="datetimeFigureOut">
              <a:rPr lang="en-US">
                <a:solidFill>
                  <a:prstClr val="black">
                    <a:tint val="75000"/>
                  </a:prstClr>
                </a:solidFill>
              </a:rPr>
              <a:pPr>
                <a:defRPr/>
              </a:pPr>
              <a:t>8/29/2020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1AB9320-0A28-493C-B9E3-013257ADAA9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5533789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2FC937-83FB-4C5F-8B3D-43EB41C7FB1D}" type="datetimeFigureOut">
              <a:rPr lang="en-US">
                <a:solidFill>
                  <a:prstClr val="black">
                    <a:tint val="75000"/>
                  </a:prstClr>
                </a:solidFill>
              </a:rPr>
              <a:pPr>
                <a:defRPr/>
              </a:pPr>
              <a:t>8/29/2020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3B5C5D-6B53-43CD-80D0-C15A5D7213D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282898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B47987-3B18-4889-9641-1BA62D1E74D4}"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2662143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2EF696-AA21-4FC1-8F14-CB94B6052126}"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F94867-146D-4BA0-ACEA-57C9FA451E4E}"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560049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ECE8F2-72DE-482C-88B9-D15E61C3A8E6}"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F2F713-FB35-409E-9F45-682278318B6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6464266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88035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779751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264570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618040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03216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570656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1223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95666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E9AB89-9BCA-4460-9AC0-2E61AD02D7E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1001517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594086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750393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980873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029870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030944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669910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91997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916552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158926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8638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B018-B2B7-4B87-99AC-33F933DF617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2706209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314529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594230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292838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06228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091052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378043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581056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960421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35342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8638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A24EC-FBCC-4A2F-8C8F-68698102029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7284979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864178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824533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832231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457098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138875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41528986"/>
      </p:ext>
    </p:extLst>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26592741"/>
      </p:ext>
    </p:extLst>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55323868"/>
      </p:ext>
    </p:extLst>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943026891"/>
      </p:ext>
    </p:extLst>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2736356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DFBD4-0D69-4A98-AA64-20189B185CA3}"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0984050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66185536"/>
      </p:ext>
    </p:extLst>
  </p:cSld>
  <p:clrMapOvr>
    <a:masterClrMapping/>
  </p:clrMapOvr>
  <p:transition>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32784464"/>
      </p:ext>
    </p:extLst>
  </p:cSld>
  <p:clrMapOvr>
    <a:masterClrMapping/>
  </p:clrMapOvr>
  <p:transition>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61722319"/>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215241450"/>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027133407"/>
      </p:ext>
    </p:extLst>
  </p:cSld>
  <p:clrMapOvr>
    <a:masterClrMapping/>
  </p:clrMapOvr>
  <p:transition>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703880"/>
      </p:ext>
    </p:extLst>
  </p:cSld>
  <p:clrMapOvr>
    <a:masterClrMapping/>
  </p:clrMapOvr>
  <p:transition>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95273437"/>
      </p:ext>
    </p:extLst>
  </p:cSld>
  <p:clrMapOvr>
    <a:masterClrMapping/>
  </p:clrMapOvr>
  <p:transition>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85422534"/>
      </p:ext>
    </p:extLst>
  </p:cSld>
  <p:clrMapOvr>
    <a:masterClrMapping/>
  </p:clrMapOvr>
  <p:transition>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4647870"/>
      </p:ext>
    </p:extLst>
  </p:cSld>
  <p:clrMapOvr>
    <a:masterClrMapping/>
  </p:clrMapOvr>
  <p:transition>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129446908"/>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2EBB9-1C53-4C78-870F-FF14E4C22FC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5331960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17989305"/>
      </p:ext>
    </p:extLst>
  </p:cSld>
  <p:clrMapOvr>
    <a:masterClrMapping/>
  </p:clrMapOvr>
  <p:transition>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40755240"/>
      </p:ext>
    </p:extLst>
  </p:cSld>
  <p:clrMapOvr>
    <a:masterClrMapping/>
  </p:clrMapOvr>
  <p:transition>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8842579"/>
      </p:ext>
    </p:extLst>
  </p:cSld>
  <p:clrMapOvr>
    <a:masterClrMapping/>
  </p:clrMapOvr>
  <p:transition>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439761876"/>
      </p:ext>
    </p:extLst>
  </p:cSld>
  <p:clrMapOvr>
    <a:masterClrMapping/>
  </p:clrMapOvr>
  <p:transition>
    <p:fade thruBlk="1"/>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64391557"/>
      </p:ext>
    </p:extLst>
  </p:cSld>
  <p:clrMapOvr>
    <a:masterClrMapping/>
  </p:clrMapOvr>
  <p:transition>
    <p:fade thruBlk="1"/>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69244946"/>
      </p:ext>
    </p:extLst>
  </p:cSld>
  <p:clrMapOvr>
    <a:masterClrMapping/>
  </p:clrMapOvr>
  <p:transition>
    <p:fade thruBlk="1"/>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66475859"/>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81000"/>
            <a:ext cx="2743200" cy="57150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381000"/>
            <a:ext cx="8026400" cy="57150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1B9CE4-7489-430F-88DF-F07FAAC8B145}"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58393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3A520B-B247-4818-96D0-BDA6136EB507}"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785063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2C73BB-CDFE-4ED2-9E64-DE6191EDC56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64802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145793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981200"/>
            <a:ext cx="5384800" cy="4114800"/>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FB263-71A8-4C64-80E8-79E25040FE3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558858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607738-DCF6-4997-A61C-C5F50EC3BCF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8124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C110BA-EBBD-4C9C-A304-62C832EA1CDC}"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27806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81000"/>
            <a:ext cx="109728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53DEF1-AD95-4D31-B7AC-46DBD2686196}"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660429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6420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15069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22470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71552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936849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25147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1763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6428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27421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510075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80995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941236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5565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75FAEC-4A94-4203-AA4E-1062454B9474}"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628956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18B2F-4971-4618-845C-6C047A07972C}"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230908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641DE5-4BFC-4016-9CC2-E60BDFF9904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222058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CA199-02AE-437F-B3E4-99529F12F7FD}"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3991094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997F5-8FE4-480A-B0A2-5A8F199A5AB3}"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70289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2"/>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7552"/>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s-UY">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42925586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5FC520-D1A5-43BB-AA94-E766EBFA7675}"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480414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C094A2-5A88-4981-8985-3CE43075396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493880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F241C3-410F-4009-AA91-F1E4FFD7F891}"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48953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5D72A-8507-4610-974C-6694A90A9568}"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269532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980DC-30B9-49A4-AB14-151B9DB9259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000894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81000"/>
            <a:ext cx="2743200" cy="57150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381000"/>
            <a:ext cx="8026400" cy="57150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E7653-1D15-4378-A106-D9F361F5245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512948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077DC8-3F0C-4B50-821B-165F078292C7}"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840524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76F1B-CBFB-46E4-A6A5-F85B3980F99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59114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981200"/>
            <a:ext cx="5384800" cy="4114800"/>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DBA07-BA12-4FCB-A9CE-1B402B4EEF39}"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919834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EFE319-B9AE-4258-AC5D-0F7406D1D50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43810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s-UY">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148745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21FAFB-34C1-42D0-BBA1-7AB23F84EDE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125584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81000"/>
            <a:ext cx="109728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38EC13-2A7A-47C0-A111-30F5169A690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004643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609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6197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A43FE-445B-44B7-A93B-4CC55695BE7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76386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5565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75FAEC-4A94-4203-AA4E-1062454B9474}"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64849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18B2F-4971-4618-845C-6C047A07972C}"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999471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641DE5-4BFC-4016-9CC2-E60BDFF9904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033740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CA199-02AE-437F-B3E4-99529F12F7FD}"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639624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997F5-8FE4-480A-B0A2-5A8F199A5AB3}"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79283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5FC520-D1A5-43BB-AA94-E766EBFA7675}"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770468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C094A2-5A88-4981-8985-3CE43075396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287512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s-UY">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40607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F241C3-410F-4009-AA91-F1E4FFD7F891}"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873398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5D72A-8507-4610-974C-6694A90A9568}"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540804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980DC-30B9-49A4-AB14-151B9DB9259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765989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81000"/>
            <a:ext cx="2743200" cy="57150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381000"/>
            <a:ext cx="8026400" cy="57150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E7653-1D15-4378-A106-D9F361F5245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950176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077DC8-3F0C-4B50-821B-165F078292C7}"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843517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76F1B-CBFB-46E4-A6A5-F85B3980F99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254721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981200"/>
            <a:ext cx="5384800" cy="4114800"/>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DBA07-BA12-4FCB-A9CE-1B402B4EEF39}"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136397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EFE319-B9AE-4258-AC5D-0F7406D1D50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50077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21FAFB-34C1-42D0-BBA1-7AB23F84EDE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2961881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81000"/>
            <a:ext cx="109728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38EC13-2A7A-47C0-A111-30F5169A690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64662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685144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609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6197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A43FE-445B-44B7-A93B-4CC55695BE7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900404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5565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15565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75FAEC-4A94-4203-AA4E-1062454B9474}"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408592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18B2F-4971-4618-845C-6C047A07972C}"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881870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641DE5-4BFC-4016-9CC2-E60BDFF9904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005564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CA199-02AE-437F-B3E4-99529F12F7FD}"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2084685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997F5-8FE4-480A-B0A2-5A8F199A5AB3}"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776677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5FC520-D1A5-43BB-AA94-E766EBFA7675}"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477201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C094A2-5A88-4981-8985-3CE43075396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26278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F241C3-410F-4009-AA91-F1E4FFD7F891}"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223430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5D72A-8507-4610-974C-6694A90A9568}"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09072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960549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980DC-30B9-49A4-AB14-151B9DB9259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6269817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381000"/>
            <a:ext cx="2743200" cy="57150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381000"/>
            <a:ext cx="8026400" cy="57150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E7653-1D15-4378-A106-D9F361F5245A}"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5035740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077DC8-3F0C-4B50-821B-165F078292C7}"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135320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76F1B-CBFB-46E4-A6A5-F85B3980F99F}"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15696132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197600" y="1981200"/>
            <a:ext cx="5384800" cy="4114800"/>
          </a:xfrm>
        </p:spPr>
        <p:txBody>
          <a:bodyPr/>
          <a:lstStyle/>
          <a:p>
            <a:pPr lvl="0"/>
            <a:endParaRPr lang="es-E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DBA07-BA12-4FCB-A9CE-1B402B4EEF39}"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7629577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EFE319-B9AE-4258-AC5D-0F7406D1D500}"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21791681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9812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4114800"/>
            <a:ext cx="10972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21FAFB-34C1-42D0-BBA1-7AB23F84EDE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002806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381000"/>
            <a:ext cx="109728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38EC13-2A7A-47C0-A111-30F5169A6902}"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3586239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609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6197600" y="1600201"/>
            <a:ext cx="5384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A43FE-445B-44B7-A93B-4CC55695BE7E}" type="slidenum">
              <a:rPr lang="en-US" altLang="es-CO">
                <a:solidFill>
                  <a:srgbClr val="003366"/>
                </a:solidFill>
              </a:rPr>
              <a:pPr>
                <a:defRPr/>
              </a:pPr>
              <a:t>‹Nº›</a:t>
            </a:fld>
            <a:endParaRPr lang="en-US" altLang="es-CO">
              <a:solidFill>
                <a:srgbClr val="003366"/>
              </a:solidFill>
            </a:endParaRPr>
          </a:p>
        </p:txBody>
      </p:sp>
    </p:spTree>
    <p:extLst>
      <p:ext uri="{BB962C8B-B14F-4D97-AF65-F5344CB8AC3E}">
        <p14:creationId xmlns:p14="http://schemas.microsoft.com/office/powerpoint/2010/main" val="4952764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98630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0.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1.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86.xml"/><Relationship Id="rId7" Type="http://schemas.openxmlformats.org/officeDocument/2006/relationships/theme" Target="../theme/theme1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5" Type="http://schemas.openxmlformats.org/officeDocument/2006/relationships/slideLayout" Target="../slideLayouts/slideLayout188.xml"/><Relationship Id="rId4" Type="http://schemas.openxmlformats.org/officeDocument/2006/relationships/slideLayout" Target="../slideLayouts/slideLayout1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5.jp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5.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5.jp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6.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7.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8.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19.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0.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1.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theme" Target="../theme/theme6.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7.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8.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2.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UY">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793452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96DFF08F-DC6B-4601-B491-B0F83F6DD2DA}" type="datetimeFigureOut">
              <a:rPr lang="en-US" smtClean="0">
                <a:solidFill>
                  <a:prstClr val="black">
                    <a:lumMod val="95000"/>
                    <a:lumOff val="5000"/>
                  </a:prstClr>
                </a:solidFill>
              </a:rPr>
              <a:pPr defTabSz="457200"/>
              <a:t>8/29/2020</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4FAB73BC-B049-4115-A692-8D63A059BFB8}" type="slidenum">
              <a:rPr lang="en-US" smtClean="0">
                <a:solidFill>
                  <a:prstClr val="black">
                    <a:lumMod val="95000"/>
                    <a:lumOff val="5000"/>
                  </a:prstClr>
                </a:solidFill>
              </a:rPr>
              <a:pPr defTabSz="457200"/>
              <a:t>‹Nº›</a:t>
            </a:fld>
            <a:endParaRPr lang="en-US" dirty="0">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89781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53000">
              <a:srgbClr val="D4DEFF"/>
            </a:gs>
            <a:gs pos="83000">
              <a:srgbClr val="D4DEFF"/>
            </a:gs>
            <a:gs pos="100000">
              <a:srgbClr val="96AB94"/>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BFD1E-78DC-4C7C-9662-4253655E7F5F}"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7D8B7-E854-45B3-A54C-1D7E3E5334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956531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350">
                <a:solidFill>
                  <a:srgbClr val="FFFFFF"/>
                </a:solidFill>
              </a:defRPr>
            </a:lvl1pPr>
          </a:lstStyle>
          <a:p>
            <a:fld id="{B19727BE-FE5F-46B5-9DB1-FC35208ECC51}" type="slidenum">
              <a:rPr lang="es-CR" smtClean="0"/>
              <a:pPr/>
              <a:t>‹Nº›</a:t>
            </a:fld>
            <a:endParaRPr lang="es-CR"/>
          </a:p>
        </p:txBody>
      </p:sp>
      <p:sp>
        <p:nvSpPr>
          <p:cNvPr id="5" name="Footer Placeholder 4"/>
          <p:cNvSpPr>
            <a:spLocks noGrp="1"/>
          </p:cNvSpPr>
          <p:nvPr>
            <p:ph type="ftr" sz="quarter" idx="3"/>
          </p:nvPr>
        </p:nvSpPr>
        <p:spPr>
          <a:xfrm rot="16200000">
            <a:off x="10510429" y="3987800"/>
            <a:ext cx="2367281" cy="487680"/>
          </a:xfrm>
          <a:prstGeom prst="rect">
            <a:avLst/>
          </a:prstGeom>
        </p:spPr>
        <p:txBody>
          <a:bodyPr vert="horz" lIns="91440" tIns="45720" rIns="91440" bIns="45720" rtlCol="0" anchor="ctr"/>
          <a:lstStyle>
            <a:lvl1pPr algn="r">
              <a:defRPr sz="900">
                <a:solidFill>
                  <a:schemeClr val="bg2"/>
                </a:solidFill>
              </a:defRPr>
            </a:lvl1pPr>
          </a:lstStyle>
          <a:p>
            <a:endParaRPr lang="es-CR">
              <a:solidFill>
                <a:srgbClr val="DFDCB7"/>
              </a:solidFill>
            </a:endParaRPr>
          </a:p>
        </p:txBody>
      </p:sp>
      <p:sp>
        <p:nvSpPr>
          <p:cNvPr id="4" name="Date Placeholder 3"/>
          <p:cNvSpPr>
            <a:spLocks noGrp="1"/>
          </p:cNvSpPr>
          <p:nvPr>
            <p:ph type="dt" sz="half" idx="2"/>
          </p:nvPr>
        </p:nvSpPr>
        <p:spPr>
          <a:xfrm rot="16200000">
            <a:off x="10474870" y="1584960"/>
            <a:ext cx="2438399" cy="487680"/>
          </a:xfrm>
          <a:prstGeom prst="rect">
            <a:avLst/>
          </a:prstGeom>
        </p:spPr>
        <p:txBody>
          <a:bodyPr vert="horz" lIns="91440" tIns="45720" rIns="91440" bIns="45720" rtlCol="0" anchor="ctr"/>
          <a:lstStyle>
            <a:lvl1pPr algn="l">
              <a:defRPr sz="900">
                <a:solidFill>
                  <a:schemeClr val="bg2"/>
                </a:solidFill>
              </a:defRPr>
            </a:lvl1pPr>
          </a:lstStyle>
          <a:p>
            <a:fld id="{AC2A6737-1E4A-4ADD-9A81-E387296BC93B}" type="datetimeFigureOut">
              <a:rPr lang="es-CR" smtClean="0">
                <a:solidFill>
                  <a:srgbClr val="DFDCB7"/>
                </a:solidFill>
              </a:rPr>
              <a:pPr/>
              <a:t>29/8/2020</a:t>
            </a:fld>
            <a:endParaRPr lang="es-CR">
              <a:solidFill>
                <a:srgbClr val="DFDCB7"/>
              </a:solidFill>
            </a:endParaRPr>
          </a:p>
        </p:txBody>
      </p:sp>
    </p:spTree>
    <p:extLst>
      <p:ext uri="{BB962C8B-B14F-4D97-AF65-F5344CB8AC3E}">
        <p14:creationId xmlns:p14="http://schemas.microsoft.com/office/powerpoint/2010/main" val="186835141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3716463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662">
              <a:srgbClr val="F1F2F3">
                <a:alpha val="17000"/>
                <a:lumMod val="11000"/>
              </a:srgbClr>
            </a:gs>
            <a:gs pos="77094">
              <a:srgbClr val="EAEAEA">
                <a:lumMod val="0"/>
                <a:lumOff val="100000"/>
              </a:srgbClr>
            </a:gs>
            <a:gs pos="6000">
              <a:schemeClr val="accent1">
                <a:lumMod val="5000"/>
                <a:lumOff val="95000"/>
                <a:alpha val="41000"/>
              </a:schemeClr>
            </a:gs>
            <a:gs pos="100000">
              <a:schemeClr val="bg1">
                <a:alpha val="59000"/>
                <a:lumMod val="89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17357"/>
            <a:ext cx="10515600" cy="290849"/>
          </a:xfrm>
          <a:prstGeom prst="rect">
            <a:avLst/>
          </a:prstGeom>
        </p:spPr>
        <p:txBody>
          <a:bodyPr vert="horz"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69663"/>
            <a:ext cx="2743200" cy="138499"/>
          </a:xfrm>
          <a:prstGeom prst="rect">
            <a:avLst/>
          </a:prstGeom>
        </p:spPr>
        <p:txBody>
          <a:bodyPr vert="horz" lIns="0" tIns="0" rIns="0" bIns="0" rtlCol="0" anchor="ctr">
            <a:spAutoFit/>
          </a:bodyPr>
          <a:lstStyle>
            <a:lvl1pPr algn="l">
              <a:defRPr sz="900">
                <a:solidFill>
                  <a:schemeClr val="tx1">
                    <a:tint val="75000"/>
                  </a:schemeClr>
                </a:solidFill>
              </a:defRPr>
            </a:lvl1pPr>
          </a:lstStyle>
          <a:p>
            <a:fld id="{33CA334D-47BF-4C51-9467-739C33E87C70}"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469663"/>
            <a:ext cx="4114800" cy="138499"/>
          </a:xfrm>
          <a:prstGeom prst="rect">
            <a:avLst/>
          </a:prstGeom>
        </p:spPr>
        <p:txBody>
          <a:bodyPr vert="horz" lIns="0" tIns="0" rIns="0" bIns="0" rtlCol="0" anchor="ctr">
            <a:spAutoFit/>
          </a:bodyP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469663"/>
            <a:ext cx="2743200" cy="138499"/>
          </a:xfrm>
          <a:prstGeom prst="rect">
            <a:avLst/>
          </a:prstGeom>
        </p:spPr>
        <p:txBody>
          <a:bodyPr vert="horz" lIns="0" tIns="0" rIns="0" bIns="0" rtlCol="0" anchor="ctr">
            <a:spAutoFit/>
          </a:bodyPr>
          <a:lstStyle>
            <a:lvl1pPr algn="r">
              <a:defRPr sz="900">
                <a:solidFill>
                  <a:schemeClr val="tx1">
                    <a:tint val="75000"/>
                  </a:schemeClr>
                </a:solidFill>
              </a:defRPr>
            </a:lvl1pPr>
          </a:lstStyle>
          <a:p>
            <a:fld id="{8E591227-F9EB-4B2B-9432-842143BA167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8338107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Lst>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90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2CDF2E5-546B-4F9A-88BD-1F1ADFCE41C0}"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8A56AF9-0AE1-4969-8E59-1F4474B648A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29764210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2CDF2E5-546B-4F9A-88BD-1F1ADFCE41C0}" type="datetimeFigureOut">
              <a:rPr lang="en-US">
                <a:solidFill>
                  <a:prstClr val="black">
                    <a:tint val="75000"/>
                  </a:prstClr>
                </a:solidFill>
              </a:rPr>
              <a:pPr>
                <a:defRPr/>
              </a:pPr>
              <a:t>8/29/2020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8A56AF9-0AE1-4969-8E59-1F4474B648A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86137738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6795609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0550833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80D78-B2AC-4507-9502-E36231100F89}" type="datetimeFigureOut">
              <a:rPr lang="en-US" smtClean="0">
                <a:solidFill>
                  <a:prstClr val="black">
                    <a:tint val="75000"/>
                  </a:prstClr>
                </a:solidFill>
              </a:rPr>
              <a:pPr/>
              <a:t>8/29/2020</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5857306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5B32DF40-357E-4C39-8029-7484DD4D97CD}" type="slidenum">
              <a:rPr lang="en-US" altLang="es-CO">
                <a:solidFill>
                  <a:srgbClr val="003366"/>
                </a:solidFill>
              </a:rPr>
              <a:pPr fontAlgn="base">
                <a:spcBef>
                  <a:spcPct val="0"/>
                </a:spcBef>
                <a:spcAft>
                  <a:spcPct val="0"/>
                </a:spcAft>
                <a:defRPr/>
              </a:pPr>
              <a:t>‹Nº›</a:t>
            </a:fld>
            <a:endParaRPr lang="en-US" altLang="es-CO">
              <a:solidFill>
                <a:srgbClr val="003366"/>
              </a:solidFill>
            </a:endParaRPr>
          </a:p>
        </p:txBody>
      </p:sp>
    </p:spTree>
    <p:extLst>
      <p:ext uri="{BB962C8B-B14F-4D97-AF65-F5344CB8AC3E}">
        <p14:creationId xmlns:p14="http://schemas.microsoft.com/office/powerpoint/2010/main" val="15538528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1060303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4C904-5CB7-401A-BA42-84B6A801200E}" type="datetimeFigureOut">
              <a:rPr lang="en-US" smtClean="0">
                <a:solidFill>
                  <a:prstClr val="black">
                    <a:tint val="75000"/>
                  </a:prstClr>
                </a:solidFill>
              </a:rPr>
              <a:pPr/>
              <a:t>8/29/2020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0141852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43443-EBB9-4E7C-A863-105F856447CA}"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1037545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32D26D65-B0B0-4268-9B33-D8030A64D72B}" type="slidenum">
              <a:rPr lang="en-US" altLang="es-CO">
                <a:solidFill>
                  <a:srgbClr val="003366"/>
                </a:solidFill>
              </a:rPr>
              <a:pPr fontAlgn="base">
                <a:spcBef>
                  <a:spcPct val="0"/>
                </a:spcBef>
                <a:spcAft>
                  <a:spcPct val="0"/>
                </a:spcAft>
                <a:defRPr/>
              </a:pPr>
              <a:t>‹Nº›</a:t>
            </a:fld>
            <a:endParaRPr lang="en-US" altLang="es-CO">
              <a:solidFill>
                <a:srgbClr val="003366"/>
              </a:solidFill>
            </a:endParaRPr>
          </a:p>
        </p:txBody>
      </p:sp>
    </p:spTree>
    <p:extLst>
      <p:ext uri="{BB962C8B-B14F-4D97-AF65-F5344CB8AC3E}">
        <p14:creationId xmlns:p14="http://schemas.microsoft.com/office/powerpoint/2010/main" val="24723279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32D26D65-B0B0-4268-9B33-D8030A64D72B}" type="slidenum">
              <a:rPr lang="en-US" altLang="es-CO">
                <a:solidFill>
                  <a:srgbClr val="003366"/>
                </a:solidFill>
              </a:rPr>
              <a:pPr fontAlgn="base">
                <a:spcBef>
                  <a:spcPct val="0"/>
                </a:spcBef>
                <a:spcAft>
                  <a:spcPct val="0"/>
                </a:spcAft>
                <a:defRPr/>
              </a:pPr>
              <a:t>‹Nº›</a:t>
            </a:fld>
            <a:endParaRPr lang="en-US" altLang="es-CO">
              <a:solidFill>
                <a:srgbClr val="003366"/>
              </a:solidFill>
            </a:endParaRPr>
          </a:p>
        </p:txBody>
      </p:sp>
    </p:spTree>
    <p:extLst>
      <p:ext uri="{BB962C8B-B14F-4D97-AF65-F5344CB8AC3E}">
        <p14:creationId xmlns:p14="http://schemas.microsoft.com/office/powerpoint/2010/main" val="31153275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003366"/>
              </a:solidFill>
            </a:endParaRPr>
          </a:p>
        </p:txBody>
      </p:sp>
      <p:sp>
        <p:nvSpPr>
          <p:cNvPr id="1546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32D26D65-B0B0-4268-9B33-D8030A64D72B}" type="slidenum">
              <a:rPr lang="en-US" altLang="es-CO">
                <a:solidFill>
                  <a:srgbClr val="003366"/>
                </a:solidFill>
              </a:rPr>
              <a:pPr fontAlgn="base">
                <a:spcBef>
                  <a:spcPct val="0"/>
                </a:spcBef>
                <a:spcAft>
                  <a:spcPct val="0"/>
                </a:spcAft>
                <a:defRPr/>
              </a:pPr>
              <a:t>‹Nº›</a:t>
            </a:fld>
            <a:endParaRPr lang="en-US" altLang="es-CO">
              <a:solidFill>
                <a:srgbClr val="003366"/>
              </a:solidFill>
            </a:endParaRPr>
          </a:p>
        </p:txBody>
      </p:sp>
    </p:spTree>
    <p:extLst>
      <p:ext uri="{BB962C8B-B14F-4D97-AF65-F5344CB8AC3E}">
        <p14:creationId xmlns:p14="http://schemas.microsoft.com/office/powerpoint/2010/main" val="398660962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C993F-DE50-4FB6-A630-0421E6D02A88}" type="datetimeFigureOut">
              <a:rPr lang="es-CO" smtClean="0">
                <a:solidFill>
                  <a:prstClr val="black">
                    <a:tint val="75000"/>
                  </a:prstClr>
                </a:solidFill>
              </a:rPr>
              <a:pPr/>
              <a:t>29/08/2020</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4BC41-1615-492F-9878-326384D042D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16620395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4E287BB-9B6E-4FDF-B050-BF01E4F583BB}" type="datetimeFigureOut">
              <a:rPr lang="es-UY" smtClean="0">
                <a:solidFill>
                  <a:prstClr val="black">
                    <a:lumMod val="65000"/>
                    <a:lumOff val="35000"/>
                  </a:prstClr>
                </a:solidFill>
              </a:rPr>
              <a:pPr/>
              <a:t>29/8/2020</a:t>
            </a:fld>
            <a:endParaRPr lang="es-UY">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UY">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94320469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0" descr="banner-filmina"/>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1"/>
            <a:ext cx="12192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2734733" y="866776"/>
            <a:ext cx="9457267" cy="1662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cambiar el estilo de título	</a:t>
            </a:r>
          </a:p>
        </p:txBody>
      </p:sp>
      <p:sp>
        <p:nvSpPr>
          <p:cNvPr id="1027" name="Rectangle 3"/>
          <p:cNvSpPr>
            <a:spLocks noGrp="1" noChangeArrowheads="1"/>
          </p:cNvSpPr>
          <p:nvPr>
            <p:ph type="body" idx="1"/>
          </p:nvPr>
        </p:nvSpPr>
        <p:spPr bwMode="auto">
          <a:xfrm>
            <a:off x="46567" y="2349501"/>
            <a:ext cx="12048067"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CO"/>
              <a:t>Haga clic para modificar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s-ES" altLang="es-CO">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s-ES" altLang="es-CO">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374B93A0-FAF8-4F70-A794-15CEB04A9881}" type="slidenum">
              <a:rPr lang="es-ES" altLang="es-CO">
                <a:solidFill>
                  <a:srgbClr val="000000"/>
                </a:solidFill>
                <a:latin typeface="Arial" panose="020B0604020202020204" pitchFamily="34" charset="0"/>
              </a:rPr>
              <a:pPr fontAlgn="base">
                <a:spcBef>
                  <a:spcPct val="0"/>
                </a:spcBef>
                <a:spcAft>
                  <a:spcPct val="0"/>
                </a:spcAft>
                <a:defRPr/>
              </a:pPr>
              <a:t>‹Nº›</a:t>
            </a:fld>
            <a:endParaRPr lang="es-ES" altLang="es-CO">
              <a:solidFill>
                <a:srgbClr val="000000"/>
              </a:solidFill>
              <a:latin typeface="Arial" panose="020B0604020202020204" pitchFamily="34" charset="0"/>
            </a:endParaRPr>
          </a:p>
        </p:txBody>
      </p:sp>
    </p:spTree>
    <p:extLst>
      <p:ext uri="{BB962C8B-B14F-4D97-AF65-F5344CB8AC3E}">
        <p14:creationId xmlns:p14="http://schemas.microsoft.com/office/powerpoint/2010/main" val="28055751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20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20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fade">
                                      <p:cBhvr>
                                        <p:cTn id="22" dur="20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fade">
                                      <p:cBhvr>
                                        <p:cTn id="27" dur="20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fade">
                                      <p:cBhvr>
                                        <p:cTn id="32"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eaLnBrk="0" fontAlgn="base" hangingPunct="0">
        <a:lnSpc>
          <a:spcPct val="60000"/>
        </a:lnSpc>
        <a:spcBef>
          <a:spcPct val="0"/>
        </a:spcBef>
        <a:spcAft>
          <a:spcPct val="0"/>
        </a:spcAft>
        <a:defRPr sz="6000" b="1" kern="1200">
          <a:solidFill>
            <a:srgbClr val="663300"/>
          </a:solidFill>
          <a:latin typeface="+mj-lt"/>
          <a:ea typeface="+mj-ea"/>
          <a:cs typeface="+mj-cs"/>
        </a:defRPr>
      </a:lvl1pPr>
      <a:lvl2pPr algn="ctr" rtl="0" eaLnBrk="0" fontAlgn="base" hangingPunct="0">
        <a:lnSpc>
          <a:spcPct val="60000"/>
        </a:lnSpc>
        <a:spcBef>
          <a:spcPct val="0"/>
        </a:spcBef>
        <a:spcAft>
          <a:spcPct val="0"/>
        </a:spcAft>
        <a:defRPr sz="6000" b="1">
          <a:solidFill>
            <a:srgbClr val="663300"/>
          </a:solidFill>
          <a:latin typeface="Bernard MT Condensed" panose="02050806060905020404" pitchFamily="18" charset="0"/>
        </a:defRPr>
      </a:lvl2pPr>
      <a:lvl3pPr algn="ctr" rtl="0" eaLnBrk="0" fontAlgn="base" hangingPunct="0">
        <a:lnSpc>
          <a:spcPct val="60000"/>
        </a:lnSpc>
        <a:spcBef>
          <a:spcPct val="0"/>
        </a:spcBef>
        <a:spcAft>
          <a:spcPct val="0"/>
        </a:spcAft>
        <a:defRPr sz="6000" b="1">
          <a:solidFill>
            <a:srgbClr val="663300"/>
          </a:solidFill>
          <a:latin typeface="Bernard MT Condensed" panose="02050806060905020404" pitchFamily="18" charset="0"/>
        </a:defRPr>
      </a:lvl3pPr>
      <a:lvl4pPr algn="ctr" rtl="0" eaLnBrk="0" fontAlgn="base" hangingPunct="0">
        <a:lnSpc>
          <a:spcPct val="60000"/>
        </a:lnSpc>
        <a:spcBef>
          <a:spcPct val="0"/>
        </a:spcBef>
        <a:spcAft>
          <a:spcPct val="0"/>
        </a:spcAft>
        <a:defRPr sz="6000" b="1">
          <a:solidFill>
            <a:srgbClr val="663300"/>
          </a:solidFill>
          <a:latin typeface="Bernard MT Condensed" panose="02050806060905020404" pitchFamily="18" charset="0"/>
        </a:defRPr>
      </a:lvl4pPr>
      <a:lvl5pPr algn="ctr" rtl="0" eaLnBrk="0" fontAlgn="base" hangingPunct="0">
        <a:lnSpc>
          <a:spcPct val="60000"/>
        </a:lnSpc>
        <a:spcBef>
          <a:spcPct val="0"/>
        </a:spcBef>
        <a:spcAft>
          <a:spcPct val="0"/>
        </a:spcAft>
        <a:defRPr sz="6000" b="1">
          <a:solidFill>
            <a:srgbClr val="663300"/>
          </a:solidFill>
          <a:latin typeface="Bernard MT Condensed" panose="02050806060905020404" pitchFamily="18" charset="0"/>
        </a:defRPr>
      </a:lvl5pPr>
      <a:lvl6pPr marL="457200" algn="ctr" rtl="0" fontAlgn="base">
        <a:lnSpc>
          <a:spcPct val="60000"/>
        </a:lnSpc>
        <a:spcBef>
          <a:spcPct val="0"/>
        </a:spcBef>
        <a:spcAft>
          <a:spcPct val="0"/>
        </a:spcAft>
        <a:defRPr sz="6000" b="1">
          <a:solidFill>
            <a:srgbClr val="663300"/>
          </a:solidFill>
          <a:latin typeface="Bernard MT Condensed" panose="02050806060905020404" pitchFamily="18" charset="0"/>
        </a:defRPr>
      </a:lvl6pPr>
      <a:lvl7pPr marL="914400" algn="ctr" rtl="0" fontAlgn="base">
        <a:lnSpc>
          <a:spcPct val="60000"/>
        </a:lnSpc>
        <a:spcBef>
          <a:spcPct val="0"/>
        </a:spcBef>
        <a:spcAft>
          <a:spcPct val="0"/>
        </a:spcAft>
        <a:defRPr sz="6000" b="1">
          <a:solidFill>
            <a:srgbClr val="663300"/>
          </a:solidFill>
          <a:latin typeface="Bernard MT Condensed" panose="02050806060905020404" pitchFamily="18" charset="0"/>
        </a:defRPr>
      </a:lvl7pPr>
      <a:lvl8pPr marL="1371600" algn="ctr" rtl="0" fontAlgn="base">
        <a:lnSpc>
          <a:spcPct val="60000"/>
        </a:lnSpc>
        <a:spcBef>
          <a:spcPct val="0"/>
        </a:spcBef>
        <a:spcAft>
          <a:spcPct val="0"/>
        </a:spcAft>
        <a:defRPr sz="6000" b="1">
          <a:solidFill>
            <a:srgbClr val="663300"/>
          </a:solidFill>
          <a:latin typeface="Bernard MT Condensed" panose="02050806060905020404" pitchFamily="18" charset="0"/>
        </a:defRPr>
      </a:lvl8pPr>
      <a:lvl9pPr marL="1828800" algn="ctr" rtl="0" fontAlgn="base">
        <a:lnSpc>
          <a:spcPct val="60000"/>
        </a:lnSpc>
        <a:spcBef>
          <a:spcPct val="0"/>
        </a:spcBef>
        <a:spcAft>
          <a:spcPct val="0"/>
        </a:spcAft>
        <a:defRPr sz="6000" b="1">
          <a:solidFill>
            <a:srgbClr val="663300"/>
          </a:solidFill>
          <a:latin typeface="Bernard MT Condensed" panose="02050806060905020404" pitchFamily="18" charset="0"/>
        </a:defRPr>
      </a:lvl9pPr>
    </p:titleStyle>
    <p:bodyStyle>
      <a:lvl1pPr marL="174625" indent="-174625" algn="l" rtl="0" eaLnBrk="0" fontAlgn="base" hangingPunct="0">
        <a:lnSpc>
          <a:spcPct val="90000"/>
        </a:lnSpc>
        <a:spcBef>
          <a:spcPct val="20000"/>
        </a:spcBef>
        <a:spcAft>
          <a:spcPct val="0"/>
        </a:spcAft>
        <a:buBlip>
          <a:blip r:embed="rId19"/>
        </a:buBlip>
        <a:defRPr sz="3200" kern="1200">
          <a:solidFill>
            <a:schemeClr val="tx1"/>
          </a:solidFill>
          <a:effectLst>
            <a:outerShdw blurRad="38100" dist="38100" dir="2700000" algn="tl">
              <a:srgbClr val="C0C0C0"/>
            </a:outerShdw>
          </a:effectLst>
          <a:latin typeface="+mn-lt"/>
          <a:ea typeface="+mn-ea"/>
          <a:cs typeface="+mn-cs"/>
        </a:defRPr>
      </a:lvl1pPr>
      <a:lvl2pPr marL="534988" indent="-174625" algn="l" rtl="0" eaLnBrk="0" fontAlgn="base" hangingPunct="0">
        <a:lnSpc>
          <a:spcPct val="90000"/>
        </a:lnSpc>
        <a:spcBef>
          <a:spcPct val="20000"/>
        </a:spcBef>
        <a:spcAft>
          <a:spcPct val="0"/>
        </a:spcAft>
        <a:buBlip>
          <a:blip r:embed="rId19"/>
        </a:buBlip>
        <a:defRPr sz="2800" kern="1200">
          <a:solidFill>
            <a:schemeClr val="tx1"/>
          </a:solidFill>
          <a:effectLst>
            <a:outerShdw blurRad="38100" dist="38100" dir="2700000" algn="tl">
              <a:srgbClr val="C0C0C0"/>
            </a:outerShdw>
          </a:effectLst>
          <a:latin typeface="+mn-lt"/>
          <a:ea typeface="+mn-ea"/>
          <a:cs typeface="+mn-cs"/>
        </a:defRPr>
      </a:lvl2pPr>
      <a:lvl3pPr marL="895350" indent="-176213" algn="l" rtl="0" eaLnBrk="0" fontAlgn="base" hangingPunct="0">
        <a:lnSpc>
          <a:spcPct val="90000"/>
        </a:lnSpc>
        <a:spcBef>
          <a:spcPct val="20000"/>
        </a:spcBef>
        <a:spcAft>
          <a:spcPct val="0"/>
        </a:spcAft>
        <a:buBlip>
          <a:blip r:embed="rId19"/>
        </a:buBlip>
        <a:defRPr sz="2400" kern="1200">
          <a:solidFill>
            <a:schemeClr val="tx1"/>
          </a:solidFill>
          <a:effectLst>
            <a:outerShdw blurRad="38100" dist="38100" dir="2700000" algn="tl">
              <a:srgbClr val="C0C0C0"/>
            </a:outerShdw>
          </a:effectLst>
          <a:latin typeface="+mn-lt"/>
          <a:ea typeface="+mn-ea"/>
          <a:cs typeface="+mn-cs"/>
        </a:defRPr>
      </a:lvl3pPr>
      <a:lvl4pPr marL="1254125" indent="-174625" algn="l" rtl="0" eaLnBrk="0" fontAlgn="base" hangingPunct="0">
        <a:lnSpc>
          <a:spcPct val="90000"/>
        </a:lnSpc>
        <a:spcBef>
          <a:spcPct val="20000"/>
        </a:spcBef>
        <a:spcAft>
          <a:spcPct val="0"/>
        </a:spcAft>
        <a:buBlip>
          <a:blip r:embed="rId19"/>
        </a:buBlip>
        <a:defRPr sz="2000" kern="1200">
          <a:solidFill>
            <a:schemeClr val="tx1"/>
          </a:solidFill>
          <a:effectLst>
            <a:outerShdw blurRad="38100" dist="38100" dir="2700000" algn="tl">
              <a:srgbClr val="C0C0C0"/>
            </a:outerShdw>
          </a:effectLst>
          <a:latin typeface="+mn-lt"/>
          <a:ea typeface="+mn-ea"/>
          <a:cs typeface="+mn-cs"/>
        </a:defRPr>
      </a:lvl4pPr>
      <a:lvl5pPr marL="1614488" indent="-174625" algn="l" rtl="0" eaLnBrk="0" fontAlgn="base" hangingPunct="0">
        <a:lnSpc>
          <a:spcPct val="90000"/>
        </a:lnSpc>
        <a:spcBef>
          <a:spcPct val="20000"/>
        </a:spcBef>
        <a:spcAft>
          <a:spcPct val="0"/>
        </a:spcAft>
        <a:buBlip>
          <a:blip r:embed="rId19"/>
        </a:buBlip>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9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0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5.png"/><Relationship Id="rId2" Type="http://schemas.openxmlformats.org/officeDocument/2006/relationships/diagramData" Target="../diagrams/data1.xml"/><Relationship Id="rId1" Type="http://schemas.openxmlformats.org/officeDocument/2006/relationships/slideLayout" Target="../slideLayouts/slideLayout1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5.png"/><Relationship Id="rId2" Type="http://schemas.openxmlformats.org/officeDocument/2006/relationships/diagramData" Target="../diagrams/data2.xml"/><Relationship Id="rId1" Type="http://schemas.openxmlformats.org/officeDocument/2006/relationships/slideLayout" Target="../slideLayouts/slideLayout14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24.xml"/><Relationship Id="rId1" Type="http://schemas.openxmlformats.org/officeDocument/2006/relationships/themeOverride" Target="../theme/themeOverride2.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35.xml"/><Relationship Id="rId6" Type="http://schemas.microsoft.com/office/2007/relationships/hdphoto" Target="../media/hdphoto3.wdp"/><Relationship Id="rId5" Type="http://schemas.openxmlformats.org/officeDocument/2006/relationships/image" Target="../media/image4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35.xml"/><Relationship Id="rId5" Type="http://schemas.openxmlformats.org/officeDocument/2006/relationships/image" Target="../media/image47.png"/><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35.xml"/><Relationship Id="rId6" Type="http://schemas.microsoft.com/office/2007/relationships/hdphoto" Target="../media/hdphoto5.wdp"/><Relationship Id="rId5" Type="http://schemas.openxmlformats.org/officeDocument/2006/relationships/image" Target="../media/image44.png"/><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6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6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3.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1011" name="Rectangle 3"/>
          <p:cNvSpPr>
            <a:spLocks noGrp="1" noChangeArrowheads="1"/>
          </p:cNvSpPr>
          <p:nvPr>
            <p:ph idx="1"/>
          </p:nvPr>
        </p:nvSpPr>
        <p:spPr>
          <a:xfrm>
            <a:off x="1919288" y="2362200"/>
            <a:ext cx="8229600" cy="4495800"/>
          </a:xfrm>
        </p:spPr>
        <p:txBody>
          <a:bodyPr>
            <a:normAutofit/>
          </a:bodyPr>
          <a:lstStyle/>
          <a:p>
            <a:pPr algn="ctr" eaLnBrk="1" hangingPunct="1">
              <a:buFontTx/>
              <a:buNone/>
              <a:defRPr/>
            </a:pPr>
            <a:r>
              <a:rPr lang="es-UY" sz="5400" dirty="0">
                <a:solidFill>
                  <a:srgbClr val="002060"/>
                </a:solidFill>
              </a:rPr>
              <a:t>1. ¿Qué edad es la que usted ha establecido como meta para alcanzar su pleno potencial de liderazgo?</a:t>
            </a:r>
            <a:endParaRPr lang="en-US" sz="5400" dirty="0">
              <a:solidFill>
                <a:srgbClr val="002060"/>
              </a:solidFill>
            </a:endParaRPr>
          </a:p>
        </p:txBody>
      </p:sp>
    </p:spTree>
    <p:extLst>
      <p:ext uri="{BB962C8B-B14F-4D97-AF65-F5344CB8AC3E}">
        <p14:creationId xmlns:p14="http://schemas.microsoft.com/office/powerpoint/2010/main" val="372528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1"/>
          </p:nvPr>
        </p:nvSpPr>
        <p:spPr>
          <a:xfrm>
            <a:off x="1992314" y="2205038"/>
            <a:ext cx="5832475" cy="4114800"/>
          </a:xfrm>
        </p:spPr>
        <p:txBody>
          <a:bodyPr/>
          <a:lstStyle/>
          <a:p>
            <a:pPr>
              <a:buClrTx/>
              <a:defRPr/>
            </a:pPr>
            <a:r>
              <a:rPr lang="es-ES" sz="3600" dirty="0">
                <a:effectLst/>
              </a:rPr>
              <a:t>Ruidos – </a:t>
            </a:r>
          </a:p>
          <a:p>
            <a:pPr>
              <a:buClrTx/>
              <a:defRPr/>
            </a:pPr>
            <a:r>
              <a:rPr lang="es-ES" sz="3600" dirty="0">
                <a:effectLst/>
              </a:rPr>
              <a:t>Distorsión del mensaje</a:t>
            </a:r>
          </a:p>
          <a:p>
            <a:pPr>
              <a:buClrTx/>
              <a:defRPr/>
            </a:pPr>
            <a:r>
              <a:rPr lang="es-ES" sz="3600" dirty="0">
                <a:effectLst/>
              </a:rPr>
              <a:t>Prejuicios-</a:t>
            </a:r>
          </a:p>
          <a:p>
            <a:pPr>
              <a:buClrTx/>
              <a:defRPr/>
            </a:pPr>
            <a:r>
              <a:rPr lang="es-ES" sz="3600" dirty="0">
                <a:effectLst/>
              </a:rPr>
              <a:t>Desconfianza</a:t>
            </a:r>
          </a:p>
          <a:p>
            <a:pPr>
              <a:buClrTx/>
              <a:defRPr/>
            </a:pPr>
            <a:r>
              <a:rPr lang="es-ES" sz="3600" dirty="0">
                <a:effectLst/>
              </a:rPr>
              <a:t>Clima</a:t>
            </a:r>
            <a:endParaRPr lang="en-US" sz="3600" b="1" dirty="0">
              <a:solidFill>
                <a:schemeClr val="accent6">
                  <a:lumMod val="50000"/>
                </a:schemeClr>
              </a:solidFill>
              <a:effectLst/>
            </a:endParaRPr>
          </a:p>
        </p:txBody>
      </p:sp>
      <p:pic>
        <p:nvPicPr>
          <p:cNvPr id="6" name="5 Imagen" descr="c4.jpg"/>
          <p:cNvPicPr>
            <a:picLocks noChangeAspect="1"/>
          </p:cNvPicPr>
          <p:nvPr/>
        </p:nvPicPr>
        <p:blipFill>
          <a:blip r:embed="rId2" cstate="print"/>
          <a:srcRect l="31614" t="11777" b="19241"/>
          <a:stretch>
            <a:fillRect/>
          </a:stretch>
        </p:blipFill>
        <p:spPr>
          <a:xfrm>
            <a:off x="8688288" y="18864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7" name="6 Rectángulo"/>
          <p:cNvSpPr/>
          <p:nvPr/>
        </p:nvSpPr>
        <p:spPr>
          <a:xfrm>
            <a:off x="3104196" y="404664"/>
            <a:ext cx="4687502" cy="1569660"/>
          </a:xfrm>
          <a:prstGeom prst="rect">
            <a:avLst/>
          </a:prstGeom>
          <a:noFill/>
        </p:spPr>
        <p:txBody>
          <a:bodyPr wrap="none">
            <a:spAutoFit/>
          </a:bodyPr>
          <a:lstStyle/>
          <a:p>
            <a:pPr algn="ctr" fontAlgn="base">
              <a:spcBef>
                <a:spcPct val="0"/>
              </a:spcBef>
              <a:spcAft>
                <a:spcPct val="0"/>
              </a:spcAft>
              <a:defRPr/>
            </a:pPr>
            <a:r>
              <a:rPr lang="es-UY" sz="4800" b="1" dirty="0">
                <a:ln w="17780" cmpd="sng">
                  <a:solidFill>
                    <a:srgbClr val="FFFFFF"/>
                  </a:solidFill>
                  <a:prstDash val="solid"/>
                  <a:miter lim="800000"/>
                </a:ln>
                <a:solidFill>
                  <a:srgbClr val="00101A"/>
                </a:solidFill>
                <a:effectLst>
                  <a:outerShdw blurRad="38100" dist="38100" dir="2700000" algn="tl">
                    <a:srgbClr val="000000">
                      <a:alpha val="43137"/>
                    </a:srgbClr>
                  </a:outerShdw>
                </a:effectLst>
              </a:rPr>
              <a:t>Barreras en la </a:t>
            </a:r>
          </a:p>
          <a:p>
            <a:pPr algn="ctr" fontAlgn="base">
              <a:spcBef>
                <a:spcPct val="0"/>
              </a:spcBef>
              <a:spcAft>
                <a:spcPct val="0"/>
              </a:spcAft>
              <a:defRPr/>
            </a:pPr>
            <a:r>
              <a:rPr lang="es-UY" sz="4800" b="1" dirty="0">
                <a:ln w="17780" cmpd="sng">
                  <a:solidFill>
                    <a:srgbClr val="FFFFFF"/>
                  </a:solidFill>
                  <a:prstDash val="solid"/>
                  <a:miter lim="800000"/>
                </a:ln>
                <a:solidFill>
                  <a:srgbClr val="00101A"/>
                </a:solidFill>
                <a:effectLst>
                  <a:outerShdw blurRad="38100" dist="38100" dir="2700000" algn="tl">
                    <a:srgbClr val="000000">
                      <a:alpha val="43137"/>
                    </a:srgbClr>
                  </a:outerShdw>
                </a:effectLst>
              </a:rPr>
              <a:t>Comunicación</a:t>
            </a:r>
            <a:endParaRPr lang="es-ES" sz="4800" b="1" dirty="0">
              <a:ln w="17780" cmpd="sng">
                <a:solidFill>
                  <a:srgbClr val="FFFFFF"/>
                </a:solidFill>
                <a:prstDash val="solid"/>
                <a:miter lim="800000"/>
              </a:ln>
              <a:solidFill>
                <a:srgbClr val="00101A"/>
              </a:solidFill>
              <a:effectLst>
                <a:outerShdw blurRad="38100" dist="38100" dir="2700000" algn="tl">
                  <a:srgbClr val="000000">
                    <a:alpha val="43137"/>
                  </a:srgbClr>
                </a:outerShdw>
              </a:effectLst>
            </a:endParaRPr>
          </a:p>
        </p:txBody>
      </p:sp>
      <p:pic>
        <p:nvPicPr>
          <p:cNvPr id="9" name="5 Marcador de contenido" descr="r.jpg"/>
          <p:cNvPicPr>
            <a:picLocks noGrp="1" noChangeAspect="1"/>
          </p:cNvPicPr>
          <p:nvPr>
            <p:ph sz="half" idx="2"/>
          </p:nvPr>
        </p:nvPicPr>
        <p:blipFill>
          <a:blip r:embed="rId3" cstate="print"/>
          <a:stretch>
            <a:fillRect/>
          </a:stretch>
        </p:blipFill>
        <p:spPr>
          <a:xfrm>
            <a:off x="6384032" y="3789040"/>
            <a:ext cx="4038600" cy="2689740"/>
          </a:xfrm>
          <a:effectLst>
            <a:softEdge rad="112500"/>
          </a:effectLst>
        </p:spPr>
      </p:pic>
    </p:spTree>
    <p:extLst>
      <p:ext uri="{BB962C8B-B14F-4D97-AF65-F5344CB8AC3E}">
        <p14:creationId xmlns:p14="http://schemas.microsoft.com/office/powerpoint/2010/main" val="1208680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52625" y="428626"/>
            <a:ext cx="8362950" cy="1139825"/>
          </a:xfrm>
        </p:spPr>
        <p:txBody>
          <a:bodyPr anchor="t"/>
          <a:lstStyle/>
          <a:p>
            <a:pPr eaLnBrk="1" hangingPunct="1">
              <a:defRPr/>
            </a:pPr>
            <a:r>
              <a:rPr lang="es-UY" sz="3800" b="1" u="sng">
                <a:solidFill>
                  <a:schemeClr val="hlink"/>
                </a:solidFill>
                <a:latin typeface="Lucida Sans" pitchFamily="34" charset="0"/>
              </a:rPr>
              <a:t>Comunicación</a:t>
            </a:r>
          </a:p>
        </p:txBody>
      </p:sp>
      <p:sp>
        <p:nvSpPr>
          <p:cNvPr id="53251" name="Rectangle 3"/>
          <p:cNvSpPr>
            <a:spLocks noGrp="1" noChangeArrowheads="1"/>
          </p:cNvSpPr>
          <p:nvPr>
            <p:ph type="body" sz="half" idx="2"/>
          </p:nvPr>
        </p:nvSpPr>
        <p:spPr>
          <a:xfrm>
            <a:off x="1524000" y="1714500"/>
            <a:ext cx="6084888" cy="4895850"/>
          </a:xfrm>
        </p:spPr>
        <p:txBody>
          <a:bodyPr/>
          <a:lstStyle/>
          <a:p>
            <a:pPr algn="ctr" eaLnBrk="1" hangingPunct="1">
              <a:buFont typeface="Wingdings" panose="05000000000000000000" pitchFamily="2" charset="2"/>
              <a:buNone/>
              <a:defRPr/>
            </a:pPr>
            <a:r>
              <a:rPr lang="en-US" sz="3400" b="1" dirty="0">
                <a:solidFill>
                  <a:srgbClr val="003366"/>
                </a:solidFill>
                <a:latin typeface="Lucida Sans" pitchFamily="34" charset="0"/>
              </a:rPr>
              <a:t>   </a:t>
            </a:r>
            <a:r>
              <a:rPr lang="es-UY" sz="3400" b="1" dirty="0">
                <a:solidFill>
                  <a:srgbClr val="003366"/>
                </a:solidFill>
                <a:latin typeface="Lucida Sans" pitchFamily="34" charset="0"/>
              </a:rPr>
              <a:t>Ningún líder que no pueda comunicarse bien puede liderar bien o liderar por mucho tiempo. Tu habilidad para comunicarte te dará credibilidad entre tus seguidores</a:t>
            </a:r>
          </a:p>
        </p:txBody>
      </p:sp>
      <p:pic>
        <p:nvPicPr>
          <p:cNvPr id="33796" name="Picture 10" descr="reunidos"/>
          <p:cNvPicPr>
            <a:picLocks noGrp="1" noChangeAspect="1" noChangeArrowheads="1"/>
          </p:cNvPicPr>
          <p:nvPr>
            <p:ph sz="half" idx="1"/>
          </p:nvPr>
        </p:nvPicPr>
        <p:blipFill>
          <a:blip r:embed="rId2" cstate="print"/>
          <a:srcRect b="13507"/>
          <a:stretch>
            <a:fillRect/>
          </a:stretch>
        </p:blipFill>
        <p:spPr>
          <a:xfrm>
            <a:off x="7320137" y="2924944"/>
            <a:ext cx="3347864" cy="3717032"/>
          </a:xfrm>
          <a:effectLst>
            <a:softEdge rad="112500"/>
          </a:effectLst>
        </p:spPr>
      </p:pic>
    </p:spTree>
    <p:extLst>
      <p:ext uri="{BB962C8B-B14F-4D97-AF65-F5344CB8AC3E}">
        <p14:creationId xmlns:p14="http://schemas.microsoft.com/office/powerpoint/2010/main" val="429060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52625" y="428626"/>
            <a:ext cx="8362950" cy="1139825"/>
          </a:xfrm>
        </p:spPr>
        <p:txBody>
          <a:bodyPr anchor="t"/>
          <a:lstStyle/>
          <a:p>
            <a:pPr eaLnBrk="1" hangingPunct="1">
              <a:defRPr/>
            </a:pPr>
            <a:r>
              <a:rPr lang="es-UY" sz="3800" b="1" u="sng" dirty="0">
                <a:solidFill>
                  <a:schemeClr val="hlink"/>
                </a:solidFill>
                <a:latin typeface="Lucida Sans" pitchFamily="34" charset="0"/>
              </a:rPr>
              <a:t>La Clave en la Comunicación</a:t>
            </a:r>
          </a:p>
        </p:txBody>
      </p:sp>
      <p:sp>
        <p:nvSpPr>
          <p:cNvPr id="53251" name="Rectangle 3"/>
          <p:cNvSpPr>
            <a:spLocks noGrp="1" noChangeArrowheads="1"/>
          </p:cNvSpPr>
          <p:nvPr>
            <p:ph type="body" sz="half" idx="2"/>
          </p:nvPr>
        </p:nvSpPr>
        <p:spPr>
          <a:xfrm>
            <a:off x="1524000" y="1714500"/>
            <a:ext cx="6084888" cy="4895850"/>
          </a:xfrm>
        </p:spPr>
        <p:txBody>
          <a:bodyPr/>
          <a:lstStyle/>
          <a:p>
            <a:pPr algn="ctr" eaLnBrk="1" hangingPunct="1">
              <a:buFont typeface="Wingdings" panose="05000000000000000000" pitchFamily="2" charset="2"/>
              <a:buNone/>
              <a:defRPr/>
            </a:pPr>
            <a:r>
              <a:rPr lang="en-US" sz="3400" b="1" dirty="0">
                <a:solidFill>
                  <a:srgbClr val="003366"/>
                </a:solidFill>
                <a:latin typeface="Lucida Sans" pitchFamily="34" charset="0"/>
              </a:rPr>
              <a:t>   </a:t>
            </a:r>
            <a:r>
              <a:rPr lang="es-UY" sz="3400" b="1" dirty="0">
                <a:solidFill>
                  <a:srgbClr val="003366"/>
                </a:solidFill>
                <a:latin typeface="Lucida Sans" pitchFamily="34" charset="0"/>
              </a:rPr>
              <a:t>“Procuré comprender y luego ser comprendido”</a:t>
            </a:r>
          </a:p>
          <a:p>
            <a:pPr algn="ctr" eaLnBrk="1" hangingPunct="1">
              <a:buFont typeface="Wingdings" panose="05000000000000000000" pitchFamily="2" charset="2"/>
              <a:buNone/>
              <a:defRPr/>
            </a:pPr>
            <a:endParaRPr lang="es-UY" sz="3400" b="1" dirty="0">
              <a:solidFill>
                <a:srgbClr val="003366"/>
              </a:solidFill>
              <a:latin typeface="Lucida Sans" pitchFamily="34" charset="0"/>
            </a:endParaRPr>
          </a:p>
          <a:p>
            <a:pPr algn="ctr" eaLnBrk="1" hangingPunct="1">
              <a:buFont typeface="Wingdings" panose="05000000000000000000" pitchFamily="2" charset="2"/>
              <a:buNone/>
              <a:defRPr/>
            </a:pPr>
            <a:r>
              <a:rPr lang="es-UY" sz="3400" b="1" dirty="0">
                <a:solidFill>
                  <a:srgbClr val="003366"/>
                </a:solidFill>
                <a:latin typeface="Lucida Sans" pitchFamily="34" charset="0"/>
              </a:rPr>
              <a:t>San Francisco de Asís</a:t>
            </a:r>
          </a:p>
          <a:p>
            <a:pPr algn="ctr" eaLnBrk="1" hangingPunct="1">
              <a:buFont typeface="Wingdings" panose="05000000000000000000" pitchFamily="2" charset="2"/>
              <a:buNone/>
              <a:defRPr/>
            </a:pPr>
            <a:endParaRPr lang="es-UY" sz="3400" b="1" dirty="0">
              <a:solidFill>
                <a:srgbClr val="003366"/>
              </a:solidFill>
              <a:latin typeface="Lucida Sans" pitchFamily="34" charset="0"/>
            </a:endParaRPr>
          </a:p>
          <a:p>
            <a:pPr algn="ctr" eaLnBrk="1" hangingPunct="1">
              <a:buFont typeface="Wingdings" panose="05000000000000000000" pitchFamily="2" charset="2"/>
              <a:buNone/>
              <a:defRPr/>
            </a:pPr>
            <a:r>
              <a:rPr lang="es-UY" sz="3400" b="1" dirty="0">
                <a:solidFill>
                  <a:srgbClr val="003366"/>
                </a:solidFill>
                <a:latin typeface="Lucida Sans" pitchFamily="34" charset="0"/>
              </a:rPr>
              <a:t>Proverbios 18:13</a:t>
            </a:r>
          </a:p>
        </p:txBody>
      </p:sp>
      <p:pic>
        <p:nvPicPr>
          <p:cNvPr id="14" name="13 Marcador de contenido" descr="co2.jpg"/>
          <p:cNvPicPr>
            <a:picLocks noGrp="1" noChangeAspect="1"/>
          </p:cNvPicPr>
          <p:nvPr>
            <p:ph sz="half" idx="1"/>
          </p:nvPr>
        </p:nvPicPr>
        <p:blipFill>
          <a:blip r:embed="rId2" cstate="print"/>
          <a:stretch>
            <a:fillRect/>
          </a:stretch>
        </p:blipFill>
        <p:spPr>
          <a:xfrm>
            <a:off x="6629400" y="4365104"/>
            <a:ext cx="4038600" cy="2492896"/>
          </a:xfrm>
          <a:effectLst>
            <a:softEdge rad="112500"/>
          </a:effectLst>
        </p:spPr>
      </p:pic>
    </p:spTree>
    <p:extLst>
      <p:ext uri="{BB962C8B-B14F-4D97-AF65-F5344CB8AC3E}">
        <p14:creationId xmlns:p14="http://schemas.microsoft.com/office/powerpoint/2010/main" val="403363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1"/>
          </p:nvPr>
        </p:nvSpPr>
        <p:spPr>
          <a:xfrm>
            <a:off x="1146220" y="1474336"/>
            <a:ext cx="10031525" cy="5022761"/>
          </a:xfrm>
        </p:spPr>
        <p:txBody>
          <a:bodyPr/>
          <a:lstStyle/>
          <a:p>
            <a:pPr>
              <a:defRPr/>
            </a:pPr>
            <a:r>
              <a:rPr lang="es-ES" dirty="0"/>
              <a:t>Actitud Prejuiciada</a:t>
            </a:r>
          </a:p>
          <a:p>
            <a:pPr>
              <a:defRPr/>
            </a:pPr>
            <a:r>
              <a:rPr lang="es-ES" dirty="0"/>
              <a:t>No escuchar</a:t>
            </a:r>
          </a:p>
          <a:p>
            <a:pPr>
              <a:defRPr/>
            </a:pPr>
            <a:r>
              <a:rPr lang="es-ES" dirty="0"/>
              <a:t>Responder antes de que el otro termine</a:t>
            </a:r>
          </a:p>
          <a:p>
            <a:pPr>
              <a:defRPr/>
            </a:pPr>
            <a:r>
              <a:rPr lang="es-ES" dirty="0"/>
              <a:t>Diagnosticar antes que responder</a:t>
            </a:r>
          </a:p>
          <a:p>
            <a:pPr>
              <a:defRPr/>
            </a:pPr>
            <a:r>
              <a:rPr lang="es-ES" dirty="0"/>
              <a:t>Comunicación reactiva</a:t>
            </a:r>
          </a:p>
          <a:p>
            <a:pPr>
              <a:defRPr/>
            </a:pPr>
            <a:r>
              <a:rPr lang="es-ES" dirty="0"/>
              <a:t>Imponer mi propia agenda en la comunicación</a:t>
            </a:r>
          </a:p>
          <a:p>
            <a:pPr>
              <a:defRPr/>
            </a:pPr>
            <a:r>
              <a:rPr lang="es-ES" dirty="0"/>
              <a:t>No comunicar decididamente mis puntos de vista</a:t>
            </a:r>
          </a:p>
          <a:p>
            <a:pPr>
              <a:defRPr/>
            </a:pPr>
            <a:r>
              <a:rPr lang="es-ES" dirty="0"/>
              <a:t>No comunicar lo que importa</a:t>
            </a:r>
          </a:p>
          <a:p>
            <a:pPr>
              <a:defRPr/>
            </a:pPr>
            <a:r>
              <a:rPr lang="es-ES" dirty="0"/>
              <a:t>Comunicar excesivamente y lo que no importa</a:t>
            </a:r>
          </a:p>
          <a:p>
            <a:pPr>
              <a:defRPr/>
            </a:pPr>
            <a:endParaRPr lang="en-US" sz="3600" b="1" dirty="0">
              <a:solidFill>
                <a:schemeClr val="accent6">
                  <a:lumMod val="50000"/>
                </a:schemeClr>
              </a:solidFill>
              <a:effectLst/>
            </a:endParaRPr>
          </a:p>
        </p:txBody>
      </p:sp>
      <p:pic>
        <p:nvPicPr>
          <p:cNvPr id="6" name="5 Imagen" descr="c4.jpg"/>
          <p:cNvPicPr>
            <a:picLocks noChangeAspect="1"/>
          </p:cNvPicPr>
          <p:nvPr/>
        </p:nvPicPr>
        <p:blipFill>
          <a:blip r:embed="rId2" cstate="print"/>
          <a:srcRect l="31614" t="11777" b="19241"/>
          <a:stretch>
            <a:fillRect/>
          </a:stretch>
        </p:blipFill>
        <p:spPr>
          <a:xfrm>
            <a:off x="8688288" y="18864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7" name="6 Rectángulo"/>
          <p:cNvSpPr/>
          <p:nvPr/>
        </p:nvSpPr>
        <p:spPr>
          <a:xfrm>
            <a:off x="175486" y="353557"/>
            <a:ext cx="8364789" cy="830997"/>
          </a:xfrm>
          <a:prstGeom prst="rect">
            <a:avLst/>
          </a:prstGeom>
          <a:noFill/>
        </p:spPr>
        <p:txBody>
          <a:bodyPr wrap="none">
            <a:spAutoFit/>
          </a:bodyPr>
          <a:lstStyle/>
          <a:p>
            <a:pPr algn="ctr" fontAlgn="base">
              <a:spcBef>
                <a:spcPct val="0"/>
              </a:spcBef>
              <a:spcAft>
                <a:spcPct val="0"/>
              </a:spcAft>
              <a:defRPr/>
            </a:pPr>
            <a:r>
              <a:rPr lang="es-UY" sz="4800" b="1" dirty="0">
                <a:ln w="17780" cmpd="sng">
                  <a:solidFill>
                    <a:srgbClr val="FFFFFF"/>
                  </a:solidFill>
                  <a:prstDash val="solid"/>
                  <a:miter lim="800000"/>
                </a:ln>
                <a:solidFill>
                  <a:srgbClr val="C00000"/>
                </a:solidFill>
                <a:effectLst>
                  <a:outerShdw blurRad="38100" dist="38100" dir="2700000" algn="tl">
                    <a:srgbClr val="000000">
                      <a:alpha val="43137"/>
                    </a:srgbClr>
                  </a:outerShdw>
                </a:effectLst>
              </a:rPr>
              <a:t>Vicios en la Comunicación </a:t>
            </a:r>
          </a:p>
        </p:txBody>
      </p:sp>
    </p:spTree>
    <p:extLst>
      <p:ext uri="{BB962C8B-B14F-4D97-AF65-F5344CB8AC3E}">
        <p14:creationId xmlns:p14="http://schemas.microsoft.com/office/powerpoint/2010/main" val="329814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half" idx="1"/>
          </p:nvPr>
        </p:nvSpPr>
        <p:spPr>
          <a:xfrm>
            <a:off x="1703389" y="2349500"/>
            <a:ext cx="9361487" cy="4114800"/>
          </a:xfrm>
        </p:spPr>
        <p:txBody>
          <a:bodyPr/>
          <a:lstStyle/>
          <a:p>
            <a:pPr>
              <a:defRPr/>
            </a:pPr>
            <a:r>
              <a:rPr lang="es-ES" sz="2400" dirty="0"/>
              <a:t>Actitud correcta sin prejuicios</a:t>
            </a:r>
          </a:p>
          <a:p>
            <a:pPr>
              <a:defRPr/>
            </a:pPr>
            <a:r>
              <a:rPr lang="es-ES" sz="2400" dirty="0">
                <a:solidFill>
                  <a:srgbClr val="FF0000"/>
                </a:solidFill>
              </a:rPr>
              <a:t>Escucha activa </a:t>
            </a:r>
          </a:p>
          <a:p>
            <a:pPr>
              <a:defRPr/>
            </a:pPr>
            <a:r>
              <a:rPr lang="es-ES" sz="2400" dirty="0">
                <a:solidFill>
                  <a:srgbClr val="FF0000"/>
                </a:solidFill>
              </a:rPr>
              <a:t>Empatía</a:t>
            </a:r>
          </a:p>
          <a:p>
            <a:pPr>
              <a:defRPr/>
            </a:pPr>
            <a:r>
              <a:rPr lang="es-ES" sz="2400" dirty="0"/>
              <a:t>Parafrasear</a:t>
            </a:r>
          </a:p>
          <a:p>
            <a:pPr>
              <a:defRPr/>
            </a:pPr>
            <a:r>
              <a:rPr lang="es-ES" sz="2400" dirty="0">
                <a:solidFill>
                  <a:srgbClr val="FF0000"/>
                </a:solidFill>
              </a:rPr>
              <a:t>Asertividad</a:t>
            </a:r>
          </a:p>
          <a:p>
            <a:pPr>
              <a:defRPr/>
            </a:pPr>
            <a:r>
              <a:rPr lang="es-ES" sz="2400" dirty="0"/>
              <a:t>Utilizar preguntas en la comunicación</a:t>
            </a:r>
          </a:p>
          <a:p>
            <a:pPr>
              <a:defRPr/>
            </a:pPr>
            <a:r>
              <a:rPr lang="es-ES" sz="2400" dirty="0"/>
              <a:t>Flexibilidad</a:t>
            </a:r>
          </a:p>
          <a:p>
            <a:pPr>
              <a:defRPr/>
            </a:pPr>
            <a:r>
              <a:rPr lang="es-ES" sz="2400" dirty="0"/>
              <a:t>Buen uso del lenguaje corporal</a:t>
            </a:r>
          </a:p>
          <a:p>
            <a:pPr marL="0" indent="0">
              <a:buNone/>
              <a:defRPr/>
            </a:pPr>
            <a:endParaRPr lang="en-US" sz="3600" b="1" dirty="0">
              <a:solidFill>
                <a:schemeClr val="accent6">
                  <a:lumMod val="50000"/>
                </a:schemeClr>
              </a:solidFill>
              <a:effectLst/>
            </a:endParaRPr>
          </a:p>
        </p:txBody>
      </p:sp>
      <p:pic>
        <p:nvPicPr>
          <p:cNvPr id="6" name="5 Imagen" descr="c4.jpg"/>
          <p:cNvPicPr>
            <a:picLocks noChangeAspect="1"/>
          </p:cNvPicPr>
          <p:nvPr/>
        </p:nvPicPr>
        <p:blipFill>
          <a:blip r:embed="rId2" cstate="print"/>
          <a:srcRect l="31614" t="11777" b="19241"/>
          <a:stretch>
            <a:fillRect/>
          </a:stretch>
        </p:blipFill>
        <p:spPr>
          <a:xfrm>
            <a:off x="8688288" y="18864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7" name="6 Rectángulo"/>
          <p:cNvSpPr/>
          <p:nvPr/>
        </p:nvSpPr>
        <p:spPr>
          <a:xfrm>
            <a:off x="1524000" y="404664"/>
            <a:ext cx="8861720" cy="1569660"/>
          </a:xfrm>
          <a:prstGeom prst="rect">
            <a:avLst/>
          </a:prstGeom>
          <a:noFill/>
        </p:spPr>
        <p:txBody>
          <a:bodyPr wrap="none">
            <a:spAutoFit/>
          </a:bodyPr>
          <a:lstStyle/>
          <a:p>
            <a:pPr algn="ctr" fontAlgn="base">
              <a:spcBef>
                <a:spcPct val="0"/>
              </a:spcBef>
              <a:spcAft>
                <a:spcPct val="0"/>
              </a:spcAft>
              <a:defRPr/>
            </a:pPr>
            <a:r>
              <a:rPr lang="es-UY" sz="4800" b="1" dirty="0">
                <a:ln w="17780" cmpd="sng">
                  <a:solidFill>
                    <a:srgbClr val="FFFFFF"/>
                  </a:solidFill>
                  <a:prstDash val="solid"/>
                  <a:miter lim="800000"/>
                </a:ln>
                <a:solidFill>
                  <a:srgbClr val="00101A"/>
                </a:solidFill>
                <a:effectLst>
                  <a:outerShdw blurRad="38100" dist="38100" dir="2700000" algn="tl">
                    <a:srgbClr val="000000">
                      <a:alpha val="43137"/>
                    </a:srgbClr>
                  </a:outerShdw>
                </a:effectLst>
              </a:rPr>
              <a:t>Destrezas de Comunicación </a:t>
            </a:r>
          </a:p>
          <a:p>
            <a:pPr algn="ctr" fontAlgn="base">
              <a:spcBef>
                <a:spcPct val="0"/>
              </a:spcBef>
              <a:spcAft>
                <a:spcPct val="0"/>
              </a:spcAft>
              <a:defRPr/>
            </a:pPr>
            <a:r>
              <a:rPr lang="es-UY" sz="4800" b="1" dirty="0">
                <a:ln w="17780" cmpd="sng">
                  <a:solidFill>
                    <a:srgbClr val="FFFFFF"/>
                  </a:solidFill>
                  <a:prstDash val="solid"/>
                  <a:miter lim="800000"/>
                </a:ln>
                <a:solidFill>
                  <a:srgbClr val="00101A"/>
                </a:solidFill>
                <a:effectLst>
                  <a:outerShdw blurRad="38100" dist="38100" dir="2700000" algn="tl">
                    <a:srgbClr val="000000">
                      <a:alpha val="43137"/>
                    </a:srgbClr>
                  </a:outerShdw>
                </a:effectLst>
              </a:rPr>
              <a:t>Efectiva</a:t>
            </a:r>
            <a:endParaRPr lang="es-ES" sz="4800" b="1" dirty="0">
              <a:ln w="17780" cmpd="sng">
                <a:solidFill>
                  <a:srgbClr val="FFFFFF"/>
                </a:solidFill>
                <a:prstDash val="solid"/>
                <a:miter lim="800000"/>
              </a:ln>
              <a:solidFill>
                <a:srgbClr val="00101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3590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r="926"/>
          <a:stretch/>
        </p:blipFill>
        <p:spPr>
          <a:xfrm>
            <a:off x="1524000" y="-1"/>
            <a:ext cx="9144000" cy="6870319"/>
          </a:xfrm>
          <a:prstGeom prst="rect">
            <a:avLst/>
          </a:prstGeom>
        </p:spPr>
      </p:pic>
      <p:sp>
        <p:nvSpPr>
          <p:cNvPr id="2" name="Título 1"/>
          <p:cNvSpPr>
            <a:spLocks noGrp="1"/>
          </p:cNvSpPr>
          <p:nvPr>
            <p:ph type="title"/>
          </p:nvPr>
        </p:nvSpPr>
        <p:spPr>
          <a:xfrm>
            <a:off x="2667000" y="237989"/>
            <a:ext cx="7810500" cy="1362211"/>
          </a:xfrm>
        </p:spPr>
        <p:txBody>
          <a:bodyPr>
            <a:noAutofit/>
          </a:bodyPr>
          <a:lstStyle/>
          <a:p>
            <a:pPr algn="r"/>
            <a:r>
              <a:rPr lang="es-CR" sz="4000" b="1" dirty="0">
                <a:latin typeface="Franklin Gothic Demi Cond" panose="020B0706030402020204" pitchFamily="34" charset="0"/>
              </a:rPr>
              <a:t>Lo que comúnmente impide que escuchemos</a:t>
            </a:r>
            <a:endParaRPr lang="es-CR" sz="4000" dirty="0">
              <a:latin typeface="Franklin Gothic Demi Cond" panose="020B0706030402020204" pitchFamily="34" charset="0"/>
            </a:endParaRPr>
          </a:p>
        </p:txBody>
      </p:sp>
      <p:sp>
        <p:nvSpPr>
          <p:cNvPr id="3" name="Marcador de contenido 2"/>
          <p:cNvSpPr>
            <a:spLocks noGrp="1"/>
          </p:cNvSpPr>
          <p:nvPr>
            <p:ph idx="1"/>
          </p:nvPr>
        </p:nvSpPr>
        <p:spPr>
          <a:xfrm>
            <a:off x="6096000" y="3435158"/>
            <a:ext cx="4114800" cy="2830286"/>
          </a:xfrm>
        </p:spPr>
        <p:txBody>
          <a:bodyPr>
            <a:normAutofit/>
          </a:bodyPr>
          <a:lstStyle/>
          <a:p>
            <a:pPr>
              <a:buFont typeface="Wingdings" panose="05000000000000000000" pitchFamily="2" charset="2"/>
              <a:buChar char="§"/>
            </a:pPr>
            <a:r>
              <a:rPr lang="es-CR" sz="2400" b="1" i="1" dirty="0"/>
              <a:t>Exagerar el valor del habla.</a:t>
            </a:r>
          </a:p>
          <a:p>
            <a:pPr>
              <a:buFont typeface="Wingdings" panose="05000000000000000000" pitchFamily="2" charset="2"/>
              <a:buChar char="§"/>
            </a:pPr>
            <a:r>
              <a:rPr lang="es-CR" sz="2400" b="1" i="1" dirty="0"/>
              <a:t>Falta de enfoque.</a:t>
            </a:r>
            <a:endParaRPr lang="es-CR" sz="2400" dirty="0"/>
          </a:p>
          <a:p>
            <a:pPr>
              <a:buFont typeface="Wingdings" panose="05000000000000000000" pitchFamily="2" charset="2"/>
              <a:buChar char="§"/>
            </a:pPr>
            <a:r>
              <a:rPr lang="es-CR" sz="2400" b="1" i="1" dirty="0"/>
              <a:t>La fatiga mental.</a:t>
            </a:r>
          </a:p>
          <a:p>
            <a:pPr>
              <a:buFont typeface="Wingdings" panose="05000000000000000000" pitchFamily="2" charset="2"/>
              <a:buChar char="§"/>
            </a:pPr>
            <a:r>
              <a:rPr lang="es-CR" sz="2400" b="1" i="1" dirty="0"/>
              <a:t>Los estereotipos.</a:t>
            </a:r>
            <a:endParaRPr lang="es-CR" sz="2400" dirty="0"/>
          </a:p>
          <a:p>
            <a:pPr>
              <a:buFont typeface="Wingdings" panose="05000000000000000000" pitchFamily="2" charset="2"/>
              <a:buChar char="§"/>
            </a:pPr>
            <a:r>
              <a:rPr lang="es-CR" sz="2400" b="1" i="1" dirty="0"/>
              <a:t>La carga emocional personal.</a:t>
            </a:r>
          </a:p>
          <a:p>
            <a:pPr>
              <a:buFont typeface="Wingdings" panose="05000000000000000000" pitchFamily="2" charset="2"/>
              <a:buChar char="§"/>
            </a:pPr>
            <a:r>
              <a:rPr lang="es-CR" sz="2400" b="1" i="1" dirty="0"/>
              <a:t>El egocentrismo.</a:t>
            </a:r>
          </a:p>
        </p:txBody>
      </p:sp>
    </p:spTree>
    <p:extLst>
      <p:ext uri="{BB962C8B-B14F-4D97-AF65-F5344CB8AC3E}">
        <p14:creationId xmlns:p14="http://schemas.microsoft.com/office/powerpoint/2010/main" val="12140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Oval 78"/>
          <p:cNvSpPr>
            <a:spLocks noChangeArrowheads="1"/>
          </p:cNvSpPr>
          <p:nvPr/>
        </p:nvSpPr>
        <p:spPr bwMode="auto">
          <a:xfrm>
            <a:off x="1987618" y="4659751"/>
            <a:ext cx="4168813" cy="613832"/>
          </a:xfrm>
          <a:prstGeom prst="ellipse">
            <a:avLst/>
          </a:prstGeom>
          <a:solidFill>
            <a:schemeClr val="bg1">
              <a:lumMod val="75000"/>
            </a:schemeClr>
          </a:solidFill>
          <a:ln>
            <a:noFill/>
          </a:ln>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grpSp>
        <p:nvGrpSpPr>
          <p:cNvPr id="301" name="Group 300"/>
          <p:cNvGrpSpPr/>
          <p:nvPr/>
        </p:nvGrpSpPr>
        <p:grpSpPr>
          <a:xfrm flipH="1">
            <a:off x="4972310" y="2101366"/>
            <a:ext cx="682286" cy="681473"/>
            <a:chOff x="4610100" y="360363"/>
            <a:chExt cx="1331913" cy="1330325"/>
          </a:xfrm>
        </p:grpSpPr>
        <p:sp>
          <p:nvSpPr>
            <p:cNvPr id="386" name="Oval 22"/>
            <p:cNvSpPr>
              <a:spLocks noChangeArrowheads="1"/>
            </p:cNvSpPr>
            <p:nvPr/>
          </p:nvSpPr>
          <p:spPr bwMode="auto">
            <a:xfrm>
              <a:off x="4610100" y="360363"/>
              <a:ext cx="1331913" cy="133032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id-ID" sz="1350">
                <a:solidFill>
                  <a:prstClr val="black"/>
                </a:solidFill>
              </a:endParaRPr>
            </a:p>
          </p:txBody>
        </p:sp>
        <p:sp>
          <p:nvSpPr>
            <p:cNvPr id="387" name="Freeform 23"/>
            <p:cNvSpPr>
              <a:spLocks/>
            </p:cNvSpPr>
            <p:nvPr/>
          </p:nvSpPr>
          <p:spPr bwMode="auto">
            <a:xfrm>
              <a:off x="4889500" y="733426"/>
              <a:ext cx="773113" cy="677863"/>
            </a:xfrm>
            <a:custGeom>
              <a:avLst/>
              <a:gdLst>
                <a:gd name="T0" fmla="*/ 178 w 204"/>
                <a:gd name="T1" fmla="*/ 129 h 179"/>
                <a:gd name="T2" fmla="*/ 192 w 204"/>
                <a:gd name="T3" fmla="*/ 179 h 179"/>
                <a:gd name="T4" fmla="*/ 129 w 204"/>
                <a:gd name="T5" fmla="*/ 151 h 179"/>
                <a:gd name="T6" fmla="*/ 102 w 204"/>
                <a:gd name="T7" fmla="*/ 154 h 179"/>
                <a:gd name="T8" fmla="*/ 0 w 204"/>
                <a:gd name="T9" fmla="*/ 77 h 179"/>
                <a:gd name="T10" fmla="*/ 102 w 204"/>
                <a:gd name="T11" fmla="*/ 0 h 179"/>
                <a:gd name="T12" fmla="*/ 204 w 204"/>
                <a:gd name="T13" fmla="*/ 77 h 179"/>
                <a:gd name="T14" fmla="*/ 178 w 204"/>
                <a:gd name="T15" fmla="*/ 12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79">
                  <a:moveTo>
                    <a:pt x="178" y="129"/>
                  </a:moveTo>
                  <a:cubicBezTo>
                    <a:pt x="172" y="146"/>
                    <a:pt x="177" y="166"/>
                    <a:pt x="192" y="179"/>
                  </a:cubicBezTo>
                  <a:cubicBezTo>
                    <a:pt x="167" y="179"/>
                    <a:pt x="145" y="169"/>
                    <a:pt x="129" y="151"/>
                  </a:cubicBezTo>
                  <a:cubicBezTo>
                    <a:pt x="120" y="153"/>
                    <a:pt x="111" y="154"/>
                    <a:pt x="102" y="154"/>
                  </a:cubicBezTo>
                  <a:cubicBezTo>
                    <a:pt x="45" y="154"/>
                    <a:pt x="0" y="119"/>
                    <a:pt x="0" y="77"/>
                  </a:cubicBezTo>
                  <a:cubicBezTo>
                    <a:pt x="0" y="35"/>
                    <a:pt x="45" y="0"/>
                    <a:pt x="102" y="0"/>
                  </a:cubicBezTo>
                  <a:cubicBezTo>
                    <a:pt x="159" y="0"/>
                    <a:pt x="204" y="35"/>
                    <a:pt x="204" y="77"/>
                  </a:cubicBezTo>
                  <a:cubicBezTo>
                    <a:pt x="204" y="97"/>
                    <a:pt x="194" y="116"/>
                    <a:pt x="178" y="129"/>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id-ID" sz="1350">
                <a:solidFill>
                  <a:prstClr val="black"/>
                </a:solidFill>
              </a:endParaRPr>
            </a:p>
          </p:txBody>
        </p:sp>
        <p:sp>
          <p:nvSpPr>
            <p:cNvPr id="388" name="Freeform 24"/>
            <p:cNvSpPr>
              <a:spLocks/>
            </p:cNvSpPr>
            <p:nvPr/>
          </p:nvSpPr>
          <p:spPr bwMode="auto">
            <a:xfrm>
              <a:off x="4889500" y="733426"/>
              <a:ext cx="677863" cy="557213"/>
            </a:xfrm>
            <a:custGeom>
              <a:avLst/>
              <a:gdLst>
                <a:gd name="T0" fmla="*/ 102 w 179"/>
                <a:gd name="T1" fmla="*/ 0 h 147"/>
                <a:gd name="T2" fmla="*/ 0 w 179"/>
                <a:gd name="T3" fmla="*/ 77 h 147"/>
                <a:gd name="T4" fmla="*/ 59 w 179"/>
                <a:gd name="T5" fmla="*/ 147 h 147"/>
                <a:gd name="T6" fmla="*/ 179 w 179"/>
                <a:gd name="T7" fmla="*/ 26 h 147"/>
                <a:gd name="T8" fmla="*/ 102 w 179"/>
                <a:gd name="T9" fmla="*/ 0 h 147"/>
              </a:gdLst>
              <a:ahLst/>
              <a:cxnLst>
                <a:cxn ang="0">
                  <a:pos x="T0" y="T1"/>
                </a:cxn>
                <a:cxn ang="0">
                  <a:pos x="T2" y="T3"/>
                </a:cxn>
                <a:cxn ang="0">
                  <a:pos x="T4" y="T5"/>
                </a:cxn>
                <a:cxn ang="0">
                  <a:pos x="T6" y="T7"/>
                </a:cxn>
                <a:cxn ang="0">
                  <a:pos x="T8" y="T9"/>
                </a:cxn>
              </a:cxnLst>
              <a:rect l="0" t="0" r="r" b="b"/>
              <a:pathLst>
                <a:path w="179" h="147">
                  <a:moveTo>
                    <a:pt x="102" y="0"/>
                  </a:moveTo>
                  <a:cubicBezTo>
                    <a:pt x="45" y="0"/>
                    <a:pt x="0" y="35"/>
                    <a:pt x="0" y="77"/>
                  </a:cubicBezTo>
                  <a:cubicBezTo>
                    <a:pt x="0" y="108"/>
                    <a:pt x="24" y="134"/>
                    <a:pt x="59" y="147"/>
                  </a:cubicBezTo>
                  <a:cubicBezTo>
                    <a:pt x="179" y="26"/>
                    <a:pt x="179" y="26"/>
                    <a:pt x="179" y="26"/>
                  </a:cubicBezTo>
                  <a:cubicBezTo>
                    <a:pt x="158" y="8"/>
                    <a:pt x="130" y="0"/>
                    <a:pt x="1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id-ID" sz="1350">
                <a:solidFill>
                  <a:prstClr val="black"/>
                </a:solidFill>
              </a:endParaRPr>
            </a:p>
          </p:txBody>
        </p:sp>
        <p:sp>
          <p:nvSpPr>
            <p:cNvPr id="389" name="Oval 25"/>
            <p:cNvSpPr>
              <a:spLocks noChangeArrowheads="1"/>
            </p:cNvSpPr>
            <p:nvPr/>
          </p:nvSpPr>
          <p:spPr bwMode="auto">
            <a:xfrm>
              <a:off x="5238750" y="1036638"/>
              <a:ext cx="76200" cy="71438"/>
            </a:xfrm>
            <a:prstGeom prst="ellipse">
              <a:avLst/>
            </a:prstGeom>
            <a:solidFill>
              <a:srgbClr val="5B5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id-ID" sz="1350">
                <a:solidFill>
                  <a:prstClr val="black"/>
                </a:solidFill>
              </a:endParaRPr>
            </a:p>
          </p:txBody>
        </p:sp>
        <p:sp>
          <p:nvSpPr>
            <p:cNvPr id="390" name="Oval 26"/>
            <p:cNvSpPr>
              <a:spLocks noChangeArrowheads="1"/>
            </p:cNvSpPr>
            <p:nvPr/>
          </p:nvSpPr>
          <p:spPr bwMode="auto">
            <a:xfrm>
              <a:off x="5094288" y="1036638"/>
              <a:ext cx="73025" cy="71438"/>
            </a:xfrm>
            <a:prstGeom prst="ellipse">
              <a:avLst/>
            </a:prstGeom>
            <a:solidFill>
              <a:srgbClr val="5B5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id-ID" sz="1350">
                <a:solidFill>
                  <a:prstClr val="black"/>
                </a:solidFill>
              </a:endParaRPr>
            </a:p>
          </p:txBody>
        </p:sp>
        <p:sp>
          <p:nvSpPr>
            <p:cNvPr id="391" name="Oval 27"/>
            <p:cNvSpPr>
              <a:spLocks noChangeArrowheads="1"/>
            </p:cNvSpPr>
            <p:nvPr/>
          </p:nvSpPr>
          <p:spPr bwMode="auto">
            <a:xfrm>
              <a:off x="5386388" y="1036638"/>
              <a:ext cx="71438" cy="71438"/>
            </a:xfrm>
            <a:prstGeom prst="ellipse">
              <a:avLst/>
            </a:prstGeom>
            <a:solidFill>
              <a:srgbClr val="5B5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id-ID" sz="1350">
                <a:solidFill>
                  <a:prstClr val="black"/>
                </a:solidFill>
              </a:endParaRPr>
            </a:p>
          </p:txBody>
        </p:sp>
      </p:grpSp>
      <p:grpSp>
        <p:nvGrpSpPr>
          <p:cNvPr id="319" name="Group 318"/>
          <p:cNvGrpSpPr/>
          <p:nvPr/>
        </p:nvGrpSpPr>
        <p:grpSpPr>
          <a:xfrm>
            <a:off x="3988628" y="2188780"/>
            <a:ext cx="1156547" cy="2843180"/>
            <a:chOff x="5397501" y="2887663"/>
            <a:chExt cx="1104900" cy="2716212"/>
          </a:xfrm>
        </p:grpSpPr>
        <p:sp>
          <p:nvSpPr>
            <p:cNvPr id="351" name="Rectangle 75"/>
            <p:cNvSpPr>
              <a:spLocks noChangeArrowheads="1"/>
            </p:cNvSpPr>
            <p:nvPr/>
          </p:nvSpPr>
          <p:spPr bwMode="auto">
            <a:xfrm>
              <a:off x="5843588" y="3563938"/>
              <a:ext cx="209550" cy="79375"/>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52" name="Rectangle 76"/>
            <p:cNvSpPr>
              <a:spLocks noChangeArrowheads="1"/>
            </p:cNvSpPr>
            <p:nvPr/>
          </p:nvSpPr>
          <p:spPr bwMode="auto">
            <a:xfrm>
              <a:off x="5843588" y="3563938"/>
              <a:ext cx="20955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53" name="Rectangle 77"/>
            <p:cNvSpPr>
              <a:spLocks noChangeArrowheads="1"/>
            </p:cNvSpPr>
            <p:nvPr/>
          </p:nvSpPr>
          <p:spPr bwMode="auto">
            <a:xfrm>
              <a:off x="5859463" y="3506788"/>
              <a:ext cx="179388" cy="333375"/>
            </a:xfrm>
            <a:prstGeom prst="rect">
              <a:avLst/>
            </a:prstGeom>
            <a:solidFill>
              <a:srgbClr val="F2C8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54" name="Rectangle 78"/>
            <p:cNvSpPr>
              <a:spLocks noChangeArrowheads="1"/>
            </p:cNvSpPr>
            <p:nvPr/>
          </p:nvSpPr>
          <p:spPr bwMode="auto">
            <a:xfrm>
              <a:off x="5859463" y="3506788"/>
              <a:ext cx="179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55" name="Freeform 79"/>
            <p:cNvSpPr>
              <a:spLocks/>
            </p:cNvSpPr>
            <p:nvPr/>
          </p:nvSpPr>
          <p:spPr bwMode="auto">
            <a:xfrm>
              <a:off x="5859463" y="3527425"/>
              <a:ext cx="179388" cy="69850"/>
            </a:xfrm>
            <a:custGeom>
              <a:avLst/>
              <a:gdLst>
                <a:gd name="T0" fmla="*/ 92 w 92"/>
                <a:gd name="T1" fmla="*/ 0 h 36"/>
                <a:gd name="T2" fmla="*/ 46 w 92"/>
                <a:gd name="T3" fmla="*/ 11 h 36"/>
                <a:gd name="T4" fmla="*/ 0 w 92"/>
                <a:gd name="T5" fmla="*/ 0 h 36"/>
                <a:gd name="T6" fmla="*/ 0 w 92"/>
                <a:gd name="T7" fmla="*/ 3 h 36"/>
                <a:gd name="T8" fmla="*/ 92 w 92"/>
                <a:gd name="T9" fmla="*/ 36 h 36"/>
                <a:gd name="T10" fmla="*/ 92 w 92"/>
                <a:gd name="T11" fmla="*/ 19 h 36"/>
                <a:gd name="T12" fmla="*/ 92 w 9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2" h="36">
                  <a:moveTo>
                    <a:pt x="92" y="0"/>
                  </a:moveTo>
                  <a:cubicBezTo>
                    <a:pt x="79" y="7"/>
                    <a:pt x="63" y="11"/>
                    <a:pt x="46" y="11"/>
                  </a:cubicBezTo>
                  <a:cubicBezTo>
                    <a:pt x="30" y="11"/>
                    <a:pt x="14" y="7"/>
                    <a:pt x="0" y="0"/>
                  </a:cubicBezTo>
                  <a:cubicBezTo>
                    <a:pt x="0" y="3"/>
                    <a:pt x="0" y="3"/>
                    <a:pt x="0" y="3"/>
                  </a:cubicBezTo>
                  <a:cubicBezTo>
                    <a:pt x="92" y="36"/>
                    <a:pt x="92" y="36"/>
                    <a:pt x="92" y="36"/>
                  </a:cubicBezTo>
                  <a:cubicBezTo>
                    <a:pt x="92" y="19"/>
                    <a:pt x="92" y="19"/>
                    <a:pt x="92" y="19"/>
                  </a:cubicBezTo>
                  <a:cubicBezTo>
                    <a:pt x="92" y="0"/>
                    <a:pt x="92" y="0"/>
                    <a:pt x="92" y="0"/>
                  </a:cubicBezTo>
                </a:path>
              </a:pathLst>
            </a:custGeom>
            <a:solidFill>
              <a:srgbClr val="E69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56" name="Freeform 80"/>
            <p:cNvSpPr>
              <a:spLocks/>
            </p:cNvSpPr>
            <p:nvPr/>
          </p:nvSpPr>
          <p:spPr bwMode="auto">
            <a:xfrm>
              <a:off x="5695951" y="4433888"/>
              <a:ext cx="504825" cy="1076325"/>
            </a:xfrm>
            <a:custGeom>
              <a:avLst/>
              <a:gdLst>
                <a:gd name="T0" fmla="*/ 0 w 318"/>
                <a:gd name="T1" fmla="*/ 108 h 678"/>
                <a:gd name="T2" fmla="*/ 0 w 318"/>
                <a:gd name="T3" fmla="*/ 678 h 678"/>
                <a:gd name="T4" fmla="*/ 130 w 318"/>
                <a:gd name="T5" fmla="*/ 678 h 678"/>
                <a:gd name="T6" fmla="*/ 145 w 318"/>
                <a:gd name="T7" fmla="*/ 108 h 678"/>
                <a:gd name="T8" fmla="*/ 175 w 318"/>
                <a:gd name="T9" fmla="*/ 108 h 678"/>
                <a:gd name="T10" fmla="*/ 190 w 318"/>
                <a:gd name="T11" fmla="*/ 678 h 678"/>
                <a:gd name="T12" fmla="*/ 318 w 318"/>
                <a:gd name="T13" fmla="*/ 678 h 678"/>
                <a:gd name="T14" fmla="*/ 318 w 318"/>
                <a:gd name="T15" fmla="*/ 108 h 678"/>
                <a:gd name="T16" fmla="*/ 318 w 318"/>
                <a:gd name="T17" fmla="*/ 0 h 678"/>
                <a:gd name="T18" fmla="*/ 180 w 318"/>
                <a:gd name="T19" fmla="*/ 0 h 678"/>
                <a:gd name="T20" fmla="*/ 140 w 318"/>
                <a:gd name="T21" fmla="*/ 0 h 678"/>
                <a:gd name="T22" fmla="*/ 0 w 318"/>
                <a:gd name="T23" fmla="*/ 0 h 678"/>
                <a:gd name="T24" fmla="*/ 0 w 318"/>
                <a:gd name="T25" fmla="*/ 10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 h="678">
                  <a:moveTo>
                    <a:pt x="0" y="108"/>
                  </a:moveTo>
                  <a:lnTo>
                    <a:pt x="0" y="678"/>
                  </a:lnTo>
                  <a:lnTo>
                    <a:pt x="130" y="678"/>
                  </a:lnTo>
                  <a:lnTo>
                    <a:pt x="145" y="108"/>
                  </a:lnTo>
                  <a:lnTo>
                    <a:pt x="175" y="108"/>
                  </a:lnTo>
                  <a:lnTo>
                    <a:pt x="190" y="678"/>
                  </a:lnTo>
                  <a:lnTo>
                    <a:pt x="318" y="678"/>
                  </a:lnTo>
                  <a:lnTo>
                    <a:pt x="318" y="108"/>
                  </a:lnTo>
                  <a:lnTo>
                    <a:pt x="318" y="0"/>
                  </a:lnTo>
                  <a:lnTo>
                    <a:pt x="180" y="0"/>
                  </a:lnTo>
                  <a:lnTo>
                    <a:pt x="140" y="0"/>
                  </a:lnTo>
                  <a:lnTo>
                    <a:pt x="0" y="0"/>
                  </a:lnTo>
                  <a:lnTo>
                    <a:pt x="0" y="108"/>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57" name="Freeform 81"/>
            <p:cNvSpPr>
              <a:spLocks/>
            </p:cNvSpPr>
            <p:nvPr/>
          </p:nvSpPr>
          <p:spPr bwMode="auto">
            <a:xfrm>
              <a:off x="5695951" y="4433888"/>
              <a:ext cx="504825" cy="1076325"/>
            </a:xfrm>
            <a:custGeom>
              <a:avLst/>
              <a:gdLst>
                <a:gd name="T0" fmla="*/ 0 w 318"/>
                <a:gd name="T1" fmla="*/ 108 h 678"/>
                <a:gd name="T2" fmla="*/ 0 w 318"/>
                <a:gd name="T3" fmla="*/ 678 h 678"/>
                <a:gd name="T4" fmla="*/ 130 w 318"/>
                <a:gd name="T5" fmla="*/ 678 h 678"/>
                <a:gd name="T6" fmla="*/ 145 w 318"/>
                <a:gd name="T7" fmla="*/ 108 h 678"/>
                <a:gd name="T8" fmla="*/ 175 w 318"/>
                <a:gd name="T9" fmla="*/ 108 h 678"/>
                <a:gd name="T10" fmla="*/ 190 w 318"/>
                <a:gd name="T11" fmla="*/ 678 h 678"/>
                <a:gd name="T12" fmla="*/ 318 w 318"/>
                <a:gd name="T13" fmla="*/ 678 h 678"/>
                <a:gd name="T14" fmla="*/ 318 w 318"/>
                <a:gd name="T15" fmla="*/ 108 h 678"/>
                <a:gd name="T16" fmla="*/ 318 w 318"/>
                <a:gd name="T17" fmla="*/ 0 h 678"/>
                <a:gd name="T18" fmla="*/ 180 w 318"/>
                <a:gd name="T19" fmla="*/ 0 h 678"/>
                <a:gd name="T20" fmla="*/ 140 w 318"/>
                <a:gd name="T21" fmla="*/ 0 h 678"/>
                <a:gd name="T22" fmla="*/ 0 w 318"/>
                <a:gd name="T23" fmla="*/ 0 h 678"/>
                <a:gd name="T24" fmla="*/ 0 w 318"/>
                <a:gd name="T25" fmla="*/ 10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 h="678">
                  <a:moveTo>
                    <a:pt x="0" y="108"/>
                  </a:moveTo>
                  <a:lnTo>
                    <a:pt x="0" y="678"/>
                  </a:lnTo>
                  <a:lnTo>
                    <a:pt x="130" y="678"/>
                  </a:lnTo>
                  <a:lnTo>
                    <a:pt x="145" y="108"/>
                  </a:lnTo>
                  <a:lnTo>
                    <a:pt x="175" y="108"/>
                  </a:lnTo>
                  <a:lnTo>
                    <a:pt x="190" y="678"/>
                  </a:lnTo>
                  <a:lnTo>
                    <a:pt x="318" y="678"/>
                  </a:lnTo>
                  <a:lnTo>
                    <a:pt x="318" y="108"/>
                  </a:lnTo>
                  <a:lnTo>
                    <a:pt x="318" y="0"/>
                  </a:lnTo>
                  <a:lnTo>
                    <a:pt x="180" y="0"/>
                  </a:lnTo>
                  <a:lnTo>
                    <a:pt x="140" y="0"/>
                  </a:lnTo>
                  <a:lnTo>
                    <a:pt x="0" y="0"/>
                  </a:lnTo>
                  <a:lnTo>
                    <a:pt x="0"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59" name="Freeform 83"/>
            <p:cNvSpPr>
              <a:spLocks/>
            </p:cNvSpPr>
            <p:nvPr/>
          </p:nvSpPr>
          <p:spPr bwMode="auto">
            <a:xfrm>
              <a:off x="5659438" y="5457825"/>
              <a:ext cx="271463" cy="146050"/>
            </a:xfrm>
            <a:custGeom>
              <a:avLst/>
              <a:gdLst>
                <a:gd name="T0" fmla="*/ 140 w 140"/>
                <a:gd name="T1" fmla="*/ 45 h 76"/>
                <a:gd name="T2" fmla="*/ 0 w 140"/>
                <a:gd name="T3" fmla="*/ 45 h 76"/>
                <a:gd name="T4" fmla="*/ 70 w 140"/>
                <a:gd name="T5" fmla="*/ 0 h 76"/>
                <a:gd name="T6" fmla="*/ 140 w 140"/>
                <a:gd name="T7" fmla="*/ 45 h 76"/>
              </a:gdLst>
              <a:ahLst/>
              <a:cxnLst>
                <a:cxn ang="0">
                  <a:pos x="T0" y="T1"/>
                </a:cxn>
                <a:cxn ang="0">
                  <a:pos x="T2" y="T3"/>
                </a:cxn>
                <a:cxn ang="0">
                  <a:pos x="T4" y="T5"/>
                </a:cxn>
                <a:cxn ang="0">
                  <a:pos x="T6" y="T7"/>
                </a:cxn>
              </a:cxnLst>
              <a:rect l="0" t="0" r="r" b="b"/>
              <a:pathLst>
                <a:path w="140" h="76">
                  <a:moveTo>
                    <a:pt x="140" y="45"/>
                  </a:moveTo>
                  <a:cubicBezTo>
                    <a:pt x="140" y="76"/>
                    <a:pt x="0" y="76"/>
                    <a:pt x="0" y="45"/>
                  </a:cubicBezTo>
                  <a:cubicBezTo>
                    <a:pt x="0" y="13"/>
                    <a:pt x="31" y="0"/>
                    <a:pt x="70" y="0"/>
                  </a:cubicBezTo>
                  <a:cubicBezTo>
                    <a:pt x="108" y="0"/>
                    <a:pt x="140" y="13"/>
                    <a:pt x="140" y="4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a:defRPr/>
              </a:pPr>
              <a:endParaRPr lang="en-US" sz="1350">
                <a:solidFill>
                  <a:prstClr val="black"/>
                </a:solidFill>
              </a:endParaRPr>
            </a:p>
          </p:txBody>
        </p:sp>
        <p:sp>
          <p:nvSpPr>
            <p:cNvPr id="360" name="Freeform 84"/>
            <p:cNvSpPr>
              <a:spLocks/>
            </p:cNvSpPr>
            <p:nvPr/>
          </p:nvSpPr>
          <p:spPr bwMode="auto">
            <a:xfrm>
              <a:off x="5969001" y="5457825"/>
              <a:ext cx="271463" cy="146050"/>
            </a:xfrm>
            <a:custGeom>
              <a:avLst/>
              <a:gdLst>
                <a:gd name="T0" fmla="*/ 140 w 140"/>
                <a:gd name="T1" fmla="*/ 45 h 76"/>
                <a:gd name="T2" fmla="*/ 0 w 140"/>
                <a:gd name="T3" fmla="*/ 45 h 76"/>
                <a:gd name="T4" fmla="*/ 70 w 140"/>
                <a:gd name="T5" fmla="*/ 0 h 76"/>
                <a:gd name="T6" fmla="*/ 140 w 140"/>
                <a:gd name="T7" fmla="*/ 45 h 76"/>
              </a:gdLst>
              <a:ahLst/>
              <a:cxnLst>
                <a:cxn ang="0">
                  <a:pos x="T0" y="T1"/>
                </a:cxn>
                <a:cxn ang="0">
                  <a:pos x="T2" y="T3"/>
                </a:cxn>
                <a:cxn ang="0">
                  <a:pos x="T4" y="T5"/>
                </a:cxn>
                <a:cxn ang="0">
                  <a:pos x="T6" y="T7"/>
                </a:cxn>
              </a:cxnLst>
              <a:rect l="0" t="0" r="r" b="b"/>
              <a:pathLst>
                <a:path w="140" h="76">
                  <a:moveTo>
                    <a:pt x="140" y="45"/>
                  </a:moveTo>
                  <a:cubicBezTo>
                    <a:pt x="140" y="76"/>
                    <a:pt x="0" y="76"/>
                    <a:pt x="0" y="45"/>
                  </a:cubicBezTo>
                  <a:cubicBezTo>
                    <a:pt x="0" y="13"/>
                    <a:pt x="31" y="0"/>
                    <a:pt x="70" y="0"/>
                  </a:cubicBezTo>
                  <a:cubicBezTo>
                    <a:pt x="109" y="0"/>
                    <a:pt x="140" y="13"/>
                    <a:pt x="140" y="4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a:defRPr/>
              </a:pPr>
              <a:endParaRPr lang="en-US" sz="1350">
                <a:solidFill>
                  <a:prstClr val="black"/>
                </a:solidFill>
              </a:endParaRPr>
            </a:p>
          </p:txBody>
        </p:sp>
        <p:sp>
          <p:nvSpPr>
            <p:cNvPr id="361" name="Rectangle 85"/>
            <p:cNvSpPr>
              <a:spLocks noChangeArrowheads="1"/>
            </p:cNvSpPr>
            <p:nvPr/>
          </p:nvSpPr>
          <p:spPr bwMode="auto">
            <a:xfrm>
              <a:off x="5695951" y="4378325"/>
              <a:ext cx="504825" cy="55562"/>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62" name="Freeform 86"/>
            <p:cNvSpPr>
              <a:spLocks noEditPoints="1"/>
            </p:cNvSpPr>
            <p:nvPr/>
          </p:nvSpPr>
          <p:spPr bwMode="auto">
            <a:xfrm>
              <a:off x="5894388" y="4365625"/>
              <a:ext cx="111125" cy="84137"/>
            </a:xfrm>
            <a:custGeom>
              <a:avLst/>
              <a:gdLst>
                <a:gd name="T0" fmla="*/ 40 w 57"/>
                <a:gd name="T1" fmla="*/ 44 h 44"/>
                <a:gd name="T2" fmla="*/ 17 w 57"/>
                <a:gd name="T3" fmla="*/ 44 h 44"/>
                <a:gd name="T4" fmla="*/ 0 w 57"/>
                <a:gd name="T5" fmla="*/ 28 h 44"/>
                <a:gd name="T6" fmla="*/ 0 w 57"/>
                <a:gd name="T7" fmla="*/ 16 h 44"/>
                <a:gd name="T8" fmla="*/ 17 w 57"/>
                <a:gd name="T9" fmla="*/ 0 h 44"/>
                <a:gd name="T10" fmla="*/ 40 w 57"/>
                <a:gd name="T11" fmla="*/ 0 h 44"/>
                <a:gd name="T12" fmla="*/ 57 w 57"/>
                <a:gd name="T13" fmla="*/ 16 h 44"/>
                <a:gd name="T14" fmla="*/ 57 w 57"/>
                <a:gd name="T15" fmla="*/ 28 h 44"/>
                <a:gd name="T16" fmla="*/ 40 w 57"/>
                <a:gd name="T17" fmla="*/ 44 h 44"/>
                <a:gd name="T18" fmla="*/ 17 w 57"/>
                <a:gd name="T19" fmla="*/ 8 h 44"/>
                <a:gd name="T20" fmla="*/ 8 w 57"/>
                <a:gd name="T21" fmla="*/ 16 h 44"/>
                <a:gd name="T22" fmla="*/ 8 w 57"/>
                <a:gd name="T23" fmla="*/ 28 h 44"/>
                <a:gd name="T24" fmla="*/ 17 w 57"/>
                <a:gd name="T25" fmla="*/ 36 h 44"/>
                <a:gd name="T26" fmla="*/ 40 w 57"/>
                <a:gd name="T27" fmla="*/ 36 h 44"/>
                <a:gd name="T28" fmla="*/ 49 w 57"/>
                <a:gd name="T29" fmla="*/ 28 h 44"/>
                <a:gd name="T30" fmla="*/ 49 w 57"/>
                <a:gd name="T31" fmla="*/ 16 h 44"/>
                <a:gd name="T32" fmla="*/ 40 w 57"/>
                <a:gd name="T33" fmla="*/ 8 h 44"/>
                <a:gd name="T34" fmla="*/ 17 w 57"/>
                <a:gd name="T3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44">
                  <a:moveTo>
                    <a:pt x="40" y="44"/>
                  </a:moveTo>
                  <a:cubicBezTo>
                    <a:pt x="17" y="44"/>
                    <a:pt x="17" y="44"/>
                    <a:pt x="17" y="44"/>
                  </a:cubicBezTo>
                  <a:cubicBezTo>
                    <a:pt x="8" y="44"/>
                    <a:pt x="0" y="37"/>
                    <a:pt x="0" y="28"/>
                  </a:cubicBezTo>
                  <a:cubicBezTo>
                    <a:pt x="0" y="16"/>
                    <a:pt x="0" y="16"/>
                    <a:pt x="0" y="16"/>
                  </a:cubicBezTo>
                  <a:cubicBezTo>
                    <a:pt x="0" y="7"/>
                    <a:pt x="8" y="0"/>
                    <a:pt x="17" y="0"/>
                  </a:cubicBezTo>
                  <a:cubicBezTo>
                    <a:pt x="40" y="0"/>
                    <a:pt x="40" y="0"/>
                    <a:pt x="40" y="0"/>
                  </a:cubicBezTo>
                  <a:cubicBezTo>
                    <a:pt x="49" y="0"/>
                    <a:pt x="57" y="7"/>
                    <a:pt x="57" y="16"/>
                  </a:cubicBezTo>
                  <a:cubicBezTo>
                    <a:pt x="57" y="28"/>
                    <a:pt x="57" y="28"/>
                    <a:pt x="57" y="28"/>
                  </a:cubicBezTo>
                  <a:cubicBezTo>
                    <a:pt x="57" y="37"/>
                    <a:pt x="49" y="44"/>
                    <a:pt x="40" y="44"/>
                  </a:cubicBezTo>
                  <a:close/>
                  <a:moveTo>
                    <a:pt x="17" y="8"/>
                  </a:moveTo>
                  <a:cubicBezTo>
                    <a:pt x="12" y="8"/>
                    <a:pt x="8" y="11"/>
                    <a:pt x="8" y="16"/>
                  </a:cubicBezTo>
                  <a:cubicBezTo>
                    <a:pt x="8" y="28"/>
                    <a:pt x="8" y="28"/>
                    <a:pt x="8" y="28"/>
                  </a:cubicBezTo>
                  <a:cubicBezTo>
                    <a:pt x="8" y="32"/>
                    <a:pt x="12" y="36"/>
                    <a:pt x="17" y="36"/>
                  </a:cubicBezTo>
                  <a:cubicBezTo>
                    <a:pt x="40" y="36"/>
                    <a:pt x="40" y="36"/>
                    <a:pt x="40" y="36"/>
                  </a:cubicBezTo>
                  <a:cubicBezTo>
                    <a:pt x="45" y="36"/>
                    <a:pt x="49" y="32"/>
                    <a:pt x="49" y="28"/>
                  </a:cubicBezTo>
                  <a:cubicBezTo>
                    <a:pt x="49" y="16"/>
                    <a:pt x="49" y="16"/>
                    <a:pt x="49" y="16"/>
                  </a:cubicBezTo>
                  <a:cubicBezTo>
                    <a:pt x="49" y="11"/>
                    <a:pt x="45" y="8"/>
                    <a:pt x="40" y="8"/>
                  </a:cubicBezTo>
                  <a:lnTo>
                    <a:pt x="17" y="8"/>
                  </a:lnTo>
                  <a:close/>
                </a:path>
              </a:pathLst>
            </a:custGeom>
            <a:solidFill>
              <a:srgbClr val="3836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63" name="Freeform 87"/>
            <p:cNvSpPr>
              <a:spLocks/>
            </p:cNvSpPr>
            <p:nvPr/>
          </p:nvSpPr>
          <p:spPr bwMode="auto">
            <a:xfrm>
              <a:off x="5668963" y="3584575"/>
              <a:ext cx="560388" cy="793750"/>
            </a:xfrm>
            <a:custGeom>
              <a:avLst/>
              <a:gdLst>
                <a:gd name="T0" fmla="*/ 288 w 288"/>
                <a:gd name="T1" fmla="*/ 154 h 412"/>
                <a:gd name="T2" fmla="*/ 288 w 288"/>
                <a:gd name="T3" fmla="*/ 41 h 412"/>
                <a:gd name="T4" fmla="*/ 206 w 288"/>
                <a:gd name="T5" fmla="*/ 0 h 412"/>
                <a:gd name="T6" fmla="*/ 202 w 288"/>
                <a:gd name="T7" fmla="*/ 0 h 412"/>
                <a:gd name="T8" fmla="*/ 144 w 288"/>
                <a:gd name="T9" fmla="*/ 79 h 412"/>
                <a:gd name="T10" fmla="*/ 87 w 288"/>
                <a:gd name="T11" fmla="*/ 0 h 412"/>
                <a:gd name="T12" fmla="*/ 82 w 288"/>
                <a:gd name="T13" fmla="*/ 0 h 412"/>
                <a:gd name="T14" fmla="*/ 0 w 288"/>
                <a:gd name="T15" fmla="*/ 41 h 412"/>
                <a:gd name="T16" fmla="*/ 0 w 288"/>
                <a:gd name="T17" fmla="*/ 154 h 412"/>
                <a:gd name="T18" fmla="*/ 0 w 288"/>
                <a:gd name="T19" fmla="*/ 155 h 412"/>
                <a:gd name="T20" fmla="*/ 0 w 288"/>
                <a:gd name="T21" fmla="*/ 396 h 412"/>
                <a:gd name="T22" fmla="*/ 16 w 288"/>
                <a:gd name="T23" fmla="*/ 412 h 412"/>
                <a:gd name="T24" fmla="*/ 144 w 288"/>
                <a:gd name="T25" fmla="*/ 412 h 412"/>
                <a:gd name="T26" fmla="*/ 272 w 288"/>
                <a:gd name="T27" fmla="*/ 412 h 412"/>
                <a:gd name="T28" fmla="*/ 288 w 288"/>
                <a:gd name="T29" fmla="*/ 396 h 412"/>
                <a:gd name="T30" fmla="*/ 288 w 288"/>
                <a:gd name="T31" fmla="*/ 155 h 412"/>
                <a:gd name="T32" fmla="*/ 288 w 288"/>
                <a:gd name="T33" fmla="*/ 15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2">
                  <a:moveTo>
                    <a:pt x="288" y="154"/>
                  </a:moveTo>
                  <a:cubicBezTo>
                    <a:pt x="288" y="41"/>
                    <a:pt x="288" y="41"/>
                    <a:pt x="288" y="41"/>
                  </a:cubicBezTo>
                  <a:cubicBezTo>
                    <a:pt x="266" y="20"/>
                    <a:pt x="238" y="4"/>
                    <a:pt x="206" y="0"/>
                  </a:cubicBezTo>
                  <a:cubicBezTo>
                    <a:pt x="205" y="0"/>
                    <a:pt x="204" y="0"/>
                    <a:pt x="202" y="0"/>
                  </a:cubicBezTo>
                  <a:cubicBezTo>
                    <a:pt x="144" y="79"/>
                    <a:pt x="144" y="79"/>
                    <a:pt x="144" y="79"/>
                  </a:cubicBezTo>
                  <a:cubicBezTo>
                    <a:pt x="87" y="0"/>
                    <a:pt x="87" y="0"/>
                    <a:pt x="87" y="0"/>
                  </a:cubicBezTo>
                  <a:cubicBezTo>
                    <a:pt x="85" y="0"/>
                    <a:pt x="84" y="0"/>
                    <a:pt x="82" y="0"/>
                  </a:cubicBezTo>
                  <a:cubicBezTo>
                    <a:pt x="51" y="4"/>
                    <a:pt x="23" y="20"/>
                    <a:pt x="0" y="41"/>
                  </a:cubicBezTo>
                  <a:cubicBezTo>
                    <a:pt x="0" y="154"/>
                    <a:pt x="0" y="154"/>
                    <a:pt x="0" y="154"/>
                  </a:cubicBezTo>
                  <a:cubicBezTo>
                    <a:pt x="0" y="155"/>
                    <a:pt x="0" y="155"/>
                    <a:pt x="0" y="155"/>
                  </a:cubicBezTo>
                  <a:cubicBezTo>
                    <a:pt x="0" y="396"/>
                    <a:pt x="0" y="396"/>
                    <a:pt x="0" y="396"/>
                  </a:cubicBezTo>
                  <a:cubicBezTo>
                    <a:pt x="0" y="405"/>
                    <a:pt x="8" y="412"/>
                    <a:pt x="16" y="412"/>
                  </a:cubicBezTo>
                  <a:cubicBezTo>
                    <a:pt x="144" y="412"/>
                    <a:pt x="144" y="412"/>
                    <a:pt x="144" y="412"/>
                  </a:cubicBezTo>
                  <a:cubicBezTo>
                    <a:pt x="272" y="412"/>
                    <a:pt x="272" y="412"/>
                    <a:pt x="272" y="412"/>
                  </a:cubicBezTo>
                  <a:cubicBezTo>
                    <a:pt x="281" y="412"/>
                    <a:pt x="288" y="405"/>
                    <a:pt x="288" y="396"/>
                  </a:cubicBezTo>
                  <a:cubicBezTo>
                    <a:pt x="288" y="155"/>
                    <a:pt x="288" y="155"/>
                    <a:pt x="288" y="155"/>
                  </a:cubicBezTo>
                  <a:lnTo>
                    <a:pt x="288" y="15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64" name="Freeform 88"/>
            <p:cNvSpPr>
              <a:spLocks/>
            </p:cNvSpPr>
            <p:nvPr/>
          </p:nvSpPr>
          <p:spPr bwMode="auto">
            <a:xfrm>
              <a:off x="5905501" y="3683000"/>
              <a:ext cx="85725" cy="68262"/>
            </a:xfrm>
            <a:custGeom>
              <a:avLst/>
              <a:gdLst>
                <a:gd name="T0" fmla="*/ 54 w 54"/>
                <a:gd name="T1" fmla="*/ 22 h 43"/>
                <a:gd name="T2" fmla="*/ 44 w 54"/>
                <a:gd name="T3" fmla="*/ 43 h 43"/>
                <a:gd name="T4" fmla="*/ 11 w 54"/>
                <a:gd name="T5" fmla="*/ 43 h 43"/>
                <a:gd name="T6" fmla="*/ 0 w 54"/>
                <a:gd name="T7" fmla="*/ 22 h 43"/>
                <a:gd name="T8" fmla="*/ 27 w 54"/>
                <a:gd name="T9" fmla="*/ 0 h 43"/>
                <a:gd name="T10" fmla="*/ 54 w 54"/>
                <a:gd name="T11" fmla="*/ 22 h 43"/>
              </a:gdLst>
              <a:ahLst/>
              <a:cxnLst>
                <a:cxn ang="0">
                  <a:pos x="T0" y="T1"/>
                </a:cxn>
                <a:cxn ang="0">
                  <a:pos x="T2" y="T3"/>
                </a:cxn>
                <a:cxn ang="0">
                  <a:pos x="T4" y="T5"/>
                </a:cxn>
                <a:cxn ang="0">
                  <a:pos x="T6" y="T7"/>
                </a:cxn>
                <a:cxn ang="0">
                  <a:pos x="T8" y="T9"/>
                </a:cxn>
                <a:cxn ang="0">
                  <a:pos x="T10" y="T11"/>
                </a:cxn>
              </a:cxnLst>
              <a:rect l="0" t="0" r="r" b="b"/>
              <a:pathLst>
                <a:path w="54" h="43">
                  <a:moveTo>
                    <a:pt x="54" y="22"/>
                  </a:moveTo>
                  <a:lnTo>
                    <a:pt x="44" y="43"/>
                  </a:lnTo>
                  <a:lnTo>
                    <a:pt x="11" y="43"/>
                  </a:lnTo>
                  <a:lnTo>
                    <a:pt x="0" y="22"/>
                  </a:lnTo>
                  <a:lnTo>
                    <a:pt x="27" y="0"/>
                  </a:lnTo>
                  <a:lnTo>
                    <a:pt x="54"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65" name="Freeform 89"/>
            <p:cNvSpPr>
              <a:spLocks/>
            </p:cNvSpPr>
            <p:nvPr/>
          </p:nvSpPr>
          <p:spPr bwMode="auto">
            <a:xfrm>
              <a:off x="5799138" y="3563938"/>
              <a:ext cx="149225" cy="177800"/>
            </a:xfrm>
            <a:custGeom>
              <a:avLst/>
              <a:gdLst>
                <a:gd name="T0" fmla="*/ 28 w 94"/>
                <a:gd name="T1" fmla="*/ 0 h 112"/>
                <a:gd name="T2" fmla="*/ 94 w 94"/>
                <a:gd name="T3" fmla="*/ 75 h 112"/>
                <a:gd name="T4" fmla="*/ 55 w 94"/>
                <a:gd name="T5" fmla="*/ 112 h 112"/>
                <a:gd name="T6" fmla="*/ 0 w 94"/>
                <a:gd name="T7" fmla="*/ 15 h 112"/>
                <a:gd name="T8" fmla="*/ 28 w 94"/>
                <a:gd name="T9" fmla="*/ 0 h 112"/>
              </a:gdLst>
              <a:ahLst/>
              <a:cxnLst>
                <a:cxn ang="0">
                  <a:pos x="T0" y="T1"/>
                </a:cxn>
                <a:cxn ang="0">
                  <a:pos x="T2" y="T3"/>
                </a:cxn>
                <a:cxn ang="0">
                  <a:pos x="T4" y="T5"/>
                </a:cxn>
                <a:cxn ang="0">
                  <a:pos x="T6" y="T7"/>
                </a:cxn>
                <a:cxn ang="0">
                  <a:pos x="T8" y="T9"/>
                </a:cxn>
              </a:cxnLst>
              <a:rect l="0" t="0" r="r" b="b"/>
              <a:pathLst>
                <a:path w="94" h="112">
                  <a:moveTo>
                    <a:pt x="28" y="0"/>
                  </a:moveTo>
                  <a:lnTo>
                    <a:pt x="94" y="75"/>
                  </a:lnTo>
                  <a:lnTo>
                    <a:pt x="55" y="112"/>
                  </a:lnTo>
                  <a:lnTo>
                    <a:pt x="0" y="15"/>
                  </a:lnTo>
                  <a:lnTo>
                    <a:pt x="28"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0000" lnSpcReduction="20000"/>
            </a:bodyPr>
            <a:lstStyle/>
            <a:p>
              <a:pPr>
                <a:defRPr/>
              </a:pPr>
              <a:endParaRPr lang="en-US" sz="1350">
                <a:solidFill>
                  <a:prstClr val="black"/>
                </a:solidFill>
              </a:endParaRPr>
            </a:p>
          </p:txBody>
        </p:sp>
        <p:sp>
          <p:nvSpPr>
            <p:cNvPr id="366" name="Freeform 90"/>
            <p:cNvSpPr>
              <a:spLocks/>
            </p:cNvSpPr>
            <p:nvPr/>
          </p:nvSpPr>
          <p:spPr bwMode="auto">
            <a:xfrm>
              <a:off x="5948363" y="3563938"/>
              <a:ext cx="150813" cy="177800"/>
            </a:xfrm>
            <a:custGeom>
              <a:avLst/>
              <a:gdLst>
                <a:gd name="T0" fmla="*/ 66 w 95"/>
                <a:gd name="T1" fmla="*/ 0 h 112"/>
                <a:gd name="T2" fmla="*/ 0 w 95"/>
                <a:gd name="T3" fmla="*/ 75 h 112"/>
                <a:gd name="T4" fmla="*/ 40 w 95"/>
                <a:gd name="T5" fmla="*/ 112 h 112"/>
                <a:gd name="T6" fmla="*/ 95 w 95"/>
                <a:gd name="T7" fmla="*/ 15 h 112"/>
                <a:gd name="T8" fmla="*/ 66 w 95"/>
                <a:gd name="T9" fmla="*/ 0 h 112"/>
              </a:gdLst>
              <a:ahLst/>
              <a:cxnLst>
                <a:cxn ang="0">
                  <a:pos x="T0" y="T1"/>
                </a:cxn>
                <a:cxn ang="0">
                  <a:pos x="T2" y="T3"/>
                </a:cxn>
                <a:cxn ang="0">
                  <a:pos x="T4" y="T5"/>
                </a:cxn>
                <a:cxn ang="0">
                  <a:pos x="T6" y="T7"/>
                </a:cxn>
                <a:cxn ang="0">
                  <a:pos x="T8" y="T9"/>
                </a:cxn>
              </a:cxnLst>
              <a:rect l="0" t="0" r="r" b="b"/>
              <a:pathLst>
                <a:path w="95" h="112">
                  <a:moveTo>
                    <a:pt x="66" y="0"/>
                  </a:moveTo>
                  <a:lnTo>
                    <a:pt x="0" y="75"/>
                  </a:lnTo>
                  <a:lnTo>
                    <a:pt x="40" y="112"/>
                  </a:lnTo>
                  <a:lnTo>
                    <a:pt x="95" y="15"/>
                  </a:lnTo>
                  <a:lnTo>
                    <a:pt x="66"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0000" lnSpcReduction="20000"/>
            </a:bodyPr>
            <a:lstStyle/>
            <a:p>
              <a:pPr>
                <a:defRPr/>
              </a:pPr>
              <a:endParaRPr lang="en-US" sz="1350">
                <a:solidFill>
                  <a:prstClr val="black"/>
                </a:solidFill>
              </a:endParaRPr>
            </a:p>
          </p:txBody>
        </p:sp>
        <p:sp>
          <p:nvSpPr>
            <p:cNvPr id="367" name="Freeform 91"/>
            <p:cNvSpPr>
              <a:spLocks/>
            </p:cNvSpPr>
            <p:nvPr/>
          </p:nvSpPr>
          <p:spPr bwMode="auto">
            <a:xfrm>
              <a:off x="5894388" y="3759200"/>
              <a:ext cx="109538" cy="590550"/>
            </a:xfrm>
            <a:custGeom>
              <a:avLst/>
              <a:gdLst>
                <a:gd name="T0" fmla="*/ 51 w 69"/>
                <a:gd name="T1" fmla="*/ 0 h 372"/>
                <a:gd name="T2" fmla="*/ 69 w 69"/>
                <a:gd name="T3" fmla="*/ 341 h 372"/>
                <a:gd name="T4" fmla="*/ 34 w 69"/>
                <a:gd name="T5" fmla="*/ 372 h 372"/>
                <a:gd name="T6" fmla="*/ 0 w 69"/>
                <a:gd name="T7" fmla="*/ 341 h 372"/>
                <a:gd name="T8" fmla="*/ 18 w 69"/>
                <a:gd name="T9" fmla="*/ 0 h 372"/>
                <a:gd name="T10" fmla="*/ 51 w 69"/>
                <a:gd name="T11" fmla="*/ 0 h 372"/>
              </a:gdLst>
              <a:ahLst/>
              <a:cxnLst>
                <a:cxn ang="0">
                  <a:pos x="T0" y="T1"/>
                </a:cxn>
                <a:cxn ang="0">
                  <a:pos x="T2" y="T3"/>
                </a:cxn>
                <a:cxn ang="0">
                  <a:pos x="T4" y="T5"/>
                </a:cxn>
                <a:cxn ang="0">
                  <a:pos x="T6" y="T7"/>
                </a:cxn>
                <a:cxn ang="0">
                  <a:pos x="T8" y="T9"/>
                </a:cxn>
                <a:cxn ang="0">
                  <a:pos x="T10" y="T11"/>
                </a:cxn>
              </a:cxnLst>
              <a:rect l="0" t="0" r="r" b="b"/>
              <a:pathLst>
                <a:path w="69" h="372">
                  <a:moveTo>
                    <a:pt x="51" y="0"/>
                  </a:moveTo>
                  <a:lnTo>
                    <a:pt x="69" y="341"/>
                  </a:lnTo>
                  <a:lnTo>
                    <a:pt x="34" y="372"/>
                  </a:lnTo>
                  <a:lnTo>
                    <a:pt x="0" y="341"/>
                  </a:lnTo>
                  <a:lnTo>
                    <a:pt x="18" y="0"/>
                  </a:lnTo>
                  <a:lnTo>
                    <a:pt x="5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68" name="Freeform 92"/>
            <p:cNvSpPr>
              <a:spLocks/>
            </p:cNvSpPr>
            <p:nvPr/>
          </p:nvSpPr>
          <p:spPr bwMode="auto">
            <a:xfrm>
              <a:off x="5676901" y="3860800"/>
              <a:ext cx="271463" cy="493712"/>
            </a:xfrm>
            <a:custGeom>
              <a:avLst/>
              <a:gdLst>
                <a:gd name="T0" fmla="*/ 171 w 171"/>
                <a:gd name="T1" fmla="*/ 311 h 311"/>
                <a:gd name="T2" fmla="*/ 26 w 171"/>
                <a:gd name="T3" fmla="*/ 267 h 311"/>
                <a:gd name="T4" fmla="*/ 0 w 171"/>
                <a:gd name="T5" fmla="*/ 0 h 311"/>
                <a:gd name="T6" fmla="*/ 171 w 171"/>
                <a:gd name="T7" fmla="*/ 29 h 311"/>
                <a:gd name="T8" fmla="*/ 171 w 171"/>
                <a:gd name="T9" fmla="*/ 311 h 311"/>
              </a:gdLst>
              <a:ahLst/>
              <a:cxnLst>
                <a:cxn ang="0">
                  <a:pos x="T0" y="T1"/>
                </a:cxn>
                <a:cxn ang="0">
                  <a:pos x="T2" y="T3"/>
                </a:cxn>
                <a:cxn ang="0">
                  <a:pos x="T4" y="T5"/>
                </a:cxn>
                <a:cxn ang="0">
                  <a:pos x="T6" y="T7"/>
                </a:cxn>
                <a:cxn ang="0">
                  <a:pos x="T8" y="T9"/>
                </a:cxn>
              </a:cxnLst>
              <a:rect l="0" t="0" r="r" b="b"/>
              <a:pathLst>
                <a:path w="171" h="311">
                  <a:moveTo>
                    <a:pt x="171" y="311"/>
                  </a:moveTo>
                  <a:lnTo>
                    <a:pt x="26" y="267"/>
                  </a:lnTo>
                  <a:lnTo>
                    <a:pt x="0" y="0"/>
                  </a:lnTo>
                  <a:lnTo>
                    <a:pt x="171" y="29"/>
                  </a:lnTo>
                  <a:lnTo>
                    <a:pt x="171" y="311"/>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69" name="Freeform 93"/>
            <p:cNvSpPr>
              <a:spLocks/>
            </p:cNvSpPr>
            <p:nvPr/>
          </p:nvSpPr>
          <p:spPr bwMode="auto">
            <a:xfrm>
              <a:off x="5948363" y="3860800"/>
              <a:ext cx="274638" cy="493712"/>
            </a:xfrm>
            <a:custGeom>
              <a:avLst/>
              <a:gdLst>
                <a:gd name="T0" fmla="*/ 0 w 173"/>
                <a:gd name="T1" fmla="*/ 29 h 311"/>
                <a:gd name="T2" fmla="*/ 173 w 173"/>
                <a:gd name="T3" fmla="*/ 0 h 311"/>
                <a:gd name="T4" fmla="*/ 146 w 173"/>
                <a:gd name="T5" fmla="*/ 267 h 311"/>
                <a:gd name="T6" fmla="*/ 0 w 173"/>
                <a:gd name="T7" fmla="*/ 311 h 311"/>
                <a:gd name="T8" fmla="*/ 0 w 173"/>
                <a:gd name="T9" fmla="*/ 29 h 311"/>
              </a:gdLst>
              <a:ahLst/>
              <a:cxnLst>
                <a:cxn ang="0">
                  <a:pos x="T0" y="T1"/>
                </a:cxn>
                <a:cxn ang="0">
                  <a:pos x="T2" y="T3"/>
                </a:cxn>
                <a:cxn ang="0">
                  <a:pos x="T4" y="T5"/>
                </a:cxn>
                <a:cxn ang="0">
                  <a:pos x="T6" y="T7"/>
                </a:cxn>
                <a:cxn ang="0">
                  <a:pos x="T8" y="T9"/>
                </a:cxn>
              </a:cxnLst>
              <a:rect l="0" t="0" r="r" b="b"/>
              <a:pathLst>
                <a:path w="173" h="311">
                  <a:moveTo>
                    <a:pt x="0" y="29"/>
                  </a:moveTo>
                  <a:lnTo>
                    <a:pt x="173" y="0"/>
                  </a:lnTo>
                  <a:lnTo>
                    <a:pt x="146" y="267"/>
                  </a:lnTo>
                  <a:lnTo>
                    <a:pt x="0" y="311"/>
                  </a:lnTo>
                  <a:lnTo>
                    <a:pt x="0" y="29"/>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70" name="Freeform 94"/>
            <p:cNvSpPr>
              <a:spLocks/>
            </p:cNvSpPr>
            <p:nvPr/>
          </p:nvSpPr>
          <p:spPr bwMode="auto">
            <a:xfrm>
              <a:off x="6121401" y="4030663"/>
              <a:ext cx="173038" cy="136525"/>
            </a:xfrm>
            <a:custGeom>
              <a:avLst/>
              <a:gdLst>
                <a:gd name="T0" fmla="*/ 31 w 89"/>
                <a:gd name="T1" fmla="*/ 3 h 71"/>
                <a:gd name="T2" fmla="*/ 60 w 89"/>
                <a:gd name="T3" fmla="*/ 8 h 71"/>
                <a:gd name="T4" fmla="*/ 71 w 89"/>
                <a:gd name="T5" fmla="*/ 9 h 71"/>
                <a:gd name="T6" fmla="*/ 80 w 89"/>
                <a:gd name="T7" fmla="*/ 10 h 71"/>
                <a:gd name="T8" fmla="*/ 89 w 89"/>
                <a:gd name="T9" fmla="*/ 11 h 71"/>
                <a:gd name="T10" fmla="*/ 86 w 89"/>
                <a:gd name="T11" fmla="*/ 71 h 71"/>
                <a:gd name="T12" fmla="*/ 75 w 89"/>
                <a:gd name="T13" fmla="*/ 70 h 71"/>
                <a:gd name="T14" fmla="*/ 64 w 89"/>
                <a:gd name="T15" fmla="*/ 69 h 71"/>
                <a:gd name="T16" fmla="*/ 52 w 89"/>
                <a:gd name="T17" fmla="*/ 67 h 71"/>
                <a:gd name="T18" fmla="*/ 19 w 89"/>
                <a:gd name="T19" fmla="*/ 61 h 71"/>
                <a:gd name="T20" fmla="*/ 3 w 89"/>
                <a:gd name="T21" fmla="*/ 27 h 71"/>
                <a:gd name="T22" fmla="*/ 31 w 89"/>
                <a:gd name="T23"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71">
                  <a:moveTo>
                    <a:pt x="31" y="3"/>
                  </a:moveTo>
                  <a:cubicBezTo>
                    <a:pt x="31" y="3"/>
                    <a:pt x="46" y="6"/>
                    <a:pt x="60" y="8"/>
                  </a:cubicBezTo>
                  <a:cubicBezTo>
                    <a:pt x="64" y="8"/>
                    <a:pt x="68" y="9"/>
                    <a:pt x="71" y="9"/>
                  </a:cubicBezTo>
                  <a:cubicBezTo>
                    <a:pt x="74" y="10"/>
                    <a:pt x="78" y="10"/>
                    <a:pt x="80" y="10"/>
                  </a:cubicBezTo>
                  <a:cubicBezTo>
                    <a:pt x="85" y="11"/>
                    <a:pt x="89" y="11"/>
                    <a:pt x="89" y="11"/>
                  </a:cubicBezTo>
                  <a:cubicBezTo>
                    <a:pt x="86" y="71"/>
                    <a:pt x="86" y="71"/>
                    <a:pt x="86" y="71"/>
                  </a:cubicBezTo>
                  <a:cubicBezTo>
                    <a:pt x="86" y="71"/>
                    <a:pt x="82" y="70"/>
                    <a:pt x="75" y="70"/>
                  </a:cubicBezTo>
                  <a:cubicBezTo>
                    <a:pt x="72" y="70"/>
                    <a:pt x="68" y="69"/>
                    <a:pt x="64" y="69"/>
                  </a:cubicBezTo>
                  <a:cubicBezTo>
                    <a:pt x="60" y="68"/>
                    <a:pt x="56" y="68"/>
                    <a:pt x="52" y="67"/>
                  </a:cubicBezTo>
                  <a:cubicBezTo>
                    <a:pt x="35" y="65"/>
                    <a:pt x="19" y="61"/>
                    <a:pt x="19" y="61"/>
                  </a:cubicBezTo>
                  <a:cubicBezTo>
                    <a:pt x="6" y="59"/>
                    <a:pt x="0" y="43"/>
                    <a:pt x="3" y="27"/>
                  </a:cubicBezTo>
                  <a:cubicBezTo>
                    <a:pt x="7" y="11"/>
                    <a:pt x="20" y="0"/>
                    <a:pt x="31" y="3"/>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a:defRPr/>
              </a:pPr>
              <a:endParaRPr lang="en-US" sz="1350">
                <a:solidFill>
                  <a:prstClr val="black"/>
                </a:solidFill>
              </a:endParaRPr>
            </a:p>
          </p:txBody>
        </p:sp>
        <p:sp>
          <p:nvSpPr>
            <p:cNvPr id="371" name="Freeform 95"/>
            <p:cNvSpPr>
              <a:spLocks/>
            </p:cNvSpPr>
            <p:nvPr/>
          </p:nvSpPr>
          <p:spPr bwMode="auto">
            <a:xfrm>
              <a:off x="6197601" y="4006850"/>
              <a:ext cx="80963" cy="95250"/>
            </a:xfrm>
            <a:custGeom>
              <a:avLst/>
              <a:gdLst>
                <a:gd name="T0" fmla="*/ 9 w 42"/>
                <a:gd name="T1" fmla="*/ 0 h 49"/>
                <a:gd name="T2" fmla="*/ 32 w 42"/>
                <a:gd name="T3" fmla="*/ 17 h 49"/>
                <a:gd name="T4" fmla="*/ 40 w 42"/>
                <a:gd name="T5" fmla="*/ 32 h 49"/>
                <a:gd name="T6" fmla="*/ 38 w 42"/>
                <a:gd name="T7" fmla="*/ 46 h 49"/>
                <a:gd name="T8" fmla="*/ 28 w 42"/>
                <a:gd name="T9" fmla="*/ 43 h 49"/>
                <a:gd name="T10" fmla="*/ 26 w 42"/>
                <a:gd name="T11" fmla="*/ 40 h 49"/>
                <a:gd name="T12" fmla="*/ 21 w 42"/>
                <a:gd name="T13" fmla="*/ 32 h 49"/>
                <a:gd name="T14" fmla="*/ 6 w 42"/>
                <a:gd name="T15" fmla="*/ 20 h 49"/>
                <a:gd name="T16" fmla="*/ 1 w 42"/>
                <a:gd name="T17" fmla="*/ 9 h 49"/>
                <a:gd name="T18" fmla="*/ 9 w 42"/>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9">
                  <a:moveTo>
                    <a:pt x="9" y="0"/>
                  </a:moveTo>
                  <a:cubicBezTo>
                    <a:pt x="19" y="2"/>
                    <a:pt x="26" y="10"/>
                    <a:pt x="32" y="17"/>
                  </a:cubicBezTo>
                  <a:cubicBezTo>
                    <a:pt x="37" y="24"/>
                    <a:pt x="40" y="31"/>
                    <a:pt x="40" y="32"/>
                  </a:cubicBezTo>
                  <a:cubicBezTo>
                    <a:pt x="42" y="37"/>
                    <a:pt x="41" y="43"/>
                    <a:pt x="38" y="46"/>
                  </a:cubicBezTo>
                  <a:cubicBezTo>
                    <a:pt x="34" y="49"/>
                    <a:pt x="30" y="48"/>
                    <a:pt x="28" y="43"/>
                  </a:cubicBezTo>
                  <a:cubicBezTo>
                    <a:pt x="28" y="43"/>
                    <a:pt x="27" y="42"/>
                    <a:pt x="26" y="40"/>
                  </a:cubicBezTo>
                  <a:cubicBezTo>
                    <a:pt x="25" y="38"/>
                    <a:pt x="23" y="35"/>
                    <a:pt x="21" y="32"/>
                  </a:cubicBezTo>
                  <a:cubicBezTo>
                    <a:pt x="18" y="27"/>
                    <a:pt x="12" y="21"/>
                    <a:pt x="6" y="20"/>
                  </a:cubicBezTo>
                  <a:cubicBezTo>
                    <a:pt x="2" y="19"/>
                    <a:pt x="0" y="14"/>
                    <a:pt x="1" y="9"/>
                  </a:cubicBezTo>
                  <a:cubicBezTo>
                    <a:pt x="2" y="3"/>
                    <a:pt x="6" y="0"/>
                    <a:pt x="9" y="0"/>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72" name="Freeform 96"/>
            <p:cNvSpPr>
              <a:spLocks/>
            </p:cNvSpPr>
            <p:nvPr/>
          </p:nvSpPr>
          <p:spPr bwMode="auto">
            <a:xfrm>
              <a:off x="6126163" y="3656013"/>
              <a:ext cx="376238" cy="514350"/>
            </a:xfrm>
            <a:custGeom>
              <a:avLst/>
              <a:gdLst>
                <a:gd name="T0" fmla="*/ 78 w 194"/>
                <a:gd name="T1" fmla="*/ 267 h 267"/>
                <a:gd name="T2" fmla="*/ 63 w 194"/>
                <a:gd name="T3" fmla="*/ 266 h 267"/>
                <a:gd name="T4" fmla="*/ 69 w 194"/>
                <a:gd name="T5" fmla="*/ 194 h 267"/>
                <a:gd name="T6" fmla="*/ 103 w 194"/>
                <a:gd name="T7" fmla="*/ 194 h 267"/>
                <a:gd name="T8" fmla="*/ 104 w 194"/>
                <a:gd name="T9" fmla="*/ 194 h 267"/>
                <a:gd name="T10" fmla="*/ 101 w 194"/>
                <a:gd name="T11" fmla="*/ 170 h 267"/>
                <a:gd name="T12" fmla="*/ 0 w 194"/>
                <a:gd name="T13" fmla="*/ 52 h 267"/>
                <a:gd name="T14" fmla="*/ 49 w 194"/>
                <a:gd name="T15" fmla="*/ 0 h 267"/>
                <a:gd name="T16" fmla="*/ 162 w 194"/>
                <a:gd name="T17" fmla="*/ 138 h 267"/>
                <a:gd name="T18" fmla="*/ 149 w 194"/>
                <a:gd name="T19" fmla="*/ 250 h 267"/>
                <a:gd name="T20" fmla="*/ 78 w 194"/>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267">
                  <a:moveTo>
                    <a:pt x="78" y="267"/>
                  </a:moveTo>
                  <a:cubicBezTo>
                    <a:pt x="70" y="267"/>
                    <a:pt x="71" y="267"/>
                    <a:pt x="63" y="266"/>
                  </a:cubicBezTo>
                  <a:cubicBezTo>
                    <a:pt x="69" y="194"/>
                    <a:pt x="69" y="194"/>
                    <a:pt x="69" y="194"/>
                  </a:cubicBezTo>
                  <a:cubicBezTo>
                    <a:pt x="91" y="196"/>
                    <a:pt x="98" y="199"/>
                    <a:pt x="103" y="194"/>
                  </a:cubicBezTo>
                  <a:cubicBezTo>
                    <a:pt x="104" y="194"/>
                    <a:pt x="104" y="194"/>
                    <a:pt x="104" y="194"/>
                  </a:cubicBezTo>
                  <a:cubicBezTo>
                    <a:pt x="104" y="192"/>
                    <a:pt x="108" y="185"/>
                    <a:pt x="101" y="170"/>
                  </a:cubicBezTo>
                  <a:cubicBezTo>
                    <a:pt x="80" y="126"/>
                    <a:pt x="37" y="88"/>
                    <a:pt x="0" y="52"/>
                  </a:cubicBezTo>
                  <a:cubicBezTo>
                    <a:pt x="49" y="0"/>
                    <a:pt x="49" y="0"/>
                    <a:pt x="49" y="0"/>
                  </a:cubicBezTo>
                  <a:cubicBezTo>
                    <a:pt x="90" y="38"/>
                    <a:pt x="135" y="84"/>
                    <a:pt x="162" y="138"/>
                  </a:cubicBezTo>
                  <a:cubicBezTo>
                    <a:pt x="194" y="203"/>
                    <a:pt x="163" y="238"/>
                    <a:pt x="149" y="250"/>
                  </a:cubicBezTo>
                  <a:cubicBezTo>
                    <a:pt x="128" y="267"/>
                    <a:pt x="103" y="267"/>
                    <a:pt x="78" y="26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73" name="Freeform 97"/>
            <p:cNvSpPr>
              <a:spLocks/>
            </p:cNvSpPr>
            <p:nvPr/>
          </p:nvSpPr>
          <p:spPr bwMode="auto">
            <a:xfrm>
              <a:off x="5605463" y="4030663"/>
              <a:ext cx="173038" cy="136525"/>
            </a:xfrm>
            <a:custGeom>
              <a:avLst/>
              <a:gdLst>
                <a:gd name="T0" fmla="*/ 58 w 89"/>
                <a:gd name="T1" fmla="*/ 3 h 71"/>
                <a:gd name="T2" fmla="*/ 28 w 89"/>
                <a:gd name="T3" fmla="*/ 8 h 71"/>
                <a:gd name="T4" fmla="*/ 18 w 89"/>
                <a:gd name="T5" fmla="*/ 9 h 71"/>
                <a:gd name="T6" fmla="*/ 9 w 89"/>
                <a:gd name="T7" fmla="*/ 10 h 71"/>
                <a:gd name="T8" fmla="*/ 0 w 89"/>
                <a:gd name="T9" fmla="*/ 11 h 71"/>
                <a:gd name="T10" fmla="*/ 3 w 89"/>
                <a:gd name="T11" fmla="*/ 71 h 71"/>
                <a:gd name="T12" fmla="*/ 14 w 89"/>
                <a:gd name="T13" fmla="*/ 70 h 71"/>
                <a:gd name="T14" fmla="*/ 25 w 89"/>
                <a:gd name="T15" fmla="*/ 69 h 71"/>
                <a:gd name="T16" fmla="*/ 37 w 89"/>
                <a:gd name="T17" fmla="*/ 67 h 71"/>
                <a:gd name="T18" fmla="*/ 70 w 89"/>
                <a:gd name="T19" fmla="*/ 61 h 71"/>
                <a:gd name="T20" fmla="*/ 85 w 89"/>
                <a:gd name="T21" fmla="*/ 27 h 71"/>
                <a:gd name="T22" fmla="*/ 58 w 89"/>
                <a:gd name="T23"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71">
                  <a:moveTo>
                    <a:pt x="58" y="3"/>
                  </a:moveTo>
                  <a:cubicBezTo>
                    <a:pt x="58" y="3"/>
                    <a:pt x="43" y="6"/>
                    <a:pt x="28" y="8"/>
                  </a:cubicBezTo>
                  <a:cubicBezTo>
                    <a:pt x="25" y="8"/>
                    <a:pt x="21" y="9"/>
                    <a:pt x="18" y="9"/>
                  </a:cubicBezTo>
                  <a:cubicBezTo>
                    <a:pt x="14" y="10"/>
                    <a:pt x="11" y="10"/>
                    <a:pt x="9" y="10"/>
                  </a:cubicBezTo>
                  <a:cubicBezTo>
                    <a:pt x="3" y="11"/>
                    <a:pt x="0" y="11"/>
                    <a:pt x="0" y="11"/>
                  </a:cubicBezTo>
                  <a:cubicBezTo>
                    <a:pt x="3" y="71"/>
                    <a:pt x="3" y="71"/>
                    <a:pt x="3" y="71"/>
                  </a:cubicBezTo>
                  <a:cubicBezTo>
                    <a:pt x="3" y="71"/>
                    <a:pt x="7" y="70"/>
                    <a:pt x="14" y="70"/>
                  </a:cubicBezTo>
                  <a:cubicBezTo>
                    <a:pt x="17" y="70"/>
                    <a:pt x="21" y="69"/>
                    <a:pt x="25" y="69"/>
                  </a:cubicBezTo>
                  <a:cubicBezTo>
                    <a:pt x="29" y="68"/>
                    <a:pt x="33" y="68"/>
                    <a:pt x="37" y="67"/>
                  </a:cubicBezTo>
                  <a:cubicBezTo>
                    <a:pt x="54" y="65"/>
                    <a:pt x="70" y="61"/>
                    <a:pt x="70" y="61"/>
                  </a:cubicBezTo>
                  <a:cubicBezTo>
                    <a:pt x="82" y="59"/>
                    <a:pt x="89" y="43"/>
                    <a:pt x="85" y="27"/>
                  </a:cubicBezTo>
                  <a:cubicBezTo>
                    <a:pt x="82" y="11"/>
                    <a:pt x="69" y="0"/>
                    <a:pt x="58" y="3"/>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a:defRPr/>
              </a:pPr>
              <a:endParaRPr lang="en-US" sz="1350">
                <a:solidFill>
                  <a:prstClr val="black"/>
                </a:solidFill>
              </a:endParaRPr>
            </a:p>
          </p:txBody>
        </p:sp>
        <p:sp>
          <p:nvSpPr>
            <p:cNvPr id="374" name="Freeform 98"/>
            <p:cNvSpPr>
              <a:spLocks/>
            </p:cNvSpPr>
            <p:nvPr/>
          </p:nvSpPr>
          <p:spPr bwMode="auto">
            <a:xfrm>
              <a:off x="5619751" y="4006850"/>
              <a:ext cx="82550" cy="95250"/>
            </a:xfrm>
            <a:custGeom>
              <a:avLst/>
              <a:gdLst>
                <a:gd name="T0" fmla="*/ 33 w 42"/>
                <a:gd name="T1" fmla="*/ 0 h 49"/>
                <a:gd name="T2" fmla="*/ 10 w 42"/>
                <a:gd name="T3" fmla="*/ 17 h 49"/>
                <a:gd name="T4" fmla="*/ 2 w 42"/>
                <a:gd name="T5" fmla="*/ 32 h 49"/>
                <a:gd name="T6" fmla="*/ 4 w 42"/>
                <a:gd name="T7" fmla="*/ 46 h 49"/>
                <a:gd name="T8" fmla="*/ 14 w 42"/>
                <a:gd name="T9" fmla="*/ 43 h 49"/>
                <a:gd name="T10" fmla="*/ 16 w 42"/>
                <a:gd name="T11" fmla="*/ 40 h 49"/>
                <a:gd name="T12" fmla="*/ 20 w 42"/>
                <a:gd name="T13" fmla="*/ 32 h 49"/>
                <a:gd name="T14" fmla="*/ 36 w 42"/>
                <a:gd name="T15" fmla="*/ 20 h 49"/>
                <a:gd name="T16" fmla="*/ 41 w 42"/>
                <a:gd name="T17" fmla="*/ 9 h 49"/>
                <a:gd name="T18" fmla="*/ 33 w 42"/>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9">
                  <a:moveTo>
                    <a:pt x="33" y="0"/>
                  </a:moveTo>
                  <a:cubicBezTo>
                    <a:pt x="23" y="2"/>
                    <a:pt x="16" y="10"/>
                    <a:pt x="10" y="17"/>
                  </a:cubicBezTo>
                  <a:cubicBezTo>
                    <a:pt x="5" y="24"/>
                    <a:pt x="2" y="31"/>
                    <a:pt x="2" y="32"/>
                  </a:cubicBezTo>
                  <a:cubicBezTo>
                    <a:pt x="0" y="37"/>
                    <a:pt x="1" y="43"/>
                    <a:pt x="4" y="46"/>
                  </a:cubicBezTo>
                  <a:cubicBezTo>
                    <a:pt x="8" y="49"/>
                    <a:pt x="12" y="48"/>
                    <a:pt x="14" y="43"/>
                  </a:cubicBezTo>
                  <a:cubicBezTo>
                    <a:pt x="14" y="43"/>
                    <a:pt x="15" y="42"/>
                    <a:pt x="16" y="40"/>
                  </a:cubicBezTo>
                  <a:cubicBezTo>
                    <a:pt x="17" y="38"/>
                    <a:pt x="18" y="35"/>
                    <a:pt x="20" y="32"/>
                  </a:cubicBezTo>
                  <a:cubicBezTo>
                    <a:pt x="24" y="27"/>
                    <a:pt x="29" y="21"/>
                    <a:pt x="36" y="20"/>
                  </a:cubicBezTo>
                  <a:cubicBezTo>
                    <a:pt x="40" y="19"/>
                    <a:pt x="42" y="14"/>
                    <a:pt x="41" y="9"/>
                  </a:cubicBezTo>
                  <a:cubicBezTo>
                    <a:pt x="40" y="3"/>
                    <a:pt x="36" y="0"/>
                    <a:pt x="33" y="0"/>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75" name="Freeform 99"/>
            <p:cNvSpPr>
              <a:spLocks/>
            </p:cNvSpPr>
            <p:nvPr/>
          </p:nvSpPr>
          <p:spPr bwMode="auto">
            <a:xfrm>
              <a:off x="5397501" y="3656013"/>
              <a:ext cx="376238" cy="514350"/>
            </a:xfrm>
            <a:custGeom>
              <a:avLst/>
              <a:gdLst>
                <a:gd name="T0" fmla="*/ 116 w 194"/>
                <a:gd name="T1" fmla="*/ 267 h 267"/>
                <a:gd name="T2" fmla="*/ 45 w 194"/>
                <a:gd name="T3" fmla="*/ 250 h 267"/>
                <a:gd name="T4" fmla="*/ 32 w 194"/>
                <a:gd name="T5" fmla="*/ 138 h 267"/>
                <a:gd name="T6" fmla="*/ 145 w 194"/>
                <a:gd name="T7" fmla="*/ 0 h 267"/>
                <a:gd name="T8" fmla="*/ 194 w 194"/>
                <a:gd name="T9" fmla="*/ 52 h 267"/>
                <a:gd name="T10" fmla="*/ 93 w 194"/>
                <a:gd name="T11" fmla="*/ 170 h 267"/>
                <a:gd name="T12" fmla="*/ 90 w 194"/>
                <a:gd name="T13" fmla="*/ 194 h 267"/>
                <a:gd name="T14" fmla="*/ 90 w 194"/>
                <a:gd name="T15" fmla="*/ 194 h 267"/>
                <a:gd name="T16" fmla="*/ 125 w 194"/>
                <a:gd name="T17" fmla="*/ 194 h 267"/>
                <a:gd name="T18" fmla="*/ 131 w 194"/>
                <a:gd name="T19" fmla="*/ 266 h 267"/>
                <a:gd name="T20" fmla="*/ 116 w 194"/>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267">
                  <a:moveTo>
                    <a:pt x="116" y="267"/>
                  </a:moveTo>
                  <a:cubicBezTo>
                    <a:pt x="91" y="267"/>
                    <a:pt x="66" y="267"/>
                    <a:pt x="45" y="250"/>
                  </a:cubicBezTo>
                  <a:cubicBezTo>
                    <a:pt x="30" y="238"/>
                    <a:pt x="0" y="203"/>
                    <a:pt x="32" y="138"/>
                  </a:cubicBezTo>
                  <a:cubicBezTo>
                    <a:pt x="59" y="84"/>
                    <a:pt x="104" y="38"/>
                    <a:pt x="145" y="0"/>
                  </a:cubicBezTo>
                  <a:cubicBezTo>
                    <a:pt x="194" y="52"/>
                    <a:pt x="194" y="52"/>
                    <a:pt x="194" y="52"/>
                  </a:cubicBezTo>
                  <a:cubicBezTo>
                    <a:pt x="157" y="88"/>
                    <a:pt x="114" y="126"/>
                    <a:pt x="93" y="170"/>
                  </a:cubicBezTo>
                  <a:cubicBezTo>
                    <a:pt x="85" y="184"/>
                    <a:pt x="89" y="192"/>
                    <a:pt x="90" y="194"/>
                  </a:cubicBezTo>
                  <a:cubicBezTo>
                    <a:pt x="90" y="194"/>
                    <a:pt x="90" y="194"/>
                    <a:pt x="90" y="194"/>
                  </a:cubicBezTo>
                  <a:cubicBezTo>
                    <a:pt x="96" y="199"/>
                    <a:pt x="102" y="196"/>
                    <a:pt x="125" y="194"/>
                  </a:cubicBezTo>
                  <a:cubicBezTo>
                    <a:pt x="131" y="266"/>
                    <a:pt x="131" y="266"/>
                    <a:pt x="131" y="266"/>
                  </a:cubicBezTo>
                  <a:cubicBezTo>
                    <a:pt x="123" y="267"/>
                    <a:pt x="123" y="267"/>
                    <a:pt x="116" y="26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76" name="Freeform 100"/>
            <p:cNvSpPr>
              <a:spLocks/>
            </p:cNvSpPr>
            <p:nvPr/>
          </p:nvSpPr>
          <p:spPr bwMode="auto">
            <a:xfrm>
              <a:off x="5754688" y="2962275"/>
              <a:ext cx="388938" cy="585787"/>
            </a:xfrm>
            <a:custGeom>
              <a:avLst/>
              <a:gdLst>
                <a:gd name="T0" fmla="*/ 100 w 200"/>
                <a:gd name="T1" fmla="*/ 0 h 304"/>
                <a:gd name="T2" fmla="*/ 0 w 200"/>
                <a:gd name="T3" fmla="*/ 100 h 304"/>
                <a:gd name="T4" fmla="*/ 0 w 200"/>
                <a:gd name="T5" fmla="*/ 204 h 304"/>
                <a:gd name="T6" fmla="*/ 100 w 200"/>
                <a:gd name="T7" fmla="*/ 304 h 304"/>
                <a:gd name="T8" fmla="*/ 200 w 200"/>
                <a:gd name="T9" fmla="*/ 204 h 304"/>
                <a:gd name="T10" fmla="*/ 200 w 200"/>
                <a:gd name="T11" fmla="*/ 100 h 304"/>
                <a:gd name="T12" fmla="*/ 100 w 200"/>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200" h="304">
                  <a:moveTo>
                    <a:pt x="100" y="0"/>
                  </a:moveTo>
                  <a:cubicBezTo>
                    <a:pt x="45" y="0"/>
                    <a:pt x="0" y="45"/>
                    <a:pt x="0" y="100"/>
                  </a:cubicBezTo>
                  <a:cubicBezTo>
                    <a:pt x="0" y="204"/>
                    <a:pt x="0" y="204"/>
                    <a:pt x="0" y="204"/>
                  </a:cubicBezTo>
                  <a:cubicBezTo>
                    <a:pt x="0" y="259"/>
                    <a:pt x="45" y="304"/>
                    <a:pt x="100" y="304"/>
                  </a:cubicBezTo>
                  <a:cubicBezTo>
                    <a:pt x="156" y="304"/>
                    <a:pt x="200" y="259"/>
                    <a:pt x="200" y="204"/>
                  </a:cubicBezTo>
                  <a:cubicBezTo>
                    <a:pt x="200" y="100"/>
                    <a:pt x="200" y="100"/>
                    <a:pt x="200" y="100"/>
                  </a:cubicBezTo>
                  <a:cubicBezTo>
                    <a:pt x="200" y="45"/>
                    <a:pt x="156" y="0"/>
                    <a:pt x="100" y="0"/>
                  </a:cubicBezTo>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77" name="Freeform 101"/>
            <p:cNvSpPr>
              <a:spLocks/>
            </p:cNvSpPr>
            <p:nvPr/>
          </p:nvSpPr>
          <p:spPr bwMode="auto">
            <a:xfrm>
              <a:off x="5702301" y="2887663"/>
              <a:ext cx="495300" cy="442912"/>
            </a:xfrm>
            <a:custGeom>
              <a:avLst/>
              <a:gdLst>
                <a:gd name="T0" fmla="*/ 236 w 255"/>
                <a:gd name="T1" fmla="*/ 65 h 230"/>
                <a:gd name="T2" fmla="*/ 247 w 255"/>
                <a:gd name="T3" fmla="*/ 28 h 230"/>
                <a:gd name="T4" fmla="*/ 228 w 255"/>
                <a:gd name="T5" fmla="*/ 29 h 230"/>
                <a:gd name="T6" fmla="*/ 234 w 255"/>
                <a:gd name="T7" fmla="*/ 15 h 230"/>
                <a:gd name="T8" fmla="*/ 233 w 255"/>
                <a:gd name="T9" fmla="*/ 15 h 230"/>
                <a:gd name="T10" fmla="*/ 187 w 255"/>
                <a:gd name="T11" fmla="*/ 12 h 230"/>
                <a:gd name="T12" fmla="*/ 127 w 255"/>
                <a:gd name="T13" fmla="*/ 0 h 230"/>
                <a:gd name="T14" fmla="*/ 19 w 255"/>
                <a:gd name="T15" fmla="*/ 65 h 230"/>
                <a:gd name="T16" fmla="*/ 28 w 255"/>
                <a:gd name="T17" fmla="*/ 227 h 230"/>
                <a:gd name="T18" fmla="*/ 29 w 255"/>
                <a:gd name="T19" fmla="*/ 230 h 230"/>
                <a:gd name="T20" fmla="*/ 27 w 255"/>
                <a:gd name="T21" fmla="*/ 216 h 230"/>
                <a:gd name="T22" fmla="*/ 27 w 255"/>
                <a:gd name="T23" fmla="*/ 180 h 230"/>
                <a:gd name="T24" fmla="*/ 50 w 255"/>
                <a:gd name="T25" fmla="*/ 112 h 230"/>
                <a:gd name="T26" fmla="*/ 127 w 255"/>
                <a:gd name="T27" fmla="*/ 121 h 230"/>
                <a:gd name="T28" fmla="*/ 205 w 255"/>
                <a:gd name="T29" fmla="*/ 112 h 230"/>
                <a:gd name="T30" fmla="*/ 227 w 255"/>
                <a:gd name="T31" fmla="*/ 180 h 230"/>
                <a:gd name="T32" fmla="*/ 228 w 255"/>
                <a:gd name="T33" fmla="*/ 216 h 230"/>
                <a:gd name="T34" fmla="*/ 226 w 255"/>
                <a:gd name="T35" fmla="*/ 230 h 230"/>
                <a:gd name="T36" fmla="*/ 227 w 255"/>
                <a:gd name="T37" fmla="*/ 227 h 230"/>
                <a:gd name="T38" fmla="*/ 236 w 255"/>
                <a:gd name="T39" fmla="*/ 6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 h="230">
                  <a:moveTo>
                    <a:pt x="236" y="65"/>
                  </a:moveTo>
                  <a:cubicBezTo>
                    <a:pt x="243" y="54"/>
                    <a:pt x="248" y="42"/>
                    <a:pt x="247" y="28"/>
                  </a:cubicBezTo>
                  <a:cubicBezTo>
                    <a:pt x="240" y="29"/>
                    <a:pt x="234" y="30"/>
                    <a:pt x="228" y="29"/>
                  </a:cubicBezTo>
                  <a:cubicBezTo>
                    <a:pt x="232" y="24"/>
                    <a:pt x="234" y="18"/>
                    <a:pt x="234" y="15"/>
                  </a:cubicBezTo>
                  <a:cubicBezTo>
                    <a:pt x="234" y="15"/>
                    <a:pt x="233" y="14"/>
                    <a:pt x="233" y="15"/>
                  </a:cubicBezTo>
                  <a:cubicBezTo>
                    <a:pt x="212" y="24"/>
                    <a:pt x="187" y="12"/>
                    <a:pt x="187" y="12"/>
                  </a:cubicBezTo>
                  <a:cubicBezTo>
                    <a:pt x="170" y="4"/>
                    <a:pt x="153" y="0"/>
                    <a:pt x="127" y="0"/>
                  </a:cubicBezTo>
                  <a:cubicBezTo>
                    <a:pt x="43" y="0"/>
                    <a:pt x="19" y="65"/>
                    <a:pt x="19" y="65"/>
                  </a:cubicBezTo>
                  <a:cubicBezTo>
                    <a:pt x="0" y="109"/>
                    <a:pt x="5" y="170"/>
                    <a:pt x="28" y="227"/>
                  </a:cubicBezTo>
                  <a:cubicBezTo>
                    <a:pt x="28" y="228"/>
                    <a:pt x="28" y="229"/>
                    <a:pt x="29" y="230"/>
                  </a:cubicBezTo>
                  <a:cubicBezTo>
                    <a:pt x="28" y="225"/>
                    <a:pt x="27" y="221"/>
                    <a:pt x="27" y="216"/>
                  </a:cubicBezTo>
                  <a:cubicBezTo>
                    <a:pt x="27" y="198"/>
                    <a:pt x="25" y="178"/>
                    <a:pt x="27" y="180"/>
                  </a:cubicBezTo>
                  <a:cubicBezTo>
                    <a:pt x="44" y="158"/>
                    <a:pt x="50" y="112"/>
                    <a:pt x="50" y="112"/>
                  </a:cubicBezTo>
                  <a:cubicBezTo>
                    <a:pt x="50" y="112"/>
                    <a:pt x="86" y="120"/>
                    <a:pt x="127" y="121"/>
                  </a:cubicBezTo>
                  <a:cubicBezTo>
                    <a:pt x="169" y="120"/>
                    <a:pt x="205" y="112"/>
                    <a:pt x="205" y="112"/>
                  </a:cubicBezTo>
                  <a:cubicBezTo>
                    <a:pt x="205" y="112"/>
                    <a:pt x="210" y="158"/>
                    <a:pt x="227" y="180"/>
                  </a:cubicBezTo>
                  <a:cubicBezTo>
                    <a:pt x="230" y="178"/>
                    <a:pt x="228" y="198"/>
                    <a:pt x="228" y="216"/>
                  </a:cubicBezTo>
                  <a:cubicBezTo>
                    <a:pt x="228" y="221"/>
                    <a:pt x="227" y="225"/>
                    <a:pt x="226" y="230"/>
                  </a:cubicBezTo>
                  <a:cubicBezTo>
                    <a:pt x="226" y="229"/>
                    <a:pt x="227" y="228"/>
                    <a:pt x="227" y="227"/>
                  </a:cubicBezTo>
                  <a:cubicBezTo>
                    <a:pt x="249" y="170"/>
                    <a:pt x="255" y="109"/>
                    <a:pt x="236" y="65"/>
                  </a:cubicBezTo>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84" name="Freeform 108"/>
            <p:cNvSpPr>
              <a:spLocks/>
            </p:cNvSpPr>
            <p:nvPr/>
          </p:nvSpPr>
          <p:spPr bwMode="auto">
            <a:xfrm>
              <a:off x="5715001" y="3233738"/>
              <a:ext cx="77788" cy="117475"/>
            </a:xfrm>
            <a:custGeom>
              <a:avLst/>
              <a:gdLst>
                <a:gd name="T0" fmla="*/ 20 w 40"/>
                <a:gd name="T1" fmla="*/ 0 h 61"/>
                <a:gd name="T2" fmla="*/ 0 w 40"/>
                <a:gd name="T3" fmla="*/ 20 h 61"/>
                <a:gd name="T4" fmla="*/ 0 w 40"/>
                <a:gd name="T5" fmla="*/ 41 h 61"/>
                <a:gd name="T6" fmla="*/ 20 w 40"/>
                <a:gd name="T7" fmla="*/ 61 h 61"/>
                <a:gd name="T8" fmla="*/ 40 w 40"/>
                <a:gd name="T9" fmla="*/ 41 h 61"/>
                <a:gd name="T10" fmla="*/ 40 w 40"/>
                <a:gd name="T11" fmla="*/ 20 h 61"/>
                <a:gd name="T12" fmla="*/ 20 w 40"/>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20" y="0"/>
                  </a:moveTo>
                  <a:cubicBezTo>
                    <a:pt x="9" y="0"/>
                    <a:pt x="0" y="9"/>
                    <a:pt x="0" y="20"/>
                  </a:cubicBezTo>
                  <a:cubicBezTo>
                    <a:pt x="0" y="41"/>
                    <a:pt x="0" y="41"/>
                    <a:pt x="0" y="41"/>
                  </a:cubicBezTo>
                  <a:cubicBezTo>
                    <a:pt x="0" y="52"/>
                    <a:pt x="9" y="61"/>
                    <a:pt x="20" y="61"/>
                  </a:cubicBezTo>
                  <a:cubicBezTo>
                    <a:pt x="31" y="61"/>
                    <a:pt x="40" y="52"/>
                    <a:pt x="40" y="41"/>
                  </a:cubicBezTo>
                  <a:cubicBezTo>
                    <a:pt x="40" y="20"/>
                    <a:pt x="40" y="20"/>
                    <a:pt x="40" y="20"/>
                  </a:cubicBezTo>
                  <a:cubicBezTo>
                    <a:pt x="40" y="9"/>
                    <a:pt x="31" y="0"/>
                    <a:pt x="20" y="0"/>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a:defRPr/>
              </a:pPr>
              <a:endParaRPr lang="en-US" sz="1350">
                <a:solidFill>
                  <a:prstClr val="black"/>
                </a:solidFill>
              </a:endParaRPr>
            </a:p>
          </p:txBody>
        </p:sp>
        <p:sp>
          <p:nvSpPr>
            <p:cNvPr id="385" name="Freeform 109"/>
            <p:cNvSpPr>
              <a:spLocks/>
            </p:cNvSpPr>
            <p:nvPr/>
          </p:nvSpPr>
          <p:spPr bwMode="auto">
            <a:xfrm>
              <a:off x="6103938" y="3233738"/>
              <a:ext cx="77788" cy="117475"/>
            </a:xfrm>
            <a:custGeom>
              <a:avLst/>
              <a:gdLst>
                <a:gd name="T0" fmla="*/ 20 w 40"/>
                <a:gd name="T1" fmla="*/ 0 h 61"/>
                <a:gd name="T2" fmla="*/ 0 w 40"/>
                <a:gd name="T3" fmla="*/ 20 h 61"/>
                <a:gd name="T4" fmla="*/ 0 w 40"/>
                <a:gd name="T5" fmla="*/ 41 h 61"/>
                <a:gd name="T6" fmla="*/ 20 w 40"/>
                <a:gd name="T7" fmla="*/ 61 h 61"/>
                <a:gd name="T8" fmla="*/ 40 w 40"/>
                <a:gd name="T9" fmla="*/ 41 h 61"/>
                <a:gd name="T10" fmla="*/ 40 w 40"/>
                <a:gd name="T11" fmla="*/ 20 h 61"/>
                <a:gd name="T12" fmla="*/ 20 w 40"/>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20" y="0"/>
                  </a:moveTo>
                  <a:cubicBezTo>
                    <a:pt x="9" y="0"/>
                    <a:pt x="0" y="9"/>
                    <a:pt x="0" y="20"/>
                  </a:cubicBezTo>
                  <a:cubicBezTo>
                    <a:pt x="0" y="41"/>
                    <a:pt x="0" y="41"/>
                    <a:pt x="0" y="41"/>
                  </a:cubicBezTo>
                  <a:cubicBezTo>
                    <a:pt x="0" y="52"/>
                    <a:pt x="9" y="61"/>
                    <a:pt x="20" y="61"/>
                  </a:cubicBezTo>
                  <a:cubicBezTo>
                    <a:pt x="31" y="61"/>
                    <a:pt x="40" y="52"/>
                    <a:pt x="40" y="41"/>
                  </a:cubicBezTo>
                  <a:cubicBezTo>
                    <a:pt x="40" y="20"/>
                    <a:pt x="40" y="20"/>
                    <a:pt x="40" y="20"/>
                  </a:cubicBezTo>
                  <a:cubicBezTo>
                    <a:pt x="40" y="9"/>
                    <a:pt x="31" y="0"/>
                    <a:pt x="20" y="0"/>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a:defRPr/>
              </a:pPr>
              <a:endParaRPr lang="en-US" sz="1350">
                <a:solidFill>
                  <a:prstClr val="black"/>
                </a:solidFill>
              </a:endParaRPr>
            </a:p>
          </p:txBody>
        </p:sp>
      </p:grpSp>
      <p:grpSp>
        <p:nvGrpSpPr>
          <p:cNvPr id="320" name="Group 319"/>
          <p:cNvGrpSpPr/>
          <p:nvPr/>
        </p:nvGrpSpPr>
        <p:grpSpPr>
          <a:xfrm>
            <a:off x="3151301" y="2234249"/>
            <a:ext cx="1039091" cy="2783898"/>
            <a:chOff x="2555875" y="1704976"/>
            <a:chExt cx="1524000" cy="4083050"/>
          </a:xfrm>
        </p:grpSpPr>
        <p:sp>
          <p:nvSpPr>
            <p:cNvPr id="322" name="Freeform 43"/>
            <p:cNvSpPr>
              <a:spLocks/>
            </p:cNvSpPr>
            <p:nvPr/>
          </p:nvSpPr>
          <p:spPr bwMode="auto">
            <a:xfrm>
              <a:off x="3031279" y="2338388"/>
              <a:ext cx="273050" cy="762000"/>
            </a:xfrm>
            <a:custGeom>
              <a:avLst/>
              <a:gdLst>
                <a:gd name="T0" fmla="*/ 0 w 172"/>
                <a:gd name="T1" fmla="*/ 480 h 480"/>
                <a:gd name="T2" fmla="*/ 172 w 172"/>
                <a:gd name="T3" fmla="*/ 480 h 480"/>
                <a:gd name="T4" fmla="*/ 172 w 172"/>
                <a:gd name="T5" fmla="*/ 97 h 480"/>
                <a:gd name="T6" fmla="*/ 0 w 172"/>
                <a:gd name="T7" fmla="*/ 0 h 480"/>
                <a:gd name="T8" fmla="*/ 0 w 172"/>
                <a:gd name="T9" fmla="*/ 480 h 480"/>
              </a:gdLst>
              <a:ahLst/>
              <a:cxnLst>
                <a:cxn ang="0">
                  <a:pos x="T0" y="T1"/>
                </a:cxn>
                <a:cxn ang="0">
                  <a:pos x="T2" y="T3"/>
                </a:cxn>
                <a:cxn ang="0">
                  <a:pos x="T4" y="T5"/>
                </a:cxn>
                <a:cxn ang="0">
                  <a:pos x="T6" y="T7"/>
                </a:cxn>
                <a:cxn ang="0">
                  <a:pos x="T8" y="T9"/>
                </a:cxn>
              </a:cxnLst>
              <a:rect l="0" t="0" r="r" b="b"/>
              <a:pathLst>
                <a:path w="172" h="480">
                  <a:moveTo>
                    <a:pt x="0" y="480"/>
                  </a:moveTo>
                  <a:lnTo>
                    <a:pt x="172" y="480"/>
                  </a:lnTo>
                  <a:lnTo>
                    <a:pt x="172" y="97"/>
                  </a:lnTo>
                  <a:lnTo>
                    <a:pt x="0" y="0"/>
                  </a:lnTo>
                  <a:lnTo>
                    <a:pt x="0" y="480"/>
                  </a:ln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23" name="Freeform 44"/>
            <p:cNvSpPr>
              <a:spLocks/>
            </p:cNvSpPr>
            <p:nvPr/>
          </p:nvSpPr>
          <p:spPr bwMode="auto">
            <a:xfrm>
              <a:off x="3028950" y="2338388"/>
              <a:ext cx="273050" cy="762000"/>
            </a:xfrm>
            <a:custGeom>
              <a:avLst/>
              <a:gdLst>
                <a:gd name="T0" fmla="*/ 0 w 172"/>
                <a:gd name="T1" fmla="*/ 480 h 480"/>
                <a:gd name="T2" fmla="*/ 172 w 172"/>
                <a:gd name="T3" fmla="*/ 480 h 480"/>
                <a:gd name="T4" fmla="*/ 172 w 172"/>
                <a:gd name="T5" fmla="*/ 97 h 480"/>
                <a:gd name="T6" fmla="*/ 0 w 172"/>
                <a:gd name="T7" fmla="*/ 0 h 480"/>
                <a:gd name="T8" fmla="*/ 0 w 172"/>
                <a:gd name="T9" fmla="*/ 480 h 480"/>
              </a:gdLst>
              <a:ahLst/>
              <a:cxnLst>
                <a:cxn ang="0">
                  <a:pos x="T0" y="T1"/>
                </a:cxn>
                <a:cxn ang="0">
                  <a:pos x="T2" y="T3"/>
                </a:cxn>
                <a:cxn ang="0">
                  <a:pos x="T4" y="T5"/>
                </a:cxn>
                <a:cxn ang="0">
                  <a:pos x="T6" y="T7"/>
                </a:cxn>
                <a:cxn ang="0">
                  <a:pos x="T8" y="T9"/>
                </a:cxn>
              </a:cxnLst>
              <a:rect l="0" t="0" r="r" b="b"/>
              <a:pathLst>
                <a:path w="172" h="480">
                  <a:moveTo>
                    <a:pt x="0" y="480"/>
                  </a:moveTo>
                  <a:lnTo>
                    <a:pt x="172" y="480"/>
                  </a:lnTo>
                  <a:lnTo>
                    <a:pt x="172" y="97"/>
                  </a:lnTo>
                  <a:lnTo>
                    <a:pt x="0" y="0"/>
                  </a:lnTo>
                  <a:lnTo>
                    <a:pt x="0" y="4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24" name="Freeform 45"/>
            <p:cNvSpPr>
              <a:spLocks/>
            </p:cNvSpPr>
            <p:nvPr/>
          </p:nvSpPr>
          <p:spPr bwMode="auto">
            <a:xfrm>
              <a:off x="3028950" y="2374901"/>
              <a:ext cx="273050" cy="379413"/>
            </a:xfrm>
            <a:custGeom>
              <a:avLst/>
              <a:gdLst>
                <a:gd name="T0" fmla="*/ 172 w 172"/>
                <a:gd name="T1" fmla="*/ 66 h 239"/>
                <a:gd name="T2" fmla="*/ 172 w 172"/>
                <a:gd name="T3" fmla="*/ 191 h 239"/>
                <a:gd name="T4" fmla="*/ 172 w 172"/>
                <a:gd name="T5" fmla="*/ 239 h 239"/>
                <a:gd name="T6" fmla="*/ 0 w 172"/>
                <a:gd name="T7" fmla="*/ 111 h 239"/>
                <a:gd name="T8" fmla="*/ 0 w 172"/>
                <a:gd name="T9" fmla="*/ 0 h 239"/>
                <a:gd name="T10" fmla="*/ 172 w 172"/>
                <a:gd name="T11" fmla="*/ 66 h 239"/>
              </a:gdLst>
              <a:ahLst/>
              <a:cxnLst>
                <a:cxn ang="0">
                  <a:pos x="T0" y="T1"/>
                </a:cxn>
                <a:cxn ang="0">
                  <a:pos x="T2" y="T3"/>
                </a:cxn>
                <a:cxn ang="0">
                  <a:pos x="T4" y="T5"/>
                </a:cxn>
                <a:cxn ang="0">
                  <a:pos x="T6" y="T7"/>
                </a:cxn>
                <a:cxn ang="0">
                  <a:pos x="T8" y="T9"/>
                </a:cxn>
                <a:cxn ang="0">
                  <a:pos x="T10" y="T11"/>
                </a:cxn>
              </a:cxnLst>
              <a:rect l="0" t="0" r="r" b="b"/>
              <a:pathLst>
                <a:path w="172" h="239">
                  <a:moveTo>
                    <a:pt x="172" y="66"/>
                  </a:moveTo>
                  <a:lnTo>
                    <a:pt x="172" y="191"/>
                  </a:lnTo>
                  <a:lnTo>
                    <a:pt x="172" y="239"/>
                  </a:lnTo>
                  <a:lnTo>
                    <a:pt x="0" y="111"/>
                  </a:lnTo>
                  <a:lnTo>
                    <a:pt x="0" y="0"/>
                  </a:lnTo>
                  <a:lnTo>
                    <a:pt x="172" y="66"/>
                  </a:lnTo>
                  <a:close/>
                </a:path>
              </a:pathLst>
            </a:custGeom>
            <a:solidFill>
              <a:srgbClr val="D7B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lnSpcReduction="10000"/>
            </a:bodyPr>
            <a:lstStyle/>
            <a:p>
              <a:pPr>
                <a:defRPr/>
              </a:pPr>
              <a:endParaRPr lang="en-US" sz="1350">
                <a:solidFill>
                  <a:prstClr val="black"/>
                </a:solidFill>
              </a:endParaRPr>
            </a:p>
          </p:txBody>
        </p:sp>
        <p:sp>
          <p:nvSpPr>
            <p:cNvPr id="325" name="Freeform 46"/>
            <p:cNvSpPr>
              <a:spLocks/>
            </p:cNvSpPr>
            <p:nvPr/>
          </p:nvSpPr>
          <p:spPr bwMode="auto">
            <a:xfrm>
              <a:off x="2555875" y="2197101"/>
              <a:ext cx="333375" cy="649288"/>
            </a:xfrm>
            <a:custGeom>
              <a:avLst/>
              <a:gdLst>
                <a:gd name="T0" fmla="*/ 0 w 112"/>
                <a:gd name="T1" fmla="*/ 220 h 220"/>
                <a:gd name="T2" fmla="*/ 46 w 112"/>
                <a:gd name="T3" fmla="*/ 194 h 220"/>
                <a:gd name="T4" fmla="*/ 40 w 112"/>
                <a:gd name="T5" fmla="*/ 212 h 220"/>
                <a:gd name="T6" fmla="*/ 78 w 112"/>
                <a:gd name="T7" fmla="*/ 179 h 220"/>
                <a:gd name="T8" fmla="*/ 109 w 112"/>
                <a:gd name="T9" fmla="*/ 55 h 220"/>
                <a:gd name="T10" fmla="*/ 103 w 112"/>
                <a:gd name="T11" fmla="*/ 26 h 220"/>
                <a:gd name="T12" fmla="*/ 90 w 112"/>
                <a:gd name="T13" fmla="*/ 8 h 220"/>
                <a:gd name="T14" fmla="*/ 77 w 112"/>
                <a:gd name="T15" fmla="*/ 2 h 220"/>
                <a:gd name="T16" fmla="*/ 60 w 112"/>
                <a:gd name="T17" fmla="*/ 5 h 220"/>
                <a:gd name="T18" fmla="*/ 34 w 112"/>
                <a:gd name="T19" fmla="*/ 39 h 220"/>
                <a:gd name="T20" fmla="*/ 17 w 112"/>
                <a:gd name="T21" fmla="*/ 171 h 220"/>
                <a:gd name="T22" fmla="*/ 0 w 112"/>
                <a:gd name="T23"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220">
                  <a:moveTo>
                    <a:pt x="0" y="220"/>
                  </a:moveTo>
                  <a:cubicBezTo>
                    <a:pt x="16" y="215"/>
                    <a:pt x="31" y="201"/>
                    <a:pt x="46" y="194"/>
                  </a:cubicBezTo>
                  <a:cubicBezTo>
                    <a:pt x="44" y="198"/>
                    <a:pt x="42" y="209"/>
                    <a:pt x="40" y="212"/>
                  </a:cubicBezTo>
                  <a:cubicBezTo>
                    <a:pt x="56" y="206"/>
                    <a:pt x="68" y="193"/>
                    <a:pt x="78" y="179"/>
                  </a:cubicBezTo>
                  <a:cubicBezTo>
                    <a:pt x="103" y="143"/>
                    <a:pt x="112" y="98"/>
                    <a:pt x="109" y="55"/>
                  </a:cubicBezTo>
                  <a:cubicBezTo>
                    <a:pt x="108" y="45"/>
                    <a:pt x="107" y="35"/>
                    <a:pt x="103" y="26"/>
                  </a:cubicBezTo>
                  <a:cubicBezTo>
                    <a:pt x="100" y="19"/>
                    <a:pt x="95" y="13"/>
                    <a:pt x="90" y="8"/>
                  </a:cubicBezTo>
                  <a:cubicBezTo>
                    <a:pt x="86" y="5"/>
                    <a:pt x="82" y="3"/>
                    <a:pt x="77" y="2"/>
                  </a:cubicBezTo>
                  <a:cubicBezTo>
                    <a:pt x="71" y="0"/>
                    <a:pt x="65" y="2"/>
                    <a:pt x="60" y="5"/>
                  </a:cubicBezTo>
                  <a:cubicBezTo>
                    <a:pt x="47" y="12"/>
                    <a:pt x="39" y="26"/>
                    <a:pt x="34" y="39"/>
                  </a:cubicBezTo>
                  <a:cubicBezTo>
                    <a:pt x="18" y="81"/>
                    <a:pt x="22" y="127"/>
                    <a:pt x="17" y="171"/>
                  </a:cubicBezTo>
                  <a:cubicBezTo>
                    <a:pt x="14" y="188"/>
                    <a:pt x="10" y="206"/>
                    <a:pt x="0" y="220"/>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26" name="Freeform 47"/>
            <p:cNvSpPr>
              <a:spLocks/>
            </p:cNvSpPr>
            <p:nvPr/>
          </p:nvSpPr>
          <p:spPr bwMode="auto">
            <a:xfrm>
              <a:off x="3028950" y="2022476"/>
              <a:ext cx="490537" cy="676275"/>
            </a:xfrm>
            <a:custGeom>
              <a:avLst/>
              <a:gdLst>
                <a:gd name="T0" fmla="*/ 165 w 165"/>
                <a:gd name="T1" fmla="*/ 139 h 229"/>
                <a:gd name="T2" fmla="*/ 140 w 165"/>
                <a:gd name="T3" fmla="*/ 87 h 229"/>
                <a:gd name="T4" fmla="*/ 140 w 165"/>
                <a:gd name="T5" fmla="*/ 0 h 229"/>
                <a:gd name="T6" fmla="*/ 0 w 165"/>
                <a:gd name="T7" fmla="*/ 64 h 229"/>
                <a:gd name="T8" fmla="*/ 0 w 165"/>
                <a:gd name="T9" fmla="*/ 83 h 229"/>
                <a:gd name="T10" fmla="*/ 0 w 165"/>
                <a:gd name="T11" fmla="*/ 143 h 229"/>
                <a:gd name="T12" fmla="*/ 0 w 165"/>
                <a:gd name="T13" fmla="*/ 145 h 229"/>
                <a:gd name="T14" fmla="*/ 59 w 165"/>
                <a:gd name="T15" fmla="*/ 214 h 229"/>
                <a:gd name="T16" fmla="*/ 144 w 165"/>
                <a:gd name="T17" fmla="*/ 147 h 229"/>
                <a:gd name="T18" fmla="*/ 165 w 165"/>
                <a:gd name="T19" fmla="*/ 13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229">
                  <a:moveTo>
                    <a:pt x="165" y="139"/>
                  </a:moveTo>
                  <a:cubicBezTo>
                    <a:pt x="165" y="139"/>
                    <a:pt x="150" y="113"/>
                    <a:pt x="140" y="87"/>
                  </a:cubicBezTo>
                  <a:cubicBezTo>
                    <a:pt x="140" y="0"/>
                    <a:pt x="140" y="0"/>
                    <a:pt x="140" y="0"/>
                  </a:cubicBezTo>
                  <a:cubicBezTo>
                    <a:pt x="140" y="0"/>
                    <a:pt x="0" y="56"/>
                    <a:pt x="0" y="64"/>
                  </a:cubicBezTo>
                  <a:cubicBezTo>
                    <a:pt x="0" y="83"/>
                    <a:pt x="0" y="83"/>
                    <a:pt x="0" y="83"/>
                  </a:cubicBezTo>
                  <a:cubicBezTo>
                    <a:pt x="0" y="143"/>
                    <a:pt x="0" y="143"/>
                    <a:pt x="0" y="143"/>
                  </a:cubicBezTo>
                  <a:cubicBezTo>
                    <a:pt x="0" y="145"/>
                    <a:pt x="0" y="145"/>
                    <a:pt x="0" y="145"/>
                  </a:cubicBezTo>
                  <a:cubicBezTo>
                    <a:pt x="0" y="181"/>
                    <a:pt x="19" y="196"/>
                    <a:pt x="59" y="214"/>
                  </a:cubicBezTo>
                  <a:cubicBezTo>
                    <a:pt x="94" y="229"/>
                    <a:pt x="144" y="210"/>
                    <a:pt x="144" y="147"/>
                  </a:cubicBezTo>
                  <a:cubicBezTo>
                    <a:pt x="165" y="139"/>
                    <a:pt x="165" y="139"/>
                    <a:pt x="165" y="139"/>
                  </a:cubicBezTo>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30" name="Freeform 51"/>
            <p:cNvSpPr>
              <a:spLocks/>
            </p:cNvSpPr>
            <p:nvPr/>
          </p:nvSpPr>
          <p:spPr bwMode="auto">
            <a:xfrm>
              <a:off x="2576513" y="1704976"/>
              <a:ext cx="919162" cy="828675"/>
            </a:xfrm>
            <a:custGeom>
              <a:avLst/>
              <a:gdLst>
                <a:gd name="T0" fmla="*/ 138 w 309"/>
                <a:gd name="T1" fmla="*/ 26 h 281"/>
                <a:gd name="T2" fmla="*/ 152 w 309"/>
                <a:gd name="T3" fmla="*/ 281 h 281"/>
                <a:gd name="T4" fmla="*/ 152 w 309"/>
                <a:gd name="T5" fmla="*/ 191 h 281"/>
                <a:gd name="T6" fmla="*/ 216 w 309"/>
                <a:gd name="T7" fmla="*/ 160 h 281"/>
                <a:gd name="T8" fmla="*/ 198 w 309"/>
                <a:gd name="T9" fmla="*/ 187 h 281"/>
                <a:gd name="T10" fmla="*/ 265 w 309"/>
                <a:gd name="T11" fmla="*/ 139 h 281"/>
                <a:gd name="T12" fmla="*/ 250 w 309"/>
                <a:gd name="T13" fmla="*/ 170 h 281"/>
                <a:gd name="T14" fmla="*/ 296 w 309"/>
                <a:gd name="T15" fmla="*/ 121 h 281"/>
                <a:gd name="T16" fmla="*/ 138 w 309"/>
                <a:gd name="T17" fmla="*/ 2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281">
                  <a:moveTo>
                    <a:pt x="138" y="26"/>
                  </a:moveTo>
                  <a:cubicBezTo>
                    <a:pt x="0" y="81"/>
                    <a:pt x="60" y="281"/>
                    <a:pt x="152" y="281"/>
                  </a:cubicBezTo>
                  <a:cubicBezTo>
                    <a:pt x="152" y="191"/>
                    <a:pt x="152" y="191"/>
                    <a:pt x="152" y="191"/>
                  </a:cubicBezTo>
                  <a:cubicBezTo>
                    <a:pt x="170" y="189"/>
                    <a:pt x="202" y="174"/>
                    <a:pt x="216" y="160"/>
                  </a:cubicBezTo>
                  <a:cubicBezTo>
                    <a:pt x="213" y="169"/>
                    <a:pt x="207" y="178"/>
                    <a:pt x="198" y="187"/>
                  </a:cubicBezTo>
                  <a:cubicBezTo>
                    <a:pt x="224" y="178"/>
                    <a:pt x="250" y="159"/>
                    <a:pt x="265" y="139"/>
                  </a:cubicBezTo>
                  <a:cubicBezTo>
                    <a:pt x="264" y="149"/>
                    <a:pt x="259" y="160"/>
                    <a:pt x="250" y="170"/>
                  </a:cubicBezTo>
                  <a:cubicBezTo>
                    <a:pt x="273" y="158"/>
                    <a:pt x="287" y="143"/>
                    <a:pt x="296" y="121"/>
                  </a:cubicBezTo>
                  <a:cubicBezTo>
                    <a:pt x="309" y="34"/>
                    <a:pt x="204" y="0"/>
                    <a:pt x="138" y="26"/>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31" name="Freeform 52"/>
            <p:cNvSpPr>
              <a:spLocks/>
            </p:cNvSpPr>
            <p:nvPr/>
          </p:nvSpPr>
          <p:spPr bwMode="auto">
            <a:xfrm>
              <a:off x="2970213" y="2268538"/>
              <a:ext cx="119062" cy="176213"/>
            </a:xfrm>
            <a:custGeom>
              <a:avLst/>
              <a:gdLst>
                <a:gd name="T0" fmla="*/ 20 w 40"/>
                <a:gd name="T1" fmla="*/ 0 h 60"/>
                <a:gd name="T2" fmla="*/ 40 w 40"/>
                <a:gd name="T3" fmla="*/ 20 h 60"/>
                <a:gd name="T4" fmla="*/ 40 w 40"/>
                <a:gd name="T5" fmla="*/ 40 h 60"/>
                <a:gd name="T6" fmla="*/ 20 w 40"/>
                <a:gd name="T7" fmla="*/ 60 h 60"/>
                <a:gd name="T8" fmla="*/ 0 w 40"/>
                <a:gd name="T9" fmla="*/ 40 h 60"/>
                <a:gd name="T10" fmla="*/ 0 w 40"/>
                <a:gd name="T11" fmla="*/ 20 h 60"/>
                <a:gd name="T12" fmla="*/ 20 w 40"/>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40" h="60">
                  <a:moveTo>
                    <a:pt x="20" y="0"/>
                  </a:moveTo>
                  <a:cubicBezTo>
                    <a:pt x="31" y="0"/>
                    <a:pt x="40" y="8"/>
                    <a:pt x="40" y="20"/>
                  </a:cubicBezTo>
                  <a:cubicBezTo>
                    <a:pt x="40" y="40"/>
                    <a:pt x="40" y="40"/>
                    <a:pt x="40" y="40"/>
                  </a:cubicBezTo>
                  <a:cubicBezTo>
                    <a:pt x="40" y="51"/>
                    <a:pt x="31" y="60"/>
                    <a:pt x="20" y="60"/>
                  </a:cubicBezTo>
                  <a:cubicBezTo>
                    <a:pt x="9" y="60"/>
                    <a:pt x="0" y="51"/>
                    <a:pt x="0" y="40"/>
                  </a:cubicBezTo>
                  <a:cubicBezTo>
                    <a:pt x="0" y="20"/>
                    <a:pt x="0" y="20"/>
                    <a:pt x="0" y="20"/>
                  </a:cubicBezTo>
                  <a:cubicBezTo>
                    <a:pt x="0" y="8"/>
                    <a:pt x="9" y="0"/>
                    <a:pt x="20" y="0"/>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pPr>
                <a:defRPr/>
              </a:pPr>
              <a:endParaRPr lang="en-US" sz="1350">
                <a:solidFill>
                  <a:prstClr val="black"/>
                </a:solidFill>
              </a:endParaRPr>
            </a:p>
          </p:txBody>
        </p:sp>
        <p:sp>
          <p:nvSpPr>
            <p:cNvPr id="332" name="Freeform 53"/>
            <p:cNvSpPr>
              <a:spLocks/>
            </p:cNvSpPr>
            <p:nvPr/>
          </p:nvSpPr>
          <p:spPr bwMode="auto">
            <a:xfrm>
              <a:off x="2913063" y="4505326"/>
              <a:ext cx="238125" cy="1206500"/>
            </a:xfrm>
            <a:custGeom>
              <a:avLst/>
              <a:gdLst>
                <a:gd name="T0" fmla="*/ 120 w 150"/>
                <a:gd name="T1" fmla="*/ 760 h 760"/>
                <a:gd name="T2" fmla="*/ 30 w 150"/>
                <a:gd name="T3" fmla="*/ 760 h 760"/>
                <a:gd name="T4" fmla="*/ 0 w 150"/>
                <a:gd name="T5" fmla="*/ 0 h 760"/>
                <a:gd name="T6" fmla="*/ 150 w 150"/>
                <a:gd name="T7" fmla="*/ 0 h 760"/>
                <a:gd name="T8" fmla="*/ 120 w 150"/>
                <a:gd name="T9" fmla="*/ 760 h 760"/>
              </a:gdLst>
              <a:ahLst/>
              <a:cxnLst>
                <a:cxn ang="0">
                  <a:pos x="T0" y="T1"/>
                </a:cxn>
                <a:cxn ang="0">
                  <a:pos x="T2" y="T3"/>
                </a:cxn>
                <a:cxn ang="0">
                  <a:pos x="T4" y="T5"/>
                </a:cxn>
                <a:cxn ang="0">
                  <a:pos x="T6" y="T7"/>
                </a:cxn>
                <a:cxn ang="0">
                  <a:pos x="T8" y="T9"/>
                </a:cxn>
              </a:cxnLst>
              <a:rect l="0" t="0" r="r" b="b"/>
              <a:pathLst>
                <a:path w="150" h="760">
                  <a:moveTo>
                    <a:pt x="120" y="760"/>
                  </a:moveTo>
                  <a:lnTo>
                    <a:pt x="30" y="760"/>
                  </a:lnTo>
                  <a:lnTo>
                    <a:pt x="0" y="0"/>
                  </a:lnTo>
                  <a:lnTo>
                    <a:pt x="150" y="0"/>
                  </a:lnTo>
                  <a:lnTo>
                    <a:pt x="120" y="760"/>
                  </a:lnTo>
                  <a:close/>
                </a:path>
              </a:pathLst>
            </a:custGeom>
            <a:solidFill>
              <a:srgbClr val="F7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33" name="Freeform 54"/>
            <p:cNvSpPr>
              <a:spLocks/>
            </p:cNvSpPr>
            <p:nvPr/>
          </p:nvSpPr>
          <p:spPr bwMode="auto">
            <a:xfrm>
              <a:off x="2913063" y="4505326"/>
              <a:ext cx="238125" cy="120650"/>
            </a:xfrm>
            <a:custGeom>
              <a:avLst/>
              <a:gdLst>
                <a:gd name="T0" fmla="*/ 0 w 150"/>
                <a:gd name="T1" fmla="*/ 18 h 76"/>
                <a:gd name="T2" fmla="*/ 148 w 150"/>
                <a:gd name="T3" fmla="*/ 76 h 76"/>
                <a:gd name="T4" fmla="*/ 150 w 150"/>
                <a:gd name="T5" fmla="*/ 0 h 76"/>
                <a:gd name="T6" fmla="*/ 0 w 150"/>
                <a:gd name="T7" fmla="*/ 0 h 76"/>
                <a:gd name="T8" fmla="*/ 0 w 150"/>
                <a:gd name="T9" fmla="*/ 18 h 76"/>
              </a:gdLst>
              <a:ahLst/>
              <a:cxnLst>
                <a:cxn ang="0">
                  <a:pos x="T0" y="T1"/>
                </a:cxn>
                <a:cxn ang="0">
                  <a:pos x="T2" y="T3"/>
                </a:cxn>
                <a:cxn ang="0">
                  <a:pos x="T4" y="T5"/>
                </a:cxn>
                <a:cxn ang="0">
                  <a:pos x="T6" y="T7"/>
                </a:cxn>
                <a:cxn ang="0">
                  <a:pos x="T8" y="T9"/>
                </a:cxn>
              </a:cxnLst>
              <a:rect l="0" t="0" r="r" b="b"/>
              <a:pathLst>
                <a:path w="150" h="76">
                  <a:moveTo>
                    <a:pt x="0" y="18"/>
                  </a:moveTo>
                  <a:lnTo>
                    <a:pt x="148" y="76"/>
                  </a:lnTo>
                  <a:lnTo>
                    <a:pt x="150" y="0"/>
                  </a:lnTo>
                  <a:lnTo>
                    <a:pt x="0" y="0"/>
                  </a:lnTo>
                  <a:lnTo>
                    <a:pt x="0" y="18"/>
                  </a:lnTo>
                  <a:close/>
                </a:path>
              </a:pathLst>
            </a:custGeom>
            <a:solidFill>
              <a:srgbClr val="D7B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34" name="Freeform 55"/>
            <p:cNvSpPr>
              <a:spLocks/>
            </p:cNvSpPr>
            <p:nvPr/>
          </p:nvSpPr>
          <p:spPr bwMode="auto">
            <a:xfrm>
              <a:off x="2940050" y="5578476"/>
              <a:ext cx="187325" cy="209550"/>
            </a:xfrm>
            <a:custGeom>
              <a:avLst/>
              <a:gdLst>
                <a:gd name="T0" fmla="*/ 57 w 63"/>
                <a:gd name="T1" fmla="*/ 0 h 71"/>
                <a:gd name="T2" fmla="*/ 31 w 63"/>
                <a:gd name="T3" fmla="*/ 34 h 71"/>
                <a:gd name="T4" fmla="*/ 6 w 63"/>
                <a:gd name="T5" fmla="*/ 0 h 71"/>
                <a:gd name="T6" fmla="*/ 0 w 63"/>
                <a:gd name="T7" fmla="*/ 33 h 71"/>
                <a:gd name="T8" fmla="*/ 31 w 63"/>
                <a:gd name="T9" fmla="*/ 71 h 71"/>
                <a:gd name="T10" fmla="*/ 63 w 63"/>
                <a:gd name="T11" fmla="*/ 33 h 71"/>
                <a:gd name="T12" fmla="*/ 57 w 63"/>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3" h="71">
                  <a:moveTo>
                    <a:pt x="57" y="0"/>
                  </a:moveTo>
                  <a:cubicBezTo>
                    <a:pt x="57" y="0"/>
                    <a:pt x="51" y="34"/>
                    <a:pt x="31" y="34"/>
                  </a:cubicBezTo>
                  <a:cubicBezTo>
                    <a:pt x="11" y="34"/>
                    <a:pt x="6" y="0"/>
                    <a:pt x="6" y="0"/>
                  </a:cubicBezTo>
                  <a:cubicBezTo>
                    <a:pt x="6" y="0"/>
                    <a:pt x="0" y="20"/>
                    <a:pt x="0" y="33"/>
                  </a:cubicBezTo>
                  <a:cubicBezTo>
                    <a:pt x="0" y="57"/>
                    <a:pt x="10" y="71"/>
                    <a:pt x="31" y="71"/>
                  </a:cubicBezTo>
                  <a:cubicBezTo>
                    <a:pt x="53" y="71"/>
                    <a:pt x="63" y="57"/>
                    <a:pt x="63" y="33"/>
                  </a:cubicBezTo>
                  <a:cubicBezTo>
                    <a:pt x="63" y="20"/>
                    <a:pt x="57" y="0"/>
                    <a:pt x="5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a:defRPr/>
              </a:pPr>
              <a:endParaRPr lang="en-US" sz="1350">
                <a:solidFill>
                  <a:prstClr val="black"/>
                </a:solidFill>
              </a:endParaRPr>
            </a:p>
          </p:txBody>
        </p:sp>
        <p:sp>
          <p:nvSpPr>
            <p:cNvPr id="335" name="Freeform 56"/>
            <p:cNvSpPr>
              <a:spLocks/>
            </p:cNvSpPr>
            <p:nvPr/>
          </p:nvSpPr>
          <p:spPr bwMode="auto">
            <a:xfrm>
              <a:off x="3189288" y="4505326"/>
              <a:ext cx="238125" cy="1206500"/>
            </a:xfrm>
            <a:custGeom>
              <a:avLst/>
              <a:gdLst>
                <a:gd name="T0" fmla="*/ 30 w 150"/>
                <a:gd name="T1" fmla="*/ 760 h 760"/>
                <a:gd name="T2" fmla="*/ 120 w 150"/>
                <a:gd name="T3" fmla="*/ 760 h 760"/>
                <a:gd name="T4" fmla="*/ 150 w 150"/>
                <a:gd name="T5" fmla="*/ 0 h 760"/>
                <a:gd name="T6" fmla="*/ 0 w 150"/>
                <a:gd name="T7" fmla="*/ 0 h 760"/>
                <a:gd name="T8" fmla="*/ 30 w 150"/>
                <a:gd name="T9" fmla="*/ 760 h 760"/>
              </a:gdLst>
              <a:ahLst/>
              <a:cxnLst>
                <a:cxn ang="0">
                  <a:pos x="T0" y="T1"/>
                </a:cxn>
                <a:cxn ang="0">
                  <a:pos x="T2" y="T3"/>
                </a:cxn>
                <a:cxn ang="0">
                  <a:pos x="T4" y="T5"/>
                </a:cxn>
                <a:cxn ang="0">
                  <a:pos x="T6" y="T7"/>
                </a:cxn>
                <a:cxn ang="0">
                  <a:pos x="T8" y="T9"/>
                </a:cxn>
              </a:cxnLst>
              <a:rect l="0" t="0" r="r" b="b"/>
              <a:pathLst>
                <a:path w="150" h="760">
                  <a:moveTo>
                    <a:pt x="30" y="760"/>
                  </a:moveTo>
                  <a:lnTo>
                    <a:pt x="120" y="760"/>
                  </a:lnTo>
                  <a:lnTo>
                    <a:pt x="150" y="0"/>
                  </a:lnTo>
                  <a:lnTo>
                    <a:pt x="0" y="0"/>
                  </a:lnTo>
                  <a:lnTo>
                    <a:pt x="30" y="760"/>
                  </a:lnTo>
                  <a:close/>
                </a:path>
              </a:pathLst>
            </a:custGeom>
            <a:solidFill>
              <a:srgbClr val="F7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36" name="Freeform 57"/>
            <p:cNvSpPr>
              <a:spLocks/>
            </p:cNvSpPr>
            <p:nvPr/>
          </p:nvSpPr>
          <p:spPr bwMode="auto">
            <a:xfrm>
              <a:off x="3189288" y="4505326"/>
              <a:ext cx="238125" cy="117475"/>
            </a:xfrm>
            <a:custGeom>
              <a:avLst/>
              <a:gdLst>
                <a:gd name="T0" fmla="*/ 146 w 150"/>
                <a:gd name="T1" fmla="*/ 74 h 74"/>
                <a:gd name="T2" fmla="*/ 0 w 150"/>
                <a:gd name="T3" fmla="*/ 18 h 74"/>
                <a:gd name="T4" fmla="*/ 0 w 150"/>
                <a:gd name="T5" fmla="*/ 0 h 74"/>
                <a:gd name="T6" fmla="*/ 150 w 150"/>
                <a:gd name="T7" fmla="*/ 0 h 74"/>
                <a:gd name="T8" fmla="*/ 146 w 150"/>
                <a:gd name="T9" fmla="*/ 74 h 74"/>
              </a:gdLst>
              <a:ahLst/>
              <a:cxnLst>
                <a:cxn ang="0">
                  <a:pos x="T0" y="T1"/>
                </a:cxn>
                <a:cxn ang="0">
                  <a:pos x="T2" y="T3"/>
                </a:cxn>
                <a:cxn ang="0">
                  <a:pos x="T4" y="T5"/>
                </a:cxn>
                <a:cxn ang="0">
                  <a:pos x="T6" y="T7"/>
                </a:cxn>
                <a:cxn ang="0">
                  <a:pos x="T8" y="T9"/>
                </a:cxn>
              </a:cxnLst>
              <a:rect l="0" t="0" r="r" b="b"/>
              <a:pathLst>
                <a:path w="150" h="74">
                  <a:moveTo>
                    <a:pt x="146" y="74"/>
                  </a:moveTo>
                  <a:lnTo>
                    <a:pt x="0" y="18"/>
                  </a:lnTo>
                  <a:lnTo>
                    <a:pt x="0" y="0"/>
                  </a:lnTo>
                  <a:lnTo>
                    <a:pt x="150" y="0"/>
                  </a:lnTo>
                  <a:lnTo>
                    <a:pt x="146" y="74"/>
                  </a:lnTo>
                  <a:close/>
                </a:path>
              </a:pathLst>
            </a:custGeom>
            <a:solidFill>
              <a:srgbClr val="D7B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37" name="Freeform 58"/>
            <p:cNvSpPr>
              <a:spLocks/>
            </p:cNvSpPr>
            <p:nvPr/>
          </p:nvSpPr>
          <p:spPr bwMode="auto">
            <a:xfrm>
              <a:off x="3216275" y="5578476"/>
              <a:ext cx="184150" cy="209550"/>
            </a:xfrm>
            <a:custGeom>
              <a:avLst/>
              <a:gdLst>
                <a:gd name="T0" fmla="*/ 5 w 62"/>
                <a:gd name="T1" fmla="*/ 0 h 71"/>
                <a:gd name="T2" fmla="*/ 31 w 62"/>
                <a:gd name="T3" fmla="*/ 34 h 71"/>
                <a:gd name="T4" fmla="*/ 57 w 62"/>
                <a:gd name="T5" fmla="*/ 0 h 71"/>
                <a:gd name="T6" fmla="*/ 62 w 62"/>
                <a:gd name="T7" fmla="*/ 33 h 71"/>
                <a:gd name="T8" fmla="*/ 31 w 62"/>
                <a:gd name="T9" fmla="*/ 71 h 71"/>
                <a:gd name="T10" fmla="*/ 0 w 62"/>
                <a:gd name="T11" fmla="*/ 33 h 71"/>
                <a:gd name="T12" fmla="*/ 5 w 6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5" y="0"/>
                  </a:moveTo>
                  <a:cubicBezTo>
                    <a:pt x="5" y="0"/>
                    <a:pt x="11" y="34"/>
                    <a:pt x="31" y="34"/>
                  </a:cubicBezTo>
                  <a:cubicBezTo>
                    <a:pt x="51" y="34"/>
                    <a:pt x="57" y="0"/>
                    <a:pt x="57" y="0"/>
                  </a:cubicBezTo>
                  <a:cubicBezTo>
                    <a:pt x="57" y="0"/>
                    <a:pt x="62" y="20"/>
                    <a:pt x="62" y="33"/>
                  </a:cubicBezTo>
                  <a:cubicBezTo>
                    <a:pt x="62" y="57"/>
                    <a:pt x="53" y="71"/>
                    <a:pt x="31" y="71"/>
                  </a:cubicBezTo>
                  <a:cubicBezTo>
                    <a:pt x="9" y="71"/>
                    <a:pt x="0" y="57"/>
                    <a:pt x="0" y="33"/>
                  </a:cubicBezTo>
                  <a:cubicBezTo>
                    <a:pt x="0" y="20"/>
                    <a:pt x="5"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7500" lnSpcReduction="20000"/>
            </a:bodyPr>
            <a:lstStyle/>
            <a:p>
              <a:pPr>
                <a:defRPr/>
              </a:pPr>
              <a:endParaRPr lang="en-US" sz="1350">
                <a:solidFill>
                  <a:prstClr val="black"/>
                </a:solidFill>
              </a:endParaRPr>
            </a:p>
          </p:txBody>
        </p:sp>
        <p:sp>
          <p:nvSpPr>
            <p:cNvPr id="338" name="Freeform 59"/>
            <p:cNvSpPr>
              <a:spLocks/>
            </p:cNvSpPr>
            <p:nvPr/>
          </p:nvSpPr>
          <p:spPr bwMode="auto">
            <a:xfrm>
              <a:off x="3825875" y="2757488"/>
              <a:ext cx="254000" cy="425450"/>
            </a:xfrm>
            <a:custGeom>
              <a:avLst/>
              <a:gdLst>
                <a:gd name="T0" fmla="*/ 79 w 85"/>
                <a:gd name="T1" fmla="*/ 56 h 144"/>
                <a:gd name="T2" fmla="*/ 69 w 85"/>
                <a:gd name="T3" fmla="*/ 59 h 144"/>
                <a:gd name="T4" fmla="*/ 64 w 85"/>
                <a:gd name="T5" fmla="*/ 51 h 144"/>
                <a:gd name="T6" fmla="*/ 55 w 85"/>
                <a:gd name="T7" fmla="*/ 54 h 144"/>
                <a:gd name="T8" fmla="*/ 50 w 85"/>
                <a:gd name="T9" fmla="*/ 46 h 144"/>
                <a:gd name="T10" fmla="*/ 41 w 85"/>
                <a:gd name="T11" fmla="*/ 47 h 144"/>
                <a:gd name="T12" fmla="*/ 54 w 85"/>
                <a:gd name="T13" fmla="*/ 12 h 144"/>
                <a:gd name="T14" fmla="*/ 49 w 85"/>
                <a:gd name="T15" fmla="*/ 2 h 144"/>
                <a:gd name="T16" fmla="*/ 38 w 85"/>
                <a:gd name="T17" fmla="*/ 7 h 144"/>
                <a:gd name="T18" fmla="*/ 10 w 85"/>
                <a:gd name="T19" fmla="*/ 84 h 144"/>
                <a:gd name="T20" fmla="*/ 0 w 85"/>
                <a:gd name="T21" fmla="*/ 120 h 144"/>
                <a:gd name="T22" fmla="*/ 50 w 85"/>
                <a:gd name="T23" fmla="*/ 144 h 144"/>
                <a:gd name="T24" fmla="*/ 62 w 85"/>
                <a:gd name="T25" fmla="*/ 111 h 144"/>
                <a:gd name="T26" fmla="*/ 70 w 85"/>
                <a:gd name="T27" fmla="*/ 105 h 144"/>
                <a:gd name="T28" fmla="*/ 84 w 85"/>
                <a:gd name="T29" fmla="*/ 67 h 144"/>
                <a:gd name="T30" fmla="*/ 79 w 85"/>
                <a:gd name="T31"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44">
                  <a:moveTo>
                    <a:pt x="79" y="56"/>
                  </a:moveTo>
                  <a:cubicBezTo>
                    <a:pt x="75" y="55"/>
                    <a:pt x="72" y="56"/>
                    <a:pt x="69" y="59"/>
                  </a:cubicBezTo>
                  <a:cubicBezTo>
                    <a:pt x="70" y="55"/>
                    <a:pt x="67" y="52"/>
                    <a:pt x="64" y="51"/>
                  </a:cubicBezTo>
                  <a:cubicBezTo>
                    <a:pt x="61" y="50"/>
                    <a:pt x="57" y="51"/>
                    <a:pt x="55" y="54"/>
                  </a:cubicBezTo>
                  <a:cubicBezTo>
                    <a:pt x="55" y="50"/>
                    <a:pt x="53" y="47"/>
                    <a:pt x="50" y="46"/>
                  </a:cubicBezTo>
                  <a:cubicBezTo>
                    <a:pt x="47" y="44"/>
                    <a:pt x="43" y="45"/>
                    <a:pt x="41" y="47"/>
                  </a:cubicBezTo>
                  <a:cubicBezTo>
                    <a:pt x="54" y="12"/>
                    <a:pt x="54" y="12"/>
                    <a:pt x="54" y="12"/>
                  </a:cubicBezTo>
                  <a:cubicBezTo>
                    <a:pt x="55" y="8"/>
                    <a:pt x="53" y="3"/>
                    <a:pt x="49" y="2"/>
                  </a:cubicBezTo>
                  <a:cubicBezTo>
                    <a:pt x="45" y="0"/>
                    <a:pt x="40" y="2"/>
                    <a:pt x="38" y="7"/>
                  </a:cubicBezTo>
                  <a:cubicBezTo>
                    <a:pt x="10" y="84"/>
                    <a:pt x="10" y="84"/>
                    <a:pt x="10" y="84"/>
                  </a:cubicBezTo>
                  <a:cubicBezTo>
                    <a:pt x="0" y="120"/>
                    <a:pt x="0" y="120"/>
                    <a:pt x="0" y="120"/>
                  </a:cubicBezTo>
                  <a:cubicBezTo>
                    <a:pt x="50" y="144"/>
                    <a:pt x="50" y="144"/>
                    <a:pt x="50" y="144"/>
                  </a:cubicBezTo>
                  <a:cubicBezTo>
                    <a:pt x="62" y="111"/>
                    <a:pt x="62" y="111"/>
                    <a:pt x="62" y="111"/>
                  </a:cubicBezTo>
                  <a:cubicBezTo>
                    <a:pt x="65" y="111"/>
                    <a:pt x="68" y="108"/>
                    <a:pt x="70" y="105"/>
                  </a:cubicBezTo>
                  <a:cubicBezTo>
                    <a:pt x="84" y="67"/>
                    <a:pt x="84" y="67"/>
                    <a:pt x="84" y="67"/>
                  </a:cubicBezTo>
                  <a:cubicBezTo>
                    <a:pt x="85" y="62"/>
                    <a:pt x="83" y="58"/>
                    <a:pt x="79" y="56"/>
                  </a:cubicBezTo>
                  <a:close/>
                </a:path>
              </a:pathLst>
            </a:custGeom>
            <a:solidFill>
              <a:srgbClr val="F2C8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39" name="Freeform 60"/>
            <p:cNvSpPr>
              <a:spLocks/>
            </p:cNvSpPr>
            <p:nvPr/>
          </p:nvSpPr>
          <p:spPr bwMode="auto">
            <a:xfrm>
              <a:off x="3371850" y="2849563"/>
              <a:ext cx="636587" cy="725488"/>
            </a:xfrm>
            <a:custGeom>
              <a:avLst/>
              <a:gdLst>
                <a:gd name="T0" fmla="*/ 134 w 214"/>
                <a:gd name="T1" fmla="*/ 246 h 246"/>
                <a:gd name="T2" fmla="*/ 107 w 214"/>
                <a:gd name="T3" fmla="*/ 230 h 246"/>
                <a:gd name="T4" fmla="*/ 0 w 214"/>
                <a:gd name="T5" fmla="*/ 32 h 246"/>
                <a:gd name="T6" fmla="*/ 49 w 214"/>
                <a:gd name="T7" fmla="*/ 0 h 246"/>
                <a:gd name="T8" fmla="*/ 129 w 214"/>
                <a:gd name="T9" fmla="*/ 141 h 246"/>
                <a:gd name="T10" fmla="*/ 159 w 214"/>
                <a:gd name="T11" fmla="*/ 60 h 246"/>
                <a:gd name="T12" fmla="*/ 214 w 214"/>
                <a:gd name="T13" fmla="*/ 85 h 246"/>
                <a:gd name="T14" fmla="*/ 163 w 214"/>
                <a:gd name="T15" fmla="*/ 226 h 246"/>
                <a:gd name="T16" fmla="*/ 136 w 214"/>
                <a:gd name="T17" fmla="*/ 246 h 246"/>
                <a:gd name="T18" fmla="*/ 134 w 214"/>
                <a:gd name="T19"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46">
                  <a:moveTo>
                    <a:pt x="134" y="246"/>
                  </a:moveTo>
                  <a:cubicBezTo>
                    <a:pt x="123" y="246"/>
                    <a:pt x="112" y="240"/>
                    <a:pt x="107" y="230"/>
                  </a:cubicBezTo>
                  <a:cubicBezTo>
                    <a:pt x="0" y="32"/>
                    <a:pt x="0" y="32"/>
                    <a:pt x="0" y="32"/>
                  </a:cubicBezTo>
                  <a:cubicBezTo>
                    <a:pt x="49" y="0"/>
                    <a:pt x="49" y="0"/>
                    <a:pt x="49" y="0"/>
                  </a:cubicBezTo>
                  <a:cubicBezTo>
                    <a:pt x="129" y="141"/>
                    <a:pt x="129" y="141"/>
                    <a:pt x="129" y="141"/>
                  </a:cubicBezTo>
                  <a:cubicBezTo>
                    <a:pt x="159" y="60"/>
                    <a:pt x="159" y="60"/>
                    <a:pt x="159" y="60"/>
                  </a:cubicBezTo>
                  <a:cubicBezTo>
                    <a:pt x="214" y="85"/>
                    <a:pt x="214" y="85"/>
                    <a:pt x="214" y="85"/>
                  </a:cubicBezTo>
                  <a:cubicBezTo>
                    <a:pt x="163" y="226"/>
                    <a:pt x="163" y="226"/>
                    <a:pt x="163" y="226"/>
                  </a:cubicBezTo>
                  <a:cubicBezTo>
                    <a:pt x="159" y="237"/>
                    <a:pt x="148" y="245"/>
                    <a:pt x="136" y="246"/>
                  </a:cubicBezTo>
                  <a:cubicBezTo>
                    <a:pt x="135" y="246"/>
                    <a:pt x="135" y="246"/>
                    <a:pt x="134" y="246"/>
                  </a:cubicBezTo>
                  <a:close/>
                </a:path>
              </a:pathLst>
            </a:custGeom>
            <a:solidFill>
              <a:srgbClr val="3836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40" name="Freeform 61"/>
            <p:cNvSpPr>
              <a:spLocks/>
            </p:cNvSpPr>
            <p:nvPr/>
          </p:nvSpPr>
          <p:spPr bwMode="auto">
            <a:xfrm>
              <a:off x="2684463" y="3589338"/>
              <a:ext cx="974725" cy="944563"/>
            </a:xfrm>
            <a:custGeom>
              <a:avLst/>
              <a:gdLst>
                <a:gd name="T0" fmla="*/ 274 w 328"/>
                <a:gd name="T1" fmla="*/ 0 h 320"/>
                <a:gd name="T2" fmla="*/ 164 w 328"/>
                <a:gd name="T3" fmla="*/ 0 h 320"/>
                <a:gd name="T4" fmla="*/ 54 w 328"/>
                <a:gd name="T5" fmla="*/ 0 h 320"/>
                <a:gd name="T6" fmla="*/ 52 w 328"/>
                <a:gd name="T7" fmla="*/ 317 h 320"/>
                <a:gd name="T8" fmla="*/ 57 w 328"/>
                <a:gd name="T9" fmla="*/ 320 h 320"/>
                <a:gd name="T10" fmla="*/ 164 w 328"/>
                <a:gd name="T11" fmla="*/ 320 h 320"/>
                <a:gd name="T12" fmla="*/ 271 w 328"/>
                <a:gd name="T13" fmla="*/ 320 h 320"/>
                <a:gd name="T14" fmla="*/ 275 w 328"/>
                <a:gd name="T15" fmla="*/ 317 h 320"/>
                <a:gd name="T16" fmla="*/ 274 w 328"/>
                <a:gd name="T1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320">
                  <a:moveTo>
                    <a:pt x="274" y="0"/>
                  </a:moveTo>
                  <a:cubicBezTo>
                    <a:pt x="164" y="0"/>
                    <a:pt x="164" y="0"/>
                    <a:pt x="164" y="0"/>
                  </a:cubicBezTo>
                  <a:cubicBezTo>
                    <a:pt x="54" y="0"/>
                    <a:pt x="54" y="0"/>
                    <a:pt x="54" y="0"/>
                  </a:cubicBezTo>
                  <a:cubicBezTo>
                    <a:pt x="54" y="0"/>
                    <a:pt x="0" y="83"/>
                    <a:pt x="52" y="317"/>
                  </a:cubicBezTo>
                  <a:cubicBezTo>
                    <a:pt x="53" y="319"/>
                    <a:pt x="55" y="320"/>
                    <a:pt x="57" y="320"/>
                  </a:cubicBezTo>
                  <a:cubicBezTo>
                    <a:pt x="164" y="320"/>
                    <a:pt x="164" y="320"/>
                    <a:pt x="164" y="320"/>
                  </a:cubicBezTo>
                  <a:cubicBezTo>
                    <a:pt x="271" y="320"/>
                    <a:pt x="271" y="320"/>
                    <a:pt x="271" y="320"/>
                  </a:cubicBezTo>
                  <a:cubicBezTo>
                    <a:pt x="273" y="320"/>
                    <a:pt x="275" y="319"/>
                    <a:pt x="275" y="317"/>
                  </a:cubicBezTo>
                  <a:cubicBezTo>
                    <a:pt x="328" y="83"/>
                    <a:pt x="274" y="0"/>
                    <a:pt x="274" y="0"/>
                  </a:cubicBezTo>
                </a:path>
              </a:pathLst>
            </a:custGeom>
            <a:solidFill>
              <a:srgbClr val="3836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41" name="Freeform 62"/>
            <p:cNvSpPr>
              <a:spLocks/>
            </p:cNvSpPr>
            <p:nvPr/>
          </p:nvSpPr>
          <p:spPr bwMode="auto">
            <a:xfrm>
              <a:off x="2800350" y="3708401"/>
              <a:ext cx="766762" cy="195263"/>
            </a:xfrm>
            <a:custGeom>
              <a:avLst/>
              <a:gdLst>
                <a:gd name="T0" fmla="*/ 0 w 258"/>
                <a:gd name="T1" fmla="*/ 0 h 66"/>
                <a:gd name="T2" fmla="*/ 258 w 258"/>
                <a:gd name="T3" fmla="*/ 66 h 66"/>
                <a:gd name="T4" fmla="*/ 249 w 258"/>
                <a:gd name="T5" fmla="*/ 0 h 66"/>
                <a:gd name="T6" fmla="*/ 0 w 258"/>
                <a:gd name="T7" fmla="*/ 0 h 66"/>
              </a:gdLst>
              <a:ahLst/>
              <a:cxnLst>
                <a:cxn ang="0">
                  <a:pos x="T0" y="T1"/>
                </a:cxn>
                <a:cxn ang="0">
                  <a:pos x="T2" y="T3"/>
                </a:cxn>
                <a:cxn ang="0">
                  <a:pos x="T4" y="T5"/>
                </a:cxn>
                <a:cxn ang="0">
                  <a:pos x="T6" y="T7"/>
                </a:cxn>
              </a:cxnLst>
              <a:rect l="0" t="0" r="r" b="b"/>
              <a:pathLst>
                <a:path w="258" h="66">
                  <a:moveTo>
                    <a:pt x="0" y="0"/>
                  </a:moveTo>
                  <a:cubicBezTo>
                    <a:pt x="258" y="66"/>
                    <a:pt x="258" y="66"/>
                    <a:pt x="258" y="66"/>
                  </a:cubicBezTo>
                  <a:cubicBezTo>
                    <a:pt x="257" y="38"/>
                    <a:pt x="253" y="16"/>
                    <a:pt x="249" y="0"/>
                  </a:cubicBezTo>
                  <a:cubicBezTo>
                    <a:pt x="0" y="0"/>
                    <a:pt x="0" y="0"/>
                    <a:pt x="0" y="0"/>
                  </a:cubicBezTo>
                </a:path>
              </a:pathLst>
            </a:custGeom>
            <a:solidFill>
              <a:srgbClr val="282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0000" lnSpcReduction="20000"/>
            </a:bodyPr>
            <a:lstStyle/>
            <a:p>
              <a:pPr>
                <a:defRPr/>
              </a:pPr>
              <a:endParaRPr lang="en-US" sz="1350">
                <a:solidFill>
                  <a:prstClr val="black"/>
                </a:solidFill>
              </a:endParaRPr>
            </a:p>
          </p:txBody>
        </p:sp>
        <p:sp>
          <p:nvSpPr>
            <p:cNvPr id="342" name="Freeform 63"/>
            <p:cNvSpPr>
              <a:spLocks/>
            </p:cNvSpPr>
            <p:nvPr/>
          </p:nvSpPr>
          <p:spPr bwMode="auto">
            <a:xfrm>
              <a:off x="2761778" y="2704843"/>
              <a:ext cx="859136" cy="1003557"/>
            </a:xfrm>
            <a:custGeom>
              <a:avLst/>
              <a:gdLst>
                <a:gd name="T0" fmla="*/ 241 w 290"/>
                <a:gd name="T1" fmla="*/ 158 h 320"/>
                <a:gd name="T2" fmla="*/ 191 w 290"/>
                <a:gd name="T3" fmla="*/ 0 h 320"/>
                <a:gd name="T4" fmla="*/ 145 w 290"/>
                <a:gd name="T5" fmla="*/ 108 h 320"/>
                <a:gd name="T6" fmla="*/ 98 w 290"/>
                <a:gd name="T7" fmla="*/ 0 h 320"/>
                <a:gd name="T8" fmla="*/ 49 w 290"/>
                <a:gd name="T9" fmla="*/ 158 h 320"/>
                <a:gd name="T10" fmla="*/ 7 w 290"/>
                <a:gd name="T11" fmla="*/ 320 h 320"/>
                <a:gd name="T12" fmla="*/ 145 w 290"/>
                <a:gd name="T13" fmla="*/ 320 h 320"/>
                <a:gd name="T14" fmla="*/ 283 w 290"/>
                <a:gd name="T15" fmla="*/ 320 h 320"/>
                <a:gd name="T16" fmla="*/ 241 w 290"/>
                <a:gd name="T17" fmla="*/ 158 h 320"/>
                <a:gd name="connsiteX0" fmla="*/ 8069 w 9518"/>
                <a:gd name="connsiteY0" fmla="*/ 5103 h 10165"/>
                <a:gd name="connsiteX1" fmla="*/ 6010 w 9518"/>
                <a:gd name="connsiteY1" fmla="*/ 0 h 10165"/>
                <a:gd name="connsiteX2" fmla="*/ 4759 w 9518"/>
                <a:gd name="connsiteY2" fmla="*/ 3540 h 10165"/>
                <a:gd name="connsiteX3" fmla="*/ 3138 w 9518"/>
                <a:gd name="connsiteY3" fmla="*/ 165 h 10165"/>
                <a:gd name="connsiteX4" fmla="*/ 1449 w 9518"/>
                <a:gd name="connsiteY4" fmla="*/ 5103 h 10165"/>
                <a:gd name="connsiteX5" fmla="*/ 0 w 9518"/>
                <a:gd name="connsiteY5" fmla="*/ 10165 h 10165"/>
                <a:gd name="connsiteX6" fmla="*/ 4759 w 9518"/>
                <a:gd name="connsiteY6" fmla="*/ 10165 h 10165"/>
                <a:gd name="connsiteX7" fmla="*/ 9518 w 9518"/>
                <a:gd name="connsiteY7" fmla="*/ 10165 h 10165"/>
                <a:gd name="connsiteX8" fmla="*/ 8069 w 9518"/>
                <a:gd name="connsiteY8" fmla="*/ 5103 h 10165"/>
                <a:gd name="connsiteX0" fmla="*/ 8478 w 10000"/>
                <a:gd name="connsiteY0" fmla="*/ 5020 h 10000"/>
                <a:gd name="connsiteX1" fmla="*/ 6314 w 10000"/>
                <a:gd name="connsiteY1" fmla="*/ 0 h 10000"/>
                <a:gd name="connsiteX2" fmla="*/ 5000 w 10000"/>
                <a:gd name="connsiteY2" fmla="*/ 3483 h 10000"/>
                <a:gd name="connsiteX3" fmla="*/ 3297 w 10000"/>
                <a:gd name="connsiteY3" fmla="*/ 162 h 10000"/>
                <a:gd name="connsiteX4" fmla="*/ 1522 w 10000"/>
                <a:gd name="connsiteY4" fmla="*/ 5020 h 10000"/>
                <a:gd name="connsiteX5" fmla="*/ 0 w 10000"/>
                <a:gd name="connsiteY5" fmla="*/ 10000 h 10000"/>
                <a:gd name="connsiteX6" fmla="*/ 5000 w 10000"/>
                <a:gd name="connsiteY6" fmla="*/ 10000 h 10000"/>
                <a:gd name="connsiteX7" fmla="*/ 10000 w 10000"/>
                <a:gd name="connsiteY7" fmla="*/ 10000 h 10000"/>
                <a:gd name="connsiteX8" fmla="*/ 8478 w 10000"/>
                <a:gd name="connsiteY8" fmla="*/ 5020 h 10000"/>
                <a:gd name="connsiteX0" fmla="*/ 8478 w 10000"/>
                <a:gd name="connsiteY0" fmla="*/ 5020 h 10000"/>
                <a:gd name="connsiteX1" fmla="*/ 6314 w 10000"/>
                <a:gd name="connsiteY1" fmla="*/ 0 h 10000"/>
                <a:gd name="connsiteX2" fmla="*/ 5000 w 10000"/>
                <a:gd name="connsiteY2" fmla="*/ 3483 h 10000"/>
                <a:gd name="connsiteX3" fmla="*/ 3297 w 10000"/>
                <a:gd name="connsiteY3" fmla="*/ 162 h 10000"/>
                <a:gd name="connsiteX4" fmla="*/ 1522 w 10000"/>
                <a:gd name="connsiteY4" fmla="*/ 5020 h 10000"/>
                <a:gd name="connsiteX5" fmla="*/ 0 w 10000"/>
                <a:gd name="connsiteY5" fmla="*/ 10000 h 10000"/>
                <a:gd name="connsiteX6" fmla="*/ 5000 w 10000"/>
                <a:gd name="connsiteY6" fmla="*/ 10000 h 10000"/>
                <a:gd name="connsiteX7" fmla="*/ 10000 w 10000"/>
                <a:gd name="connsiteY7" fmla="*/ 10000 h 10000"/>
                <a:gd name="connsiteX8" fmla="*/ 8478 w 10000"/>
                <a:gd name="connsiteY8" fmla="*/ 5020 h 10000"/>
                <a:gd name="connsiteX0" fmla="*/ 8478 w 10000"/>
                <a:gd name="connsiteY0" fmla="*/ 5020 h 10000"/>
                <a:gd name="connsiteX1" fmla="*/ 6314 w 10000"/>
                <a:gd name="connsiteY1" fmla="*/ 0 h 10000"/>
                <a:gd name="connsiteX2" fmla="*/ 5000 w 10000"/>
                <a:gd name="connsiteY2" fmla="*/ 3483 h 10000"/>
                <a:gd name="connsiteX3" fmla="*/ 3297 w 10000"/>
                <a:gd name="connsiteY3" fmla="*/ 162 h 10000"/>
                <a:gd name="connsiteX4" fmla="*/ 1522 w 10000"/>
                <a:gd name="connsiteY4" fmla="*/ 5020 h 10000"/>
                <a:gd name="connsiteX5" fmla="*/ 0 w 10000"/>
                <a:gd name="connsiteY5" fmla="*/ 10000 h 10000"/>
                <a:gd name="connsiteX6" fmla="*/ 5000 w 10000"/>
                <a:gd name="connsiteY6" fmla="*/ 10000 h 10000"/>
                <a:gd name="connsiteX7" fmla="*/ 10000 w 10000"/>
                <a:gd name="connsiteY7" fmla="*/ 10000 h 10000"/>
                <a:gd name="connsiteX8" fmla="*/ 8478 w 10000"/>
                <a:gd name="connsiteY8" fmla="*/ 5020 h 10000"/>
                <a:gd name="connsiteX0" fmla="*/ 8478 w 10000"/>
                <a:gd name="connsiteY0" fmla="*/ 5020 h 10000"/>
                <a:gd name="connsiteX1" fmla="*/ 6314 w 10000"/>
                <a:gd name="connsiteY1" fmla="*/ 0 h 10000"/>
                <a:gd name="connsiteX2" fmla="*/ 5000 w 10000"/>
                <a:gd name="connsiteY2" fmla="*/ 3483 h 10000"/>
                <a:gd name="connsiteX3" fmla="*/ 2972 w 10000"/>
                <a:gd name="connsiteY3" fmla="*/ 255 h 10000"/>
                <a:gd name="connsiteX4" fmla="*/ 1522 w 10000"/>
                <a:gd name="connsiteY4" fmla="*/ 5020 h 10000"/>
                <a:gd name="connsiteX5" fmla="*/ 0 w 10000"/>
                <a:gd name="connsiteY5" fmla="*/ 10000 h 10000"/>
                <a:gd name="connsiteX6" fmla="*/ 5000 w 10000"/>
                <a:gd name="connsiteY6" fmla="*/ 10000 h 10000"/>
                <a:gd name="connsiteX7" fmla="*/ 10000 w 10000"/>
                <a:gd name="connsiteY7" fmla="*/ 10000 h 10000"/>
                <a:gd name="connsiteX8" fmla="*/ 8478 w 10000"/>
                <a:gd name="connsiteY8" fmla="*/ 5020 h 10000"/>
                <a:gd name="connsiteX0" fmla="*/ 8478 w 10000"/>
                <a:gd name="connsiteY0" fmla="*/ 5020 h 10000"/>
                <a:gd name="connsiteX1" fmla="*/ 6314 w 10000"/>
                <a:gd name="connsiteY1" fmla="*/ 0 h 10000"/>
                <a:gd name="connsiteX2" fmla="*/ 4837 w 10000"/>
                <a:gd name="connsiteY2" fmla="*/ 3297 h 10000"/>
                <a:gd name="connsiteX3" fmla="*/ 2972 w 10000"/>
                <a:gd name="connsiteY3" fmla="*/ 255 h 10000"/>
                <a:gd name="connsiteX4" fmla="*/ 1522 w 10000"/>
                <a:gd name="connsiteY4" fmla="*/ 5020 h 10000"/>
                <a:gd name="connsiteX5" fmla="*/ 0 w 10000"/>
                <a:gd name="connsiteY5" fmla="*/ 10000 h 10000"/>
                <a:gd name="connsiteX6" fmla="*/ 5000 w 10000"/>
                <a:gd name="connsiteY6" fmla="*/ 10000 h 10000"/>
                <a:gd name="connsiteX7" fmla="*/ 10000 w 10000"/>
                <a:gd name="connsiteY7" fmla="*/ 10000 h 10000"/>
                <a:gd name="connsiteX8" fmla="*/ 8478 w 10000"/>
                <a:gd name="connsiteY8" fmla="*/ 502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8478" y="5020"/>
                  </a:moveTo>
                  <a:cubicBezTo>
                    <a:pt x="9818" y="3821"/>
                    <a:pt x="10226" y="1199"/>
                    <a:pt x="6314" y="0"/>
                  </a:cubicBezTo>
                  <a:cubicBezTo>
                    <a:pt x="5271" y="2926"/>
                    <a:pt x="5394" y="3255"/>
                    <a:pt x="4837" y="3297"/>
                  </a:cubicBezTo>
                  <a:cubicBezTo>
                    <a:pt x="4280" y="3339"/>
                    <a:pt x="3524" y="-32"/>
                    <a:pt x="2972" y="255"/>
                  </a:cubicBezTo>
                  <a:cubicBezTo>
                    <a:pt x="2420" y="542"/>
                    <a:pt x="2017" y="3396"/>
                    <a:pt x="1522" y="5020"/>
                  </a:cubicBezTo>
                  <a:cubicBezTo>
                    <a:pt x="1027" y="6644"/>
                    <a:pt x="1051" y="6526"/>
                    <a:pt x="0" y="10000"/>
                  </a:cubicBezTo>
                  <a:lnTo>
                    <a:pt x="5000" y="10000"/>
                  </a:lnTo>
                  <a:lnTo>
                    <a:pt x="10000" y="10000"/>
                  </a:lnTo>
                  <a:cubicBezTo>
                    <a:pt x="8949" y="6526"/>
                    <a:pt x="8478" y="5020"/>
                    <a:pt x="8478" y="5020"/>
                  </a:cubicBezTo>
                </a:path>
              </a:pathLst>
            </a:custGeom>
            <a:solidFill>
              <a:srgbClr val="3836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43" name="Freeform 64"/>
            <p:cNvSpPr>
              <a:spLocks/>
            </p:cNvSpPr>
            <p:nvPr/>
          </p:nvSpPr>
          <p:spPr bwMode="auto">
            <a:xfrm>
              <a:off x="2671763" y="3798888"/>
              <a:ext cx="228600" cy="315913"/>
            </a:xfrm>
            <a:custGeom>
              <a:avLst/>
              <a:gdLst>
                <a:gd name="T0" fmla="*/ 74 w 77"/>
                <a:gd name="T1" fmla="*/ 68 h 107"/>
                <a:gd name="T2" fmla="*/ 69 w 77"/>
                <a:gd name="T3" fmla="*/ 58 h 107"/>
                <a:gd name="T4" fmla="*/ 65 w 77"/>
                <a:gd name="T5" fmla="*/ 47 h 107"/>
                <a:gd name="T6" fmla="*/ 60 w 77"/>
                <a:gd name="T7" fmla="*/ 35 h 107"/>
                <a:gd name="T8" fmla="*/ 52 w 77"/>
                <a:gd name="T9" fmla="*/ 11 h 107"/>
                <a:gd name="T10" fmla="*/ 50 w 77"/>
                <a:gd name="T11" fmla="*/ 3 h 107"/>
                <a:gd name="T12" fmla="*/ 49 w 77"/>
                <a:gd name="T13" fmla="*/ 0 h 107"/>
                <a:gd name="T14" fmla="*/ 0 w 77"/>
                <a:gd name="T15" fmla="*/ 13 h 107"/>
                <a:gd name="T16" fmla="*/ 0 w 77"/>
                <a:gd name="T17" fmla="*/ 16 h 107"/>
                <a:gd name="T18" fmla="*/ 3 w 77"/>
                <a:gd name="T19" fmla="*/ 25 h 107"/>
                <a:gd name="T20" fmla="*/ 12 w 77"/>
                <a:gd name="T21" fmla="*/ 52 h 107"/>
                <a:gd name="T22" fmla="*/ 17 w 77"/>
                <a:gd name="T23" fmla="*/ 66 h 107"/>
                <a:gd name="T24" fmla="*/ 22 w 77"/>
                <a:gd name="T25" fmla="*/ 78 h 107"/>
                <a:gd name="T26" fmla="*/ 27 w 77"/>
                <a:gd name="T27" fmla="*/ 90 h 107"/>
                <a:gd name="T28" fmla="*/ 43 w 77"/>
                <a:gd name="T29" fmla="*/ 105 h 107"/>
                <a:gd name="T30" fmla="*/ 63 w 77"/>
                <a:gd name="T31" fmla="*/ 104 h 107"/>
                <a:gd name="T32" fmla="*/ 75 w 77"/>
                <a:gd name="T33" fmla="*/ 89 h 107"/>
                <a:gd name="T34" fmla="*/ 74 w 77"/>
                <a:gd name="T35" fmla="*/ 6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07">
                  <a:moveTo>
                    <a:pt x="74" y="68"/>
                  </a:moveTo>
                  <a:cubicBezTo>
                    <a:pt x="74" y="68"/>
                    <a:pt x="72" y="64"/>
                    <a:pt x="69" y="58"/>
                  </a:cubicBezTo>
                  <a:cubicBezTo>
                    <a:pt x="67" y="55"/>
                    <a:pt x="66" y="51"/>
                    <a:pt x="65" y="47"/>
                  </a:cubicBezTo>
                  <a:cubicBezTo>
                    <a:pt x="63" y="43"/>
                    <a:pt x="61" y="39"/>
                    <a:pt x="60" y="35"/>
                  </a:cubicBezTo>
                  <a:cubicBezTo>
                    <a:pt x="57" y="26"/>
                    <a:pt x="54" y="17"/>
                    <a:pt x="52" y="11"/>
                  </a:cubicBezTo>
                  <a:cubicBezTo>
                    <a:pt x="51" y="7"/>
                    <a:pt x="50" y="5"/>
                    <a:pt x="50" y="3"/>
                  </a:cubicBezTo>
                  <a:cubicBezTo>
                    <a:pt x="49" y="1"/>
                    <a:pt x="49" y="0"/>
                    <a:pt x="49" y="0"/>
                  </a:cubicBezTo>
                  <a:cubicBezTo>
                    <a:pt x="0" y="13"/>
                    <a:pt x="0" y="13"/>
                    <a:pt x="0" y="13"/>
                  </a:cubicBezTo>
                  <a:cubicBezTo>
                    <a:pt x="0" y="13"/>
                    <a:pt x="0" y="14"/>
                    <a:pt x="0" y="16"/>
                  </a:cubicBezTo>
                  <a:cubicBezTo>
                    <a:pt x="1" y="18"/>
                    <a:pt x="2" y="21"/>
                    <a:pt x="3" y="25"/>
                  </a:cubicBezTo>
                  <a:cubicBezTo>
                    <a:pt x="5" y="33"/>
                    <a:pt x="8" y="42"/>
                    <a:pt x="12" y="52"/>
                  </a:cubicBezTo>
                  <a:cubicBezTo>
                    <a:pt x="13" y="57"/>
                    <a:pt x="15" y="61"/>
                    <a:pt x="17" y="66"/>
                  </a:cubicBezTo>
                  <a:cubicBezTo>
                    <a:pt x="19" y="70"/>
                    <a:pt x="20" y="75"/>
                    <a:pt x="22" y="78"/>
                  </a:cubicBezTo>
                  <a:cubicBezTo>
                    <a:pt x="25" y="85"/>
                    <a:pt x="27" y="90"/>
                    <a:pt x="27" y="90"/>
                  </a:cubicBezTo>
                  <a:cubicBezTo>
                    <a:pt x="30" y="97"/>
                    <a:pt x="37" y="102"/>
                    <a:pt x="43" y="105"/>
                  </a:cubicBezTo>
                  <a:cubicBezTo>
                    <a:pt x="49" y="107"/>
                    <a:pt x="56" y="107"/>
                    <a:pt x="63" y="104"/>
                  </a:cubicBezTo>
                  <a:cubicBezTo>
                    <a:pt x="69" y="101"/>
                    <a:pt x="73" y="95"/>
                    <a:pt x="75" y="89"/>
                  </a:cubicBezTo>
                  <a:cubicBezTo>
                    <a:pt x="77" y="82"/>
                    <a:pt x="76" y="75"/>
                    <a:pt x="74" y="68"/>
                  </a:cubicBezTo>
                  <a:close/>
                </a:path>
              </a:pathLst>
            </a:custGeom>
            <a:solidFill>
              <a:srgbClr val="F7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p>
              <a:pPr>
                <a:defRPr/>
              </a:pPr>
              <a:endParaRPr lang="en-US" sz="1350">
                <a:solidFill>
                  <a:prstClr val="black"/>
                </a:solidFill>
              </a:endParaRPr>
            </a:p>
          </p:txBody>
        </p:sp>
        <p:sp>
          <p:nvSpPr>
            <p:cNvPr id="344" name="Freeform 65"/>
            <p:cNvSpPr>
              <a:spLocks/>
            </p:cNvSpPr>
            <p:nvPr/>
          </p:nvSpPr>
          <p:spPr bwMode="auto">
            <a:xfrm>
              <a:off x="2787650" y="3838576"/>
              <a:ext cx="131762" cy="147638"/>
            </a:xfrm>
            <a:custGeom>
              <a:avLst/>
              <a:gdLst>
                <a:gd name="T0" fmla="*/ 42 w 44"/>
                <a:gd name="T1" fmla="*/ 37 h 50"/>
                <a:gd name="T2" fmla="*/ 34 w 44"/>
                <a:gd name="T3" fmla="*/ 22 h 50"/>
                <a:gd name="T4" fmla="*/ 24 w 44"/>
                <a:gd name="T5" fmla="*/ 11 h 50"/>
                <a:gd name="T6" fmla="*/ 12 w 44"/>
                <a:gd name="T7" fmla="*/ 2 h 50"/>
                <a:gd name="T8" fmla="*/ 2 w 44"/>
                <a:gd name="T9" fmla="*/ 7 h 50"/>
                <a:gd name="T10" fmla="*/ 7 w 44"/>
                <a:gd name="T11" fmla="*/ 18 h 50"/>
                <a:gd name="T12" fmla="*/ 9 w 44"/>
                <a:gd name="T13" fmla="*/ 20 h 50"/>
                <a:gd name="T14" fmla="*/ 15 w 44"/>
                <a:gd name="T15" fmla="*/ 25 h 50"/>
                <a:gd name="T16" fmla="*/ 27 w 44"/>
                <a:gd name="T17" fmla="*/ 44 h 50"/>
                <a:gd name="T18" fmla="*/ 38 w 44"/>
                <a:gd name="T19" fmla="*/ 48 h 50"/>
                <a:gd name="T20" fmla="*/ 42 w 44"/>
                <a:gd name="T21"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0">
                  <a:moveTo>
                    <a:pt x="42" y="37"/>
                  </a:moveTo>
                  <a:cubicBezTo>
                    <a:pt x="40" y="31"/>
                    <a:pt x="37" y="26"/>
                    <a:pt x="34" y="22"/>
                  </a:cubicBezTo>
                  <a:cubicBezTo>
                    <a:pt x="31" y="18"/>
                    <a:pt x="28" y="14"/>
                    <a:pt x="24" y="11"/>
                  </a:cubicBezTo>
                  <a:cubicBezTo>
                    <a:pt x="18" y="5"/>
                    <a:pt x="13" y="2"/>
                    <a:pt x="12" y="2"/>
                  </a:cubicBezTo>
                  <a:cubicBezTo>
                    <a:pt x="8" y="0"/>
                    <a:pt x="3" y="2"/>
                    <a:pt x="2" y="7"/>
                  </a:cubicBezTo>
                  <a:cubicBezTo>
                    <a:pt x="0" y="11"/>
                    <a:pt x="2" y="16"/>
                    <a:pt x="7" y="18"/>
                  </a:cubicBezTo>
                  <a:cubicBezTo>
                    <a:pt x="7" y="18"/>
                    <a:pt x="8" y="19"/>
                    <a:pt x="9" y="20"/>
                  </a:cubicBezTo>
                  <a:cubicBezTo>
                    <a:pt x="11" y="21"/>
                    <a:pt x="13" y="23"/>
                    <a:pt x="15" y="25"/>
                  </a:cubicBezTo>
                  <a:cubicBezTo>
                    <a:pt x="19" y="30"/>
                    <a:pt x="24" y="36"/>
                    <a:pt x="27" y="44"/>
                  </a:cubicBezTo>
                  <a:cubicBezTo>
                    <a:pt x="29" y="48"/>
                    <a:pt x="34" y="50"/>
                    <a:pt x="38" y="48"/>
                  </a:cubicBezTo>
                  <a:cubicBezTo>
                    <a:pt x="42" y="46"/>
                    <a:pt x="44" y="41"/>
                    <a:pt x="42" y="37"/>
                  </a:cubicBezTo>
                  <a:close/>
                </a:path>
              </a:pathLst>
            </a:custGeom>
            <a:solidFill>
              <a:srgbClr val="F7CD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45" name="Freeform 66"/>
            <p:cNvSpPr>
              <a:spLocks/>
            </p:cNvSpPr>
            <p:nvPr/>
          </p:nvSpPr>
          <p:spPr bwMode="auto">
            <a:xfrm>
              <a:off x="2589213" y="2733676"/>
              <a:ext cx="452437" cy="1181100"/>
            </a:xfrm>
            <a:custGeom>
              <a:avLst/>
              <a:gdLst>
                <a:gd name="T0" fmla="*/ 30 w 152"/>
                <a:gd name="T1" fmla="*/ 400 h 400"/>
                <a:gd name="T2" fmla="*/ 12 w 152"/>
                <a:gd name="T3" fmla="*/ 179 h 400"/>
                <a:gd name="T4" fmla="*/ 147 w 152"/>
                <a:gd name="T5" fmla="*/ 0 h 400"/>
                <a:gd name="T6" fmla="*/ 152 w 152"/>
                <a:gd name="T7" fmla="*/ 61 h 400"/>
                <a:gd name="T8" fmla="*/ 72 w 152"/>
                <a:gd name="T9" fmla="*/ 189 h 400"/>
                <a:gd name="T10" fmla="*/ 88 w 152"/>
                <a:gd name="T11" fmla="*/ 380 h 400"/>
                <a:gd name="T12" fmla="*/ 30 w 152"/>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152" h="400">
                  <a:moveTo>
                    <a:pt x="30" y="400"/>
                  </a:moveTo>
                  <a:cubicBezTo>
                    <a:pt x="6" y="331"/>
                    <a:pt x="0" y="252"/>
                    <a:pt x="12" y="179"/>
                  </a:cubicBezTo>
                  <a:cubicBezTo>
                    <a:pt x="29" y="71"/>
                    <a:pt x="79" y="6"/>
                    <a:pt x="147" y="0"/>
                  </a:cubicBezTo>
                  <a:cubicBezTo>
                    <a:pt x="152" y="61"/>
                    <a:pt x="152" y="61"/>
                    <a:pt x="152" y="61"/>
                  </a:cubicBezTo>
                  <a:cubicBezTo>
                    <a:pt x="108" y="65"/>
                    <a:pt x="82" y="129"/>
                    <a:pt x="72" y="189"/>
                  </a:cubicBezTo>
                  <a:cubicBezTo>
                    <a:pt x="62" y="252"/>
                    <a:pt x="67" y="320"/>
                    <a:pt x="88" y="380"/>
                  </a:cubicBezTo>
                  <a:lnTo>
                    <a:pt x="30" y="400"/>
                  </a:lnTo>
                  <a:close/>
                </a:path>
              </a:pathLst>
            </a:custGeom>
            <a:solidFill>
              <a:srgbClr val="3836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46" name="Freeform 67"/>
            <p:cNvSpPr>
              <a:spLocks/>
            </p:cNvSpPr>
            <p:nvPr/>
          </p:nvSpPr>
          <p:spPr bwMode="auto">
            <a:xfrm>
              <a:off x="3159125" y="3070226"/>
              <a:ext cx="23812" cy="638175"/>
            </a:xfrm>
            <a:custGeom>
              <a:avLst/>
              <a:gdLst>
                <a:gd name="T0" fmla="*/ 0 w 15"/>
                <a:gd name="T1" fmla="*/ 0 h 402"/>
                <a:gd name="T2" fmla="*/ 0 w 15"/>
                <a:gd name="T3" fmla="*/ 402 h 402"/>
                <a:gd name="T4" fmla="*/ 15 w 15"/>
                <a:gd name="T5" fmla="*/ 402 h 402"/>
                <a:gd name="T6" fmla="*/ 15 w 15"/>
                <a:gd name="T7" fmla="*/ 0 h 402"/>
                <a:gd name="T8" fmla="*/ 8 w 15"/>
                <a:gd name="T9" fmla="*/ 8 h 402"/>
                <a:gd name="T10" fmla="*/ 8 w 15"/>
                <a:gd name="T11" fmla="*/ 8 h 402"/>
                <a:gd name="T12" fmla="*/ 8 w 15"/>
                <a:gd name="T13" fmla="*/ 8 h 402"/>
                <a:gd name="T14" fmla="*/ 0 w 15"/>
                <a:gd name="T15" fmla="*/ 0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02">
                  <a:moveTo>
                    <a:pt x="0" y="0"/>
                  </a:moveTo>
                  <a:lnTo>
                    <a:pt x="0" y="402"/>
                  </a:lnTo>
                  <a:lnTo>
                    <a:pt x="15" y="402"/>
                  </a:lnTo>
                  <a:lnTo>
                    <a:pt x="15" y="0"/>
                  </a:lnTo>
                  <a:lnTo>
                    <a:pt x="8" y="8"/>
                  </a:lnTo>
                  <a:lnTo>
                    <a:pt x="8" y="8"/>
                  </a:lnTo>
                  <a:lnTo>
                    <a:pt x="8" y="8"/>
                  </a:lnTo>
                  <a:lnTo>
                    <a:pt x="0" y="0"/>
                  </a:lnTo>
                  <a:close/>
                </a:path>
              </a:pathLst>
            </a:custGeom>
            <a:solidFill>
              <a:srgbClr val="30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47" name="Freeform 68"/>
            <p:cNvSpPr>
              <a:spLocks/>
            </p:cNvSpPr>
            <p:nvPr/>
          </p:nvSpPr>
          <p:spPr bwMode="auto">
            <a:xfrm>
              <a:off x="3159125" y="3070226"/>
              <a:ext cx="23812" cy="638175"/>
            </a:xfrm>
            <a:custGeom>
              <a:avLst/>
              <a:gdLst>
                <a:gd name="T0" fmla="*/ 0 w 15"/>
                <a:gd name="T1" fmla="*/ 0 h 402"/>
                <a:gd name="T2" fmla="*/ 0 w 15"/>
                <a:gd name="T3" fmla="*/ 402 h 402"/>
                <a:gd name="T4" fmla="*/ 15 w 15"/>
                <a:gd name="T5" fmla="*/ 402 h 402"/>
                <a:gd name="T6" fmla="*/ 15 w 15"/>
                <a:gd name="T7" fmla="*/ 0 h 402"/>
                <a:gd name="T8" fmla="*/ 8 w 15"/>
                <a:gd name="T9" fmla="*/ 8 h 402"/>
                <a:gd name="T10" fmla="*/ 8 w 15"/>
                <a:gd name="T11" fmla="*/ 8 h 402"/>
                <a:gd name="T12" fmla="*/ 8 w 15"/>
                <a:gd name="T13" fmla="*/ 8 h 402"/>
                <a:gd name="T14" fmla="*/ 0 w 15"/>
                <a:gd name="T15" fmla="*/ 0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02">
                  <a:moveTo>
                    <a:pt x="0" y="0"/>
                  </a:moveTo>
                  <a:lnTo>
                    <a:pt x="0" y="402"/>
                  </a:lnTo>
                  <a:lnTo>
                    <a:pt x="15" y="402"/>
                  </a:lnTo>
                  <a:lnTo>
                    <a:pt x="15" y="0"/>
                  </a:lnTo>
                  <a:lnTo>
                    <a:pt x="8" y="8"/>
                  </a:lnTo>
                  <a:lnTo>
                    <a:pt x="8" y="8"/>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en-US" sz="1350">
                <a:solidFill>
                  <a:prstClr val="black"/>
                </a:solidFill>
              </a:endParaRPr>
            </a:p>
          </p:txBody>
        </p:sp>
        <p:sp>
          <p:nvSpPr>
            <p:cNvPr id="348" name="Freeform 69"/>
            <p:cNvSpPr>
              <a:spLocks/>
            </p:cNvSpPr>
            <p:nvPr/>
          </p:nvSpPr>
          <p:spPr bwMode="auto">
            <a:xfrm rot="21364728">
              <a:off x="2907240" y="2719074"/>
              <a:ext cx="276225" cy="335819"/>
            </a:xfrm>
            <a:custGeom>
              <a:avLst/>
              <a:gdLst>
                <a:gd name="T0" fmla="*/ 0 w 174"/>
                <a:gd name="T1" fmla="*/ 59 h 238"/>
                <a:gd name="T2" fmla="*/ 82 w 174"/>
                <a:gd name="T3" fmla="*/ 89 h 238"/>
                <a:gd name="T4" fmla="*/ 50 w 174"/>
                <a:gd name="T5" fmla="*/ 134 h 238"/>
                <a:gd name="T6" fmla="*/ 174 w 174"/>
                <a:gd name="T7" fmla="*/ 238 h 238"/>
                <a:gd name="T8" fmla="*/ 86 w 174"/>
                <a:gd name="T9" fmla="*/ 0 h 238"/>
                <a:gd name="T10" fmla="*/ 0 w 174"/>
                <a:gd name="T11" fmla="*/ 59 h 238"/>
              </a:gdLst>
              <a:ahLst/>
              <a:cxnLst>
                <a:cxn ang="0">
                  <a:pos x="T0" y="T1"/>
                </a:cxn>
                <a:cxn ang="0">
                  <a:pos x="T2" y="T3"/>
                </a:cxn>
                <a:cxn ang="0">
                  <a:pos x="T4" y="T5"/>
                </a:cxn>
                <a:cxn ang="0">
                  <a:pos x="T6" y="T7"/>
                </a:cxn>
                <a:cxn ang="0">
                  <a:pos x="T8" y="T9"/>
                </a:cxn>
                <a:cxn ang="0">
                  <a:pos x="T10" y="T11"/>
                </a:cxn>
              </a:cxnLst>
              <a:rect l="0" t="0" r="r" b="b"/>
              <a:pathLst>
                <a:path w="174" h="238">
                  <a:moveTo>
                    <a:pt x="0" y="59"/>
                  </a:moveTo>
                  <a:lnTo>
                    <a:pt x="82" y="89"/>
                  </a:lnTo>
                  <a:lnTo>
                    <a:pt x="50" y="134"/>
                  </a:lnTo>
                  <a:lnTo>
                    <a:pt x="174" y="238"/>
                  </a:lnTo>
                  <a:lnTo>
                    <a:pt x="86" y="0"/>
                  </a:lnTo>
                  <a:lnTo>
                    <a:pt x="0" y="5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p>
              <a:pPr>
                <a:defRPr/>
              </a:pPr>
              <a:endParaRPr lang="en-US" sz="1350">
                <a:solidFill>
                  <a:prstClr val="black"/>
                </a:solidFill>
              </a:endParaRPr>
            </a:p>
          </p:txBody>
        </p:sp>
        <p:sp>
          <p:nvSpPr>
            <p:cNvPr id="349" name="Freeform 70"/>
            <p:cNvSpPr>
              <a:spLocks/>
            </p:cNvSpPr>
            <p:nvPr/>
          </p:nvSpPr>
          <p:spPr bwMode="auto">
            <a:xfrm rot="21441508">
              <a:off x="3179369" y="2695191"/>
              <a:ext cx="271395" cy="350702"/>
            </a:xfrm>
            <a:custGeom>
              <a:avLst/>
              <a:gdLst>
                <a:gd name="T0" fmla="*/ 172 w 172"/>
                <a:gd name="T1" fmla="*/ 59 h 238"/>
                <a:gd name="T2" fmla="*/ 86 w 172"/>
                <a:gd name="T3" fmla="*/ 0 h 238"/>
                <a:gd name="T4" fmla="*/ 0 w 172"/>
                <a:gd name="T5" fmla="*/ 238 h 238"/>
                <a:gd name="T6" fmla="*/ 124 w 172"/>
                <a:gd name="T7" fmla="*/ 134 h 238"/>
                <a:gd name="T8" fmla="*/ 90 w 172"/>
                <a:gd name="T9" fmla="*/ 89 h 238"/>
                <a:gd name="T10" fmla="*/ 172 w 172"/>
                <a:gd name="T11" fmla="*/ 59 h 238"/>
              </a:gdLst>
              <a:ahLst/>
              <a:cxnLst>
                <a:cxn ang="0">
                  <a:pos x="T0" y="T1"/>
                </a:cxn>
                <a:cxn ang="0">
                  <a:pos x="T2" y="T3"/>
                </a:cxn>
                <a:cxn ang="0">
                  <a:pos x="T4" y="T5"/>
                </a:cxn>
                <a:cxn ang="0">
                  <a:pos x="T6" y="T7"/>
                </a:cxn>
                <a:cxn ang="0">
                  <a:pos x="T8" y="T9"/>
                </a:cxn>
                <a:cxn ang="0">
                  <a:pos x="T10" y="T11"/>
                </a:cxn>
              </a:cxnLst>
              <a:rect l="0" t="0" r="r" b="b"/>
              <a:pathLst>
                <a:path w="172" h="238">
                  <a:moveTo>
                    <a:pt x="172" y="59"/>
                  </a:moveTo>
                  <a:lnTo>
                    <a:pt x="86" y="0"/>
                  </a:lnTo>
                  <a:lnTo>
                    <a:pt x="0" y="238"/>
                  </a:lnTo>
                  <a:lnTo>
                    <a:pt x="124" y="134"/>
                  </a:lnTo>
                  <a:lnTo>
                    <a:pt x="90" y="89"/>
                  </a:lnTo>
                  <a:lnTo>
                    <a:pt x="172" y="5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92500" lnSpcReduction="10000"/>
            </a:bodyPr>
            <a:lstStyle/>
            <a:p>
              <a:pPr>
                <a:defRPr/>
              </a:pPr>
              <a:endParaRPr lang="en-US" sz="1350">
                <a:solidFill>
                  <a:prstClr val="black"/>
                </a:solidFill>
              </a:endParaRPr>
            </a:p>
          </p:txBody>
        </p:sp>
      </p:grpSp>
      <p:grpSp>
        <p:nvGrpSpPr>
          <p:cNvPr id="314" name="Group 313"/>
          <p:cNvGrpSpPr/>
          <p:nvPr/>
        </p:nvGrpSpPr>
        <p:grpSpPr>
          <a:xfrm>
            <a:off x="2618245" y="3989946"/>
            <a:ext cx="3013442" cy="1023380"/>
            <a:chOff x="838202" y="4279997"/>
            <a:chExt cx="4419716" cy="1500958"/>
          </a:xfrm>
        </p:grpSpPr>
        <p:grpSp>
          <p:nvGrpSpPr>
            <p:cNvPr id="315" name="Group 314"/>
            <p:cNvGrpSpPr/>
            <p:nvPr/>
          </p:nvGrpSpPr>
          <p:grpSpPr>
            <a:xfrm>
              <a:off x="1053996" y="4372697"/>
              <a:ext cx="3988129" cy="1408258"/>
              <a:chOff x="1038488" y="4372697"/>
              <a:chExt cx="3988129" cy="1408258"/>
            </a:xfrm>
          </p:grpSpPr>
          <p:sp>
            <p:nvSpPr>
              <p:cNvPr id="317" name="Rectangle 316"/>
              <p:cNvSpPr/>
              <p:nvPr/>
            </p:nvSpPr>
            <p:spPr>
              <a:xfrm rot="5400000">
                <a:off x="486283" y="4924902"/>
                <a:ext cx="1408258" cy="3038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defRPr/>
                </a:pPr>
                <a:endParaRPr lang="en-US" sz="1350">
                  <a:solidFill>
                    <a:srgbClr val="F9F9F9"/>
                  </a:solidFill>
                </a:endParaRPr>
              </a:p>
            </p:txBody>
          </p:sp>
          <p:sp>
            <p:nvSpPr>
              <p:cNvPr id="318" name="Rectangle 317"/>
              <p:cNvSpPr/>
              <p:nvPr/>
            </p:nvSpPr>
            <p:spPr>
              <a:xfrm rot="5400000">
                <a:off x="4170564" y="4924902"/>
                <a:ext cx="1408258" cy="3038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defRPr/>
                </a:pPr>
                <a:endParaRPr lang="en-US" sz="1350">
                  <a:solidFill>
                    <a:srgbClr val="F9F9F9"/>
                  </a:solidFill>
                </a:endParaRPr>
              </a:p>
            </p:txBody>
          </p:sp>
        </p:grpSp>
        <p:sp>
          <p:nvSpPr>
            <p:cNvPr id="316" name="Rectangle 315"/>
            <p:cNvSpPr/>
            <p:nvPr/>
          </p:nvSpPr>
          <p:spPr>
            <a:xfrm>
              <a:off x="838202" y="4279997"/>
              <a:ext cx="4419716" cy="27622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defRPr/>
              </a:pPr>
              <a:endParaRPr lang="en-US" sz="1350">
                <a:solidFill>
                  <a:srgbClr val="F9F9F9"/>
                </a:solidFill>
              </a:endParaRPr>
            </a:p>
          </p:txBody>
        </p:sp>
      </p:grpSp>
      <p:grpSp>
        <p:nvGrpSpPr>
          <p:cNvPr id="303" name="Group 302"/>
          <p:cNvGrpSpPr/>
          <p:nvPr/>
        </p:nvGrpSpPr>
        <p:grpSpPr>
          <a:xfrm>
            <a:off x="2475619" y="2101366"/>
            <a:ext cx="682286" cy="681473"/>
            <a:chOff x="1056894" y="1357999"/>
            <a:chExt cx="1000686" cy="999493"/>
          </a:xfrm>
        </p:grpSpPr>
        <p:grpSp>
          <p:nvGrpSpPr>
            <p:cNvPr id="304" name="Group 303"/>
            <p:cNvGrpSpPr/>
            <p:nvPr/>
          </p:nvGrpSpPr>
          <p:grpSpPr>
            <a:xfrm>
              <a:off x="1056894" y="1357999"/>
              <a:ext cx="1000686" cy="999493"/>
              <a:chOff x="4610100" y="360363"/>
              <a:chExt cx="1331913" cy="1330325"/>
            </a:xfrm>
          </p:grpSpPr>
          <p:sp>
            <p:nvSpPr>
              <p:cNvPr id="310" name="Oval 22"/>
              <p:cNvSpPr>
                <a:spLocks noChangeArrowheads="1"/>
              </p:cNvSpPr>
              <p:nvPr/>
            </p:nvSpPr>
            <p:spPr bwMode="auto">
              <a:xfrm>
                <a:off x="4610100" y="360363"/>
                <a:ext cx="1331913" cy="133032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id-ID" sz="1350">
                  <a:solidFill>
                    <a:prstClr val="black"/>
                  </a:solidFill>
                </a:endParaRPr>
              </a:p>
            </p:txBody>
          </p:sp>
          <p:sp>
            <p:nvSpPr>
              <p:cNvPr id="311" name="Freeform 23"/>
              <p:cNvSpPr>
                <a:spLocks/>
              </p:cNvSpPr>
              <p:nvPr/>
            </p:nvSpPr>
            <p:spPr bwMode="auto">
              <a:xfrm>
                <a:off x="4889500" y="733426"/>
                <a:ext cx="773113" cy="677863"/>
              </a:xfrm>
              <a:custGeom>
                <a:avLst/>
                <a:gdLst>
                  <a:gd name="T0" fmla="*/ 178 w 204"/>
                  <a:gd name="T1" fmla="*/ 129 h 179"/>
                  <a:gd name="T2" fmla="*/ 192 w 204"/>
                  <a:gd name="T3" fmla="*/ 179 h 179"/>
                  <a:gd name="T4" fmla="*/ 129 w 204"/>
                  <a:gd name="T5" fmla="*/ 151 h 179"/>
                  <a:gd name="T6" fmla="*/ 102 w 204"/>
                  <a:gd name="T7" fmla="*/ 154 h 179"/>
                  <a:gd name="T8" fmla="*/ 0 w 204"/>
                  <a:gd name="T9" fmla="*/ 77 h 179"/>
                  <a:gd name="T10" fmla="*/ 102 w 204"/>
                  <a:gd name="T11" fmla="*/ 0 h 179"/>
                  <a:gd name="T12" fmla="*/ 204 w 204"/>
                  <a:gd name="T13" fmla="*/ 77 h 179"/>
                  <a:gd name="T14" fmla="*/ 178 w 204"/>
                  <a:gd name="T15" fmla="*/ 12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79">
                    <a:moveTo>
                      <a:pt x="178" y="129"/>
                    </a:moveTo>
                    <a:cubicBezTo>
                      <a:pt x="172" y="146"/>
                      <a:pt x="177" y="166"/>
                      <a:pt x="192" y="179"/>
                    </a:cubicBezTo>
                    <a:cubicBezTo>
                      <a:pt x="167" y="179"/>
                      <a:pt x="145" y="169"/>
                      <a:pt x="129" y="151"/>
                    </a:cubicBezTo>
                    <a:cubicBezTo>
                      <a:pt x="120" y="153"/>
                      <a:pt x="111" y="154"/>
                      <a:pt x="102" y="154"/>
                    </a:cubicBezTo>
                    <a:cubicBezTo>
                      <a:pt x="45" y="154"/>
                      <a:pt x="0" y="119"/>
                      <a:pt x="0" y="77"/>
                    </a:cubicBezTo>
                    <a:cubicBezTo>
                      <a:pt x="0" y="35"/>
                      <a:pt x="45" y="0"/>
                      <a:pt x="102" y="0"/>
                    </a:cubicBezTo>
                    <a:cubicBezTo>
                      <a:pt x="159" y="0"/>
                      <a:pt x="204" y="35"/>
                      <a:pt x="204" y="77"/>
                    </a:cubicBezTo>
                    <a:cubicBezTo>
                      <a:pt x="204" y="97"/>
                      <a:pt x="194" y="116"/>
                      <a:pt x="178" y="129"/>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id-ID" sz="1350">
                  <a:solidFill>
                    <a:prstClr val="black"/>
                  </a:solidFill>
                </a:endParaRPr>
              </a:p>
            </p:txBody>
          </p:sp>
          <p:sp>
            <p:nvSpPr>
              <p:cNvPr id="312" name="Freeform 24"/>
              <p:cNvSpPr>
                <a:spLocks/>
              </p:cNvSpPr>
              <p:nvPr/>
            </p:nvSpPr>
            <p:spPr bwMode="auto">
              <a:xfrm>
                <a:off x="4889500" y="733426"/>
                <a:ext cx="677863" cy="557213"/>
              </a:xfrm>
              <a:custGeom>
                <a:avLst/>
                <a:gdLst>
                  <a:gd name="T0" fmla="*/ 102 w 179"/>
                  <a:gd name="T1" fmla="*/ 0 h 147"/>
                  <a:gd name="T2" fmla="*/ 0 w 179"/>
                  <a:gd name="T3" fmla="*/ 77 h 147"/>
                  <a:gd name="T4" fmla="*/ 59 w 179"/>
                  <a:gd name="T5" fmla="*/ 147 h 147"/>
                  <a:gd name="T6" fmla="*/ 179 w 179"/>
                  <a:gd name="T7" fmla="*/ 26 h 147"/>
                  <a:gd name="T8" fmla="*/ 102 w 179"/>
                  <a:gd name="T9" fmla="*/ 0 h 147"/>
                </a:gdLst>
                <a:ahLst/>
                <a:cxnLst>
                  <a:cxn ang="0">
                    <a:pos x="T0" y="T1"/>
                  </a:cxn>
                  <a:cxn ang="0">
                    <a:pos x="T2" y="T3"/>
                  </a:cxn>
                  <a:cxn ang="0">
                    <a:pos x="T4" y="T5"/>
                  </a:cxn>
                  <a:cxn ang="0">
                    <a:pos x="T6" y="T7"/>
                  </a:cxn>
                  <a:cxn ang="0">
                    <a:pos x="T8" y="T9"/>
                  </a:cxn>
                </a:cxnLst>
                <a:rect l="0" t="0" r="r" b="b"/>
                <a:pathLst>
                  <a:path w="179" h="147">
                    <a:moveTo>
                      <a:pt x="102" y="0"/>
                    </a:moveTo>
                    <a:cubicBezTo>
                      <a:pt x="45" y="0"/>
                      <a:pt x="0" y="35"/>
                      <a:pt x="0" y="77"/>
                    </a:cubicBezTo>
                    <a:cubicBezTo>
                      <a:pt x="0" y="108"/>
                      <a:pt x="24" y="134"/>
                      <a:pt x="59" y="147"/>
                    </a:cubicBezTo>
                    <a:cubicBezTo>
                      <a:pt x="179" y="26"/>
                      <a:pt x="179" y="26"/>
                      <a:pt x="179" y="26"/>
                    </a:cubicBezTo>
                    <a:cubicBezTo>
                      <a:pt x="158" y="8"/>
                      <a:pt x="130" y="0"/>
                      <a:pt x="1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pPr>
                  <a:defRPr/>
                </a:pPr>
                <a:endParaRPr lang="id-ID" sz="1350">
                  <a:solidFill>
                    <a:prstClr val="black"/>
                  </a:solidFill>
                </a:endParaRPr>
              </a:p>
            </p:txBody>
          </p:sp>
        </p:grpSp>
        <p:grpSp>
          <p:nvGrpSpPr>
            <p:cNvPr id="305" name="Group 304"/>
            <p:cNvGrpSpPr/>
            <p:nvPr/>
          </p:nvGrpSpPr>
          <p:grpSpPr>
            <a:xfrm>
              <a:off x="1457225" y="1714076"/>
              <a:ext cx="200025" cy="287338"/>
              <a:chOff x="10502900" y="815975"/>
              <a:chExt cx="200025" cy="287338"/>
            </a:xfrm>
          </p:grpSpPr>
          <p:sp>
            <p:nvSpPr>
              <p:cNvPr id="306" name="Freeform 2127"/>
              <p:cNvSpPr>
                <a:spLocks/>
              </p:cNvSpPr>
              <p:nvPr/>
            </p:nvSpPr>
            <p:spPr bwMode="auto">
              <a:xfrm>
                <a:off x="10502900" y="815975"/>
                <a:ext cx="200025" cy="201613"/>
              </a:xfrm>
              <a:custGeom>
                <a:avLst/>
                <a:gdLst>
                  <a:gd name="T0" fmla="*/ 284 w 632"/>
                  <a:gd name="T1" fmla="*/ 3 h 632"/>
                  <a:gd name="T2" fmla="*/ 237 w 632"/>
                  <a:gd name="T3" fmla="*/ 10 h 632"/>
                  <a:gd name="T4" fmla="*/ 193 w 632"/>
                  <a:gd name="T5" fmla="*/ 26 h 632"/>
                  <a:gd name="T6" fmla="*/ 152 w 632"/>
                  <a:gd name="T7" fmla="*/ 47 h 632"/>
                  <a:gd name="T8" fmla="*/ 115 w 632"/>
                  <a:gd name="T9" fmla="*/ 72 h 632"/>
                  <a:gd name="T10" fmla="*/ 82 w 632"/>
                  <a:gd name="T11" fmla="*/ 104 h 632"/>
                  <a:gd name="T12" fmla="*/ 54 w 632"/>
                  <a:gd name="T13" fmla="*/ 139 h 632"/>
                  <a:gd name="T14" fmla="*/ 31 w 632"/>
                  <a:gd name="T15" fmla="*/ 180 h 632"/>
                  <a:gd name="T16" fmla="*/ 14 w 632"/>
                  <a:gd name="T17" fmla="*/ 222 h 632"/>
                  <a:gd name="T18" fmla="*/ 4 w 632"/>
                  <a:gd name="T19" fmla="*/ 269 h 632"/>
                  <a:gd name="T20" fmla="*/ 0 w 632"/>
                  <a:gd name="T21" fmla="*/ 316 h 632"/>
                  <a:gd name="T22" fmla="*/ 3 w 632"/>
                  <a:gd name="T23" fmla="*/ 363 h 632"/>
                  <a:gd name="T24" fmla="*/ 14 w 632"/>
                  <a:gd name="T25" fmla="*/ 407 h 632"/>
                  <a:gd name="T26" fmla="*/ 30 w 632"/>
                  <a:gd name="T27" fmla="*/ 450 h 632"/>
                  <a:gd name="T28" fmla="*/ 50 w 632"/>
                  <a:gd name="T29" fmla="*/ 489 h 632"/>
                  <a:gd name="T30" fmla="*/ 77 w 632"/>
                  <a:gd name="T31" fmla="*/ 523 h 632"/>
                  <a:gd name="T32" fmla="*/ 109 w 632"/>
                  <a:gd name="T33" fmla="*/ 555 h 632"/>
                  <a:gd name="T34" fmla="*/ 144 w 632"/>
                  <a:gd name="T35" fmla="*/ 581 h 632"/>
                  <a:gd name="T36" fmla="*/ 183 w 632"/>
                  <a:gd name="T37" fmla="*/ 602 h 632"/>
                  <a:gd name="T38" fmla="*/ 225 w 632"/>
                  <a:gd name="T39" fmla="*/ 618 h 632"/>
                  <a:gd name="T40" fmla="*/ 270 w 632"/>
                  <a:gd name="T41" fmla="*/ 628 h 632"/>
                  <a:gd name="T42" fmla="*/ 301 w 632"/>
                  <a:gd name="T43" fmla="*/ 473 h 632"/>
                  <a:gd name="T44" fmla="*/ 256 w 632"/>
                  <a:gd name="T45" fmla="*/ 512 h 632"/>
                  <a:gd name="T46" fmla="*/ 185 w 632"/>
                  <a:gd name="T47" fmla="*/ 447 h 632"/>
                  <a:gd name="T48" fmla="*/ 181 w 632"/>
                  <a:gd name="T49" fmla="*/ 431 h 632"/>
                  <a:gd name="T50" fmla="*/ 196 w 632"/>
                  <a:gd name="T51" fmla="*/ 421 h 632"/>
                  <a:gd name="T52" fmla="*/ 256 w 632"/>
                  <a:gd name="T53" fmla="*/ 475 h 632"/>
                  <a:gd name="T54" fmla="*/ 309 w 632"/>
                  <a:gd name="T55" fmla="*/ 423 h 632"/>
                  <a:gd name="T56" fmla="*/ 319 w 632"/>
                  <a:gd name="T57" fmla="*/ 421 h 632"/>
                  <a:gd name="T58" fmla="*/ 326 w 632"/>
                  <a:gd name="T59" fmla="*/ 426 h 632"/>
                  <a:gd name="T60" fmla="*/ 430 w 632"/>
                  <a:gd name="T61" fmla="*/ 423 h 632"/>
                  <a:gd name="T62" fmla="*/ 446 w 632"/>
                  <a:gd name="T63" fmla="*/ 426 h 632"/>
                  <a:gd name="T64" fmla="*/ 450 w 632"/>
                  <a:gd name="T65" fmla="*/ 442 h 632"/>
                  <a:gd name="T66" fmla="*/ 381 w 632"/>
                  <a:gd name="T67" fmla="*/ 511 h 632"/>
                  <a:gd name="T68" fmla="*/ 365 w 632"/>
                  <a:gd name="T69" fmla="*/ 507 h 632"/>
                  <a:gd name="T70" fmla="*/ 346 w 632"/>
                  <a:gd name="T71" fmla="*/ 630 h 632"/>
                  <a:gd name="T72" fmla="*/ 391 w 632"/>
                  <a:gd name="T73" fmla="*/ 623 h 632"/>
                  <a:gd name="T74" fmla="*/ 434 w 632"/>
                  <a:gd name="T75" fmla="*/ 608 h 632"/>
                  <a:gd name="T76" fmla="*/ 474 w 632"/>
                  <a:gd name="T77" fmla="*/ 589 h 632"/>
                  <a:gd name="T78" fmla="*/ 511 w 632"/>
                  <a:gd name="T79" fmla="*/ 564 h 632"/>
                  <a:gd name="T80" fmla="*/ 544 w 632"/>
                  <a:gd name="T81" fmla="*/ 534 h 632"/>
                  <a:gd name="T82" fmla="*/ 572 w 632"/>
                  <a:gd name="T83" fmla="*/ 501 h 632"/>
                  <a:gd name="T84" fmla="*/ 595 w 632"/>
                  <a:gd name="T85" fmla="*/ 463 h 632"/>
                  <a:gd name="T86" fmla="*/ 613 w 632"/>
                  <a:gd name="T87" fmla="*/ 421 h 632"/>
                  <a:gd name="T88" fmla="*/ 626 w 632"/>
                  <a:gd name="T89" fmla="*/ 378 h 632"/>
                  <a:gd name="T90" fmla="*/ 631 w 632"/>
                  <a:gd name="T91" fmla="*/ 332 h 632"/>
                  <a:gd name="T92" fmla="*/ 629 w 632"/>
                  <a:gd name="T93" fmla="*/ 283 h 632"/>
                  <a:gd name="T94" fmla="*/ 622 w 632"/>
                  <a:gd name="T95" fmla="*/ 237 h 632"/>
                  <a:gd name="T96" fmla="*/ 606 w 632"/>
                  <a:gd name="T97" fmla="*/ 193 h 632"/>
                  <a:gd name="T98" fmla="*/ 585 w 632"/>
                  <a:gd name="T99" fmla="*/ 153 h 632"/>
                  <a:gd name="T100" fmla="*/ 560 w 632"/>
                  <a:gd name="T101" fmla="*/ 115 h 632"/>
                  <a:gd name="T102" fmla="*/ 528 w 632"/>
                  <a:gd name="T103" fmla="*/ 82 h 632"/>
                  <a:gd name="T104" fmla="*/ 492 w 632"/>
                  <a:gd name="T105" fmla="*/ 54 h 632"/>
                  <a:gd name="T106" fmla="*/ 452 w 632"/>
                  <a:gd name="T107" fmla="*/ 32 h 632"/>
                  <a:gd name="T108" fmla="*/ 409 w 632"/>
                  <a:gd name="T109" fmla="*/ 15 h 632"/>
                  <a:gd name="T110" fmla="*/ 364 w 632"/>
                  <a:gd name="T111" fmla="*/ 4 h 632"/>
                  <a:gd name="T112" fmla="*/ 315 w 632"/>
                  <a:gd name="T11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2" h="632">
                    <a:moveTo>
                      <a:pt x="315" y="0"/>
                    </a:moveTo>
                    <a:lnTo>
                      <a:pt x="299" y="1"/>
                    </a:lnTo>
                    <a:lnTo>
                      <a:pt x="284" y="3"/>
                    </a:lnTo>
                    <a:lnTo>
                      <a:pt x="268" y="4"/>
                    </a:lnTo>
                    <a:lnTo>
                      <a:pt x="252" y="6"/>
                    </a:lnTo>
                    <a:lnTo>
                      <a:pt x="237" y="10"/>
                    </a:lnTo>
                    <a:lnTo>
                      <a:pt x="221" y="15"/>
                    </a:lnTo>
                    <a:lnTo>
                      <a:pt x="207" y="20"/>
                    </a:lnTo>
                    <a:lnTo>
                      <a:pt x="193" y="26"/>
                    </a:lnTo>
                    <a:lnTo>
                      <a:pt x="179" y="32"/>
                    </a:lnTo>
                    <a:lnTo>
                      <a:pt x="165" y="38"/>
                    </a:lnTo>
                    <a:lnTo>
                      <a:pt x="152" y="47"/>
                    </a:lnTo>
                    <a:lnTo>
                      <a:pt x="139" y="54"/>
                    </a:lnTo>
                    <a:lnTo>
                      <a:pt x="127" y="64"/>
                    </a:lnTo>
                    <a:lnTo>
                      <a:pt x="115" y="72"/>
                    </a:lnTo>
                    <a:lnTo>
                      <a:pt x="103" y="82"/>
                    </a:lnTo>
                    <a:lnTo>
                      <a:pt x="92" y="93"/>
                    </a:lnTo>
                    <a:lnTo>
                      <a:pt x="82" y="104"/>
                    </a:lnTo>
                    <a:lnTo>
                      <a:pt x="72" y="115"/>
                    </a:lnTo>
                    <a:lnTo>
                      <a:pt x="63" y="127"/>
                    </a:lnTo>
                    <a:lnTo>
                      <a:pt x="54" y="139"/>
                    </a:lnTo>
                    <a:lnTo>
                      <a:pt x="45" y="153"/>
                    </a:lnTo>
                    <a:lnTo>
                      <a:pt x="38" y="166"/>
                    </a:lnTo>
                    <a:lnTo>
                      <a:pt x="31" y="180"/>
                    </a:lnTo>
                    <a:lnTo>
                      <a:pt x="25" y="193"/>
                    </a:lnTo>
                    <a:lnTo>
                      <a:pt x="19" y="208"/>
                    </a:lnTo>
                    <a:lnTo>
                      <a:pt x="14" y="222"/>
                    </a:lnTo>
                    <a:lnTo>
                      <a:pt x="10" y="237"/>
                    </a:lnTo>
                    <a:lnTo>
                      <a:pt x="6" y="253"/>
                    </a:lnTo>
                    <a:lnTo>
                      <a:pt x="4" y="269"/>
                    </a:lnTo>
                    <a:lnTo>
                      <a:pt x="1" y="283"/>
                    </a:lnTo>
                    <a:lnTo>
                      <a:pt x="0" y="301"/>
                    </a:lnTo>
                    <a:lnTo>
                      <a:pt x="0" y="316"/>
                    </a:lnTo>
                    <a:lnTo>
                      <a:pt x="0" y="332"/>
                    </a:lnTo>
                    <a:lnTo>
                      <a:pt x="1" y="347"/>
                    </a:lnTo>
                    <a:lnTo>
                      <a:pt x="3" y="363"/>
                    </a:lnTo>
                    <a:lnTo>
                      <a:pt x="6" y="378"/>
                    </a:lnTo>
                    <a:lnTo>
                      <a:pt x="9" y="393"/>
                    </a:lnTo>
                    <a:lnTo>
                      <a:pt x="14" y="407"/>
                    </a:lnTo>
                    <a:lnTo>
                      <a:pt x="17" y="421"/>
                    </a:lnTo>
                    <a:lnTo>
                      <a:pt x="23" y="436"/>
                    </a:lnTo>
                    <a:lnTo>
                      <a:pt x="30" y="450"/>
                    </a:lnTo>
                    <a:lnTo>
                      <a:pt x="36" y="463"/>
                    </a:lnTo>
                    <a:lnTo>
                      <a:pt x="43" y="475"/>
                    </a:lnTo>
                    <a:lnTo>
                      <a:pt x="50" y="489"/>
                    </a:lnTo>
                    <a:lnTo>
                      <a:pt x="59" y="501"/>
                    </a:lnTo>
                    <a:lnTo>
                      <a:pt x="69" y="512"/>
                    </a:lnTo>
                    <a:lnTo>
                      <a:pt x="77" y="523"/>
                    </a:lnTo>
                    <a:lnTo>
                      <a:pt x="87" y="534"/>
                    </a:lnTo>
                    <a:lnTo>
                      <a:pt x="98" y="545"/>
                    </a:lnTo>
                    <a:lnTo>
                      <a:pt x="109" y="555"/>
                    </a:lnTo>
                    <a:lnTo>
                      <a:pt x="120" y="564"/>
                    </a:lnTo>
                    <a:lnTo>
                      <a:pt x="132" y="573"/>
                    </a:lnTo>
                    <a:lnTo>
                      <a:pt x="144" y="581"/>
                    </a:lnTo>
                    <a:lnTo>
                      <a:pt x="157" y="589"/>
                    </a:lnTo>
                    <a:lnTo>
                      <a:pt x="170" y="596"/>
                    </a:lnTo>
                    <a:lnTo>
                      <a:pt x="183" y="602"/>
                    </a:lnTo>
                    <a:lnTo>
                      <a:pt x="197" y="608"/>
                    </a:lnTo>
                    <a:lnTo>
                      <a:pt x="210" y="613"/>
                    </a:lnTo>
                    <a:lnTo>
                      <a:pt x="225" y="618"/>
                    </a:lnTo>
                    <a:lnTo>
                      <a:pt x="240" y="623"/>
                    </a:lnTo>
                    <a:lnTo>
                      <a:pt x="254" y="625"/>
                    </a:lnTo>
                    <a:lnTo>
                      <a:pt x="270" y="628"/>
                    </a:lnTo>
                    <a:lnTo>
                      <a:pt x="285" y="630"/>
                    </a:lnTo>
                    <a:lnTo>
                      <a:pt x="301" y="632"/>
                    </a:lnTo>
                    <a:lnTo>
                      <a:pt x="301" y="473"/>
                    </a:lnTo>
                    <a:lnTo>
                      <a:pt x="267" y="507"/>
                    </a:lnTo>
                    <a:lnTo>
                      <a:pt x="262" y="511"/>
                    </a:lnTo>
                    <a:lnTo>
                      <a:pt x="256" y="512"/>
                    </a:lnTo>
                    <a:lnTo>
                      <a:pt x="249" y="511"/>
                    </a:lnTo>
                    <a:lnTo>
                      <a:pt x="245" y="507"/>
                    </a:lnTo>
                    <a:lnTo>
                      <a:pt x="185" y="447"/>
                    </a:lnTo>
                    <a:lnTo>
                      <a:pt x="181" y="442"/>
                    </a:lnTo>
                    <a:lnTo>
                      <a:pt x="180" y="436"/>
                    </a:lnTo>
                    <a:lnTo>
                      <a:pt x="181" y="431"/>
                    </a:lnTo>
                    <a:lnTo>
                      <a:pt x="185" y="426"/>
                    </a:lnTo>
                    <a:lnTo>
                      <a:pt x="190" y="423"/>
                    </a:lnTo>
                    <a:lnTo>
                      <a:pt x="196" y="421"/>
                    </a:lnTo>
                    <a:lnTo>
                      <a:pt x="201" y="423"/>
                    </a:lnTo>
                    <a:lnTo>
                      <a:pt x="205" y="426"/>
                    </a:lnTo>
                    <a:lnTo>
                      <a:pt x="256" y="475"/>
                    </a:lnTo>
                    <a:lnTo>
                      <a:pt x="304" y="426"/>
                    </a:lnTo>
                    <a:lnTo>
                      <a:pt x="307" y="424"/>
                    </a:lnTo>
                    <a:lnTo>
                      <a:pt x="309" y="423"/>
                    </a:lnTo>
                    <a:lnTo>
                      <a:pt x="313" y="421"/>
                    </a:lnTo>
                    <a:lnTo>
                      <a:pt x="315" y="421"/>
                    </a:lnTo>
                    <a:lnTo>
                      <a:pt x="319" y="421"/>
                    </a:lnTo>
                    <a:lnTo>
                      <a:pt x="321" y="423"/>
                    </a:lnTo>
                    <a:lnTo>
                      <a:pt x="324" y="424"/>
                    </a:lnTo>
                    <a:lnTo>
                      <a:pt x="326" y="426"/>
                    </a:lnTo>
                    <a:lnTo>
                      <a:pt x="375" y="475"/>
                    </a:lnTo>
                    <a:lnTo>
                      <a:pt x="425" y="426"/>
                    </a:lnTo>
                    <a:lnTo>
                      <a:pt x="430" y="423"/>
                    </a:lnTo>
                    <a:lnTo>
                      <a:pt x="436" y="421"/>
                    </a:lnTo>
                    <a:lnTo>
                      <a:pt x="441" y="423"/>
                    </a:lnTo>
                    <a:lnTo>
                      <a:pt x="446" y="426"/>
                    </a:lnTo>
                    <a:lnTo>
                      <a:pt x="450" y="431"/>
                    </a:lnTo>
                    <a:lnTo>
                      <a:pt x="451" y="436"/>
                    </a:lnTo>
                    <a:lnTo>
                      <a:pt x="450" y="442"/>
                    </a:lnTo>
                    <a:lnTo>
                      <a:pt x="446" y="447"/>
                    </a:lnTo>
                    <a:lnTo>
                      <a:pt x="386" y="507"/>
                    </a:lnTo>
                    <a:lnTo>
                      <a:pt x="381" y="511"/>
                    </a:lnTo>
                    <a:lnTo>
                      <a:pt x="375" y="512"/>
                    </a:lnTo>
                    <a:lnTo>
                      <a:pt x="370" y="511"/>
                    </a:lnTo>
                    <a:lnTo>
                      <a:pt x="365" y="507"/>
                    </a:lnTo>
                    <a:lnTo>
                      <a:pt x="330" y="473"/>
                    </a:lnTo>
                    <a:lnTo>
                      <a:pt x="330" y="632"/>
                    </a:lnTo>
                    <a:lnTo>
                      <a:pt x="346" y="630"/>
                    </a:lnTo>
                    <a:lnTo>
                      <a:pt x="362" y="628"/>
                    </a:lnTo>
                    <a:lnTo>
                      <a:pt x="376" y="625"/>
                    </a:lnTo>
                    <a:lnTo>
                      <a:pt x="391" y="623"/>
                    </a:lnTo>
                    <a:lnTo>
                      <a:pt x="406" y="618"/>
                    </a:lnTo>
                    <a:lnTo>
                      <a:pt x="420" y="613"/>
                    </a:lnTo>
                    <a:lnTo>
                      <a:pt x="434" y="608"/>
                    </a:lnTo>
                    <a:lnTo>
                      <a:pt x="449" y="602"/>
                    </a:lnTo>
                    <a:lnTo>
                      <a:pt x="462" y="596"/>
                    </a:lnTo>
                    <a:lnTo>
                      <a:pt x="474" y="589"/>
                    </a:lnTo>
                    <a:lnTo>
                      <a:pt x="488" y="581"/>
                    </a:lnTo>
                    <a:lnTo>
                      <a:pt x="500" y="573"/>
                    </a:lnTo>
                    <a:lnTo>
                      <a:pt x="511" y="564"/>
                    </a:lnTo>
                    <a:lnTo>
                      <a:pt x="522" y="555"/>
                    </a:lnTo>
                    <a:lnTo>
                      <a:pt x="533" y="545"/>
                    </a:lnTo>
                    <a:lnTo>
                      <a:pt x="544" y="534"/>
                    </a:lnTo>
                    <a:lnTo>
                      <a:pt x="554" y="523"/>
                    </a:lnTo>
                    <a:lnTo>
                      <a:pt x="563" y="512"/>
                    </a:lnTo>
                    <a:lnTo>
                      <a:pt x="572" y="501"/>
                    </a:lnTo>
                    <a:lnTo>
                      <a:pt x="580" y="489"/>
                    </a:lnTo>
                    <a:lnTo>
                      <a:pt x="588" y="475"/>
                    </a:lnTo>
                    <a:lnTo>
                      <a:pt x="595" y="463"/>
                    </a:lnTo>
                    <a:lnTo>
                      <a:pt x="602" y="450"/>
                    </a:lnTo>
                    <a:lnTo>
                      <a:pt x="609" y="436"/>
                    </a:lnTo>
                    <a:lnTo>
                      <a:pt x="613" y="421"/>
                    </a:lnTo>
                    <a:lnTo>
                      <a:pt x="618" y="408"/>
                    </a:lnTo>
                    <a:lnTo>
                      <a:pt x="622" y="393"/>
                    </a:lnTo>
                    <a:lnTo>
                      <a:pt x="626" y="378"/>
                    </a:lnTo>
                    <a:lnTo>
                      <a:pt x="628" y="363"/>
                    </a:lnTo>
                    <a:lnTo>
                      <a:pt x="631" y="347"/>
                    </a:lnTo>
                    <a:lnTo>
                      <a:pt x="631" y="332"/>
                    </a:lnTo>
                    <a:lnTo>
                      <a:pt x="632" y="316"/>
                    </a:lnTo>
                    <a:lnTo>
                      <a:pt x="631" y="301"/>
                    </a:lnTo>
                    <a:lnTo>
                      <a:pt x="629" y="283"/>
                    </a:lnTo>
                    <a:lnTo>
                      <a:pt x="628" y="269"/>
                    </a:lnTo>
                    <a:lnTo>
                      <a:pt x="626" y="253"/>
                    </a:lnTo>
                    <a:lnTo>
                      <a:pt x="622" y="237"/>
                    </a:lnTo>
                    <a:lnTo>
                      <a:pt x="617" y="222"/>
                    </a:lnTo>
                    <a:lnTo>
                      <a:pt x="612" y="208"/>
                    </a:lnTo>
                    <a:lnTo>
                      <a:pt x="606" y="193"/>
                    </a:lnTo>
                    <a:lnTo>
                      <a:pt x="600" y="180"/>
                    </a:lnTo>
                    <a:lnTo>
                      <a:pt x="594" y="166"/>
                    </a:lnTo>
                    <a:lnTo>
                      <a:pt x="585" y="153"/>
                    </a:lnTo>
                    <a:lnTo>
                      <a:pt x="578" y="139"/>
                    </a:lnTo>
                    <a:lnTo>
                      <a:pt x="568" y="127"/>
                    </a:lnTo>
                    <a:lnTo>
                      <a:pt x="560" y="115"/>
                    </a:lnTo>
                    <a:lnTo>
                      <a:pt x="550" y="104"/>
                    </a:lnTo>
                    <a:lnTo>
                      <a:pt x="539" y="93"/>
                    </a:lnTo>
                    <a:lnTo>
                      <a:pt x="528" y="82"/>
                    </a:lnTo>
                    <a:lnTo>
                      <a:pt x="517" y="72"/>
                    </a:lnTo>
                    <a:lnTo>
                      <a:pt x="505" y="64"/>
                    </a:lnTo>
                    <a:lnTo>
                      <a:pt x="492" y="54"/>
                    </a:lnTo>
                    <a:lnTo>
                      <a:pt x="479" y="47"/>
                    </a:lnTo>
                    <a:lnTo>
                      <a:pt x="466" y="38"/>
                    </a:lnTo>
                    <a:lnTo>
                      <a:pt x="452" y="32"/>
                    </a:lnTo>
                    <a:lnTo>
                      <a:pt x="439" y="26"/>
                    </a:lnTo>
                    <a:lnTo>
                      <a:pt x="424" y="20"/>
                    </a:lnTo>
                    <a:lnTo>
                      <a:pt x="409" y="15"/>
                    </a:lnTo>
                    <a:lnTo>
                      <a:pt x="395" y="10"/>
                    </a:lnTo>
                    <a:lnTo>
                      <a:pt x="379" y="6"/>
                    </a:lnTo>
                    <a:lnTo>
                      <a:pt x="364" y="4"/>
                    </a:lnTo>
                    <a:lnTo>
                      <a:pt x="348" y="3"/>
                    </a:lnTo>
                    <a:lnTo>
                      <a:pt x="331" y="1"/>
                    </a:lnTo>
                    <a:lnTo>
                      <a:pt x="315" y="0"/>
                    </a:lnTo>
                    <a:close/>
                  </a:path>
                </a:pathLst>
              </a:custGeom>
              <a:solidFill>
                <a:srgbClr val="62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40000" lnSpcReduction="20000"/>
              </a:bodyPr>
              <a:lstStyle/>
              <a:p>
                <a:pPr>
                  <a:defRPr/>
                </a:pPr>
                <a:endParaRPr lang="en-US" sz="1350">
                  <a:solidFill>
                    <a:prstClr val="black"/>
                  </a:solidFill>
                </a:endParaRPr>
              </a:p>
            </p:txBody>
          </p:sp>
          <p:sp>
            <p:nvSpPr>
              <p:cNvPr id="307" name="Freeform 2128"/>
              <p:cNvSpPr>
                <a:spLocks/>
              </p:cNvSpPr>
              <p:nvPr/>
            </p:nvSpPr>
            <p:spPr bwMode="auto">
              <a:xfrm>
                <a:off x="10569575" y="1036638"/>
                <a:ext cx="66675" cy="9525"/>
              </a:xfrm>
              <a:custGeom>
                <a:avLst/>
                <a:gdLst>
                  <a:gd name="T0" fmla="*/ 196 w 210"/>
                  <a:gd name="T1" fmla="*/ 0 h 29"/>
                  <a:gd name="T2" fmla="*/ 15 w 210"/>
                  <a:gd name="T3" fmla="*/ 0 h 29"/>
                  <a:gd name="T4" fmla="*/ 9 w 210"/>
                  <a:gd name="T5" fmla="*/ 1 h 29"/>
                  <a:gd name="T6" fmla="*/ 5 w 210"/>
                  <a:gd name="T7" fmla="*/ 3 h 29"/>
                  <a:gd name="T8" fmla="*/ 2 w 210"/>
                  <a:gd name="T9" fmla="*/ 8 h 29"/>
                  <a:gd name="T10" fmla="*/ 0 w 210"/>
                  <a:gd name="T11" fmla="*/ 14 h 29"/>
                  <a:gd name="T12" fmla="*/ 2 w 210"/>
                  <a:gd name="T13" fmla="*/ 20 h 29"/>
                  <a:gd name="T14" fmla="*/ 5 w 210"/>
                  <a:gd name="T15" fmla="*/ 25 h 29"/>
                  <a:gd name="T16" fmla="*/ 9 w 210"/>
                  <a:gd name="T17" fmla="*/ 28 h 29"/>
                  <a:gd name="T18" fmla="*/ 15 w 210"/>
                  <a:gd name="T19" fmla="*/ 29 h 29"/>
                  <a:gd name="T20" fmla="*/ 196 w 210"/>
                  <a:gd name="T21" fmla="*/ 29 h 29"/>
                  <a:gd name="T22" fmla="*/ 202 w 210"/>
                  <a:gd name="T23" fmla="*/ 28 h 29"/>
                  <a:gd name="T24" fmla="*/ 207 w 210"/>
                  <a:gd name="T25" fmla="*/ 25 h 29"/>
                  <a:gd name="T26" fmla="*/ 209 w 210"/>
                  <a:gd name="T27" fmla="*/ 20 h 29"/>
                  <a:gd name="T28" fmla="*/ 210 w 210"/>
                  <a:gd name="T29" fmla="*/ 14 h 29"/>
                  <a:gd name="T30" fmla="*/ 209 w 210"/>
                  <a:gd name="T31" fmla="*/ 8 h 29"/>
                  <a:gd name="T32" fmla="*/ 207 w 210"/>
                  <a:gd name="T33" fmla="*/ 3 h 29"/>
                  <a:gd name="T34" fmla="*/ 202 w 210"/>
                  <a:gd name="T35" fmla="*/ 1 h 29"/>
                  <a:gd name="T36" fmla="*/ 196 w 21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29">
                    <a:moveTo>
                      <a:pt x="196" y="0"/>
                    </a:moveTo>
                    <a:lnTo>
                      <a:pt x="15" y="0"/>
                    </a:lnTo>
                    <a:lnTo>
                      <a:pt x="9" y="1"/>
                    </a:lnTo>
                    <a:lnTo>
                      <a:pt x="5" y="3"/>
                    </a:lnTo>
                    <a:lnTo>
                      <a:pt x="2" y="8"/>
                    </a:lnTo>
                    <a:lnTo>
                      <a:pt x="0" y="14"/>
                    </a:lnTo>
                    <a:lnTo>
                      <a:pt x="2" y="20"/>
                    </a:lnTo>
                    <a:lnTo>
                      <a:pt x="5" y="25"/>
                    </a:lnTo>
                    <a:lnTo>
                      <a:pt x="9" y="28"/>
                    </a:lnTo>
                    <a:lnTo>
                      <a:pt x="15" y="29"/>
                    </a:lnTo>
                    <a:lnTo>
                      <a:pt x="196" y="29"/>
                    </a:lnTo>
                    <a:lnTo>
                      <a:pt x="202" y="28"/>
                    </a:lnTo>
                    <a:lnTo>
                      <a:pt x="207" y="25"/>
                    </a:lnTo>
                    <a:lnTo>
                      <a:pt x="209" y="20"/>
                    </a:lnTo>
                    <a:lnTo>
                      <a:pt x="210" y="14"/>
                    </a:lnTo>
                    <a:lnTo>
                      <a:pt x="209" y="8"/>
                    </a:lnTo>
                    <a:lnTo>
                      <a:pt x="207" y="3"/>
                    </a:lnTo>
                    <a:lnTo>
                      <a:pt x="202" y="1"/>
                    </a:lnTo>
                    <a:lnTo>
                      <a:pt x="196" y="0"/>
                    </a:lnTo>
                    <a:close/>
                  </a:path>
                </a:pathLst>
              </a:custGeom>
              <a:solidFill>
                <a:srgbClr val="62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08" name="Freeform 2129"/>
              <p:cNvSpPr>
                <a:spLocks/>
              </p:cNvSpPr>
              <p:nvPr/>
            </p:nvSpPr>
            <p:spPr bwMode="auto">
              <a:xfrm>
                <a:off x="10569575" y="1055688"/>
                <a:ext cx="66675" cy="9525"/>
              </a:xfrm>
              <a:custGeom>
                <a:avLst/>
                <a:gdLst>
                  <a:gd name="T0" fmla="*/ 196 w 210"/>
                  <a:gd name="T1" fmla="*/ 0 h 31"/>
                  <a:gd name="T2" fmla="*/ 15 w 210"/>
                  <a:gd name="T3" fmla="*/ 0 h 31"/>
                  <a:gd name="T4" fmla="*/ 9 w 210"/>
                  <a:gd name="T5" fmla="*/ 2 h 31"/>
                  <a:gd name="T6" fmla="*/ 5 w 210"/>
                  <a:gd name="T7" fmla="*/ 5 h 31"/>
                  <a:gd name="T8" fmla="*/ 2 w 210"/>
                  <a:gd name="T9" fmla="*/ 10 h 31"/>
                  <a:gd name="T10" fmla="*/ 0 w 210"/>
                  <a:gd name="T11" fmla="*/ 15 h 31"/>
                  <a:gd name="T12" fmla="*/ 2 w 210"/>
                  <a:gd name="T13" fmla="*/ 21 h 31"/>
                  <a:gd name="T14" fmla="*/ 5 w 210"/>
                  <a:gd name="T15" fmla="*/ 26 h 31"/>
                  <a:gd name="T16" fmla="*/ 9 w 210"/>
                  <a:gd name="T17" fmla="*/ 30 h 31"/>
                  <a:gd name="T18" fmla="*/ 15 w 210"/>
                  <a:gd name="T19" fmla="*/ 31 h 31"/>
                  <a:gd name="T20" fmla="*/ 196 w 210"/>
                  <a:gd name="T21" fmla="*/ 31 h 31"/>
                  <a:gd name="T22" fmla="*/ 202 w 210"/>
                  <a:gd name="T23" fmla="*/ 30 h 31"/>
                  <a:gd name="T24" fmla="*/ 207 w 210"/>
                  <a:gd name="T25" fmla="*/ 26 h 31"/>
                  <a:gd name="T26" fmla="*/ 209 w 210"/>
                  <a:gd name="T27" fmla="*/ 21 h 31"/>
                  <a:gd name="T28" fmla="*/ 210 w 210"/>
                  <a:gd name="T29" fmla="*/ 15 h 31"/>
                  <a:gd name="T30" fmla="*/ 209 w 210"/>
                  <a:gd name="T31" fmla="*/ 10 h 31"/>
                  <a:gd name="T32" fmla="*/ 207 w 210"/>
                  <a:gd name="T33" fmla="*/ 5 h 31"/>
                  <a:gd name="T34" fmla="*/ 202 w 210"/>
                  <a:gd name="T35" fmla="*/ 2 h 31"/>
                  <a:gd name="T36" fmla="*/ 196 w 21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31">
                    <a:moveTo>
                      <a:pt x="196" y="0"/>
                    </a:moveTo>
                    <a:lnTo>
                      <a:pt x="15" y="0"/>
                    </a:lnTo>
                    <a:lnTo>
                      <a:pt x="9" y="2"/>
                    </a:lnTo>
                    <a:lnTo>
                      <a:pt x="5" y="5"/>
                    </a:lnTo>
                    <a:lnTo>
                      <a:pt x="2" y="10"/>
                    </a:lnTo>
                    <a:lnTo>
                      <a:pt x="0" y="15"/>
                    </a:lnTo>
                    <a:lnTo>
                      <a:pt x="2" y="21"/>
                    </a:lnTo>
                    <a:lnTo>
                      <a:pt x="5" y="26"/>
                    </a:lnTo>
                    <a:lnTo>
                      <a:pt x="9" y="30"/>
                    </a:lnTo>
                    <a:lnTo>
                      <a:pt x="15" y="31"/>
                    </a:lnTo>
                    <a:lnTo>
                      <a:pt x="196" y="31"/>
                    </a:lnTo>
                    <a:lnTo>
                      <a:pt x="202" y="30"/>
                    </a:lnTo>
                    <a:lnTo>
                      <a:pt x="207" y="26"/>
                    </a:lnTo>
                    <a:lnTo>
                      <a:pt x="209" y="21"/>
                    </a:lnTo>
                    <a:lnTo>
                      <a:pt x="210" y="15"/>
                    </a:lnTo>
                    <a:lnTo>
                      <a:pt x="209" y="10"/>
                    </a:lnTo>
                    <a:lnTo>
                      <a:pt x="207" y="5"/>
                    </a:lnTo>
                    <a:lnTo>
                      <a:pt x="202" y="2"/>
                    </a:lnTo>
                    <a:lnTo>
                      <a:pt x="196" y="0"/>
                    </a:lnTo>
                    <a:close/>
                  </a:path>
                </a:pathLst>
              </a:custGeom>
              <a:solidFill>
                <a:srgbClr val="62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sp>
            <p:nvSpPr>
              <p:cNvPr id="309" name="Freeform 2130"/>
              <p:cNvSpPr>
                <a:spLocks/>
              </p:cNvSpPr>
              <p:nvPr/>
            </p:nvSpPr>
            <p:spPr bwMode="auto">
              <a:xfrm>
                <a:off x="10569575" y="1074738"/>
                <a:ext cx="66675" cy="28575"/>
              </a:xfrm>
              <a:custGeom>
                <a:avLst/>
                <a:gdLst>
                  <a:gd name="T0" fmla="*/ 196 w 210"/>
                  <a:gd name="T1" fmla="*/ 0 h 91"/>
                  <a:gd name="T2" fmla="*/ 15 w 210"/>
                  <a:gd name="T3" fmla="*/ 0 h 91"/>
                  <a:gd name="T4" fmla="*/ 9 w 210"/>
                  <a:gd name="T5" fmla="*/ 1 h 91"/>
                  <a:gd name="T6" fmla="*/ 5 w 210"/>
                  <a:gd name="T7" fmla="*/ 5 h 91"/>
                  <a:gd name="T8" fmla="*/ 2 w 210"/>
                  <a:gd name="T9" fmla="*/ 10 h 91"/>
                  <a:gd name="T10" fmla="*/ 0 w 210"/>
                  <a:gd name="T11" fmla="*/ 16 h 91"/>
                  <a:gd name="T12" fmla="*/ 2 w 210"/>
                  <a:gd name="T13" fmla="*/ 21 h 91"/>
                  <a:gd name="T14" fmla="*/ 5 w 210"/>
                  <a:gd name="T15" fmla="*/ 26 h 91"/>
                  <a:gd name="T16" fmla="*/ 9 w 210"/>
                  <a:gd name="T17" fmla="*/ 30 h 91"/>
                  <a:gd name="T18" fmla="*/ 15 w 210"/>
                  <a:gd name="T19" fmla="*/ 31 h 91"/>
                  <a:gd name="T20" fmla="*/ 91 w 210"/>
                  <a:gd name="T21" fmla="*/ 31 h 91"/>
                  <a:gd name="T22" fmla="*/ 91 w 210"/>
                  <a:gd name="T23" fmla="*/ 76 h 91"/>
                  <a:gd name="T24" fmla="*/ 92 w 210"/>
                  <a:gd name="T25" fmla="*/ 82 h 91"/>
                  <a:gd name="T26" fmla="*/ 94 w 210"/>
                  <a:gd name="T27" fmla="*/ 87 h 91"/>
                  <a:gd name="T28" fmla="*/ 99 w 210"/>
                  <a:gd name="T29" fmla="*/ 89 h 91"/>
                  <a:gd name="T30" fmla="*/ 105 w 210"/>
                  <a:gd name="T31" fmla="*/ 91 h 91"/>
                  <a:gd name="T32" fmla="*/ 111 w 210"/>
                  <a:gd name="T33" fmla="*/ 89 h 91"/>
                  <a:gd name="T34" fmla="*/ 116 w 210"/>
                  <a:gd name="T35" fmla="*/ 87 h 91"/>
                  <a:gd name="T36" fmla="*/ 120 w 210"/>
                  <a:gd name="T37" fmla="*/ 82 h 91"/>
                  <a:gd name="T38" fmla="*/ 120 w 210"/>
                  <a:gd name="T39" fmla="*/ 76 h 91"/>
                  <a:gd name="T40" fmla="*/ 120 w 210"/>
                  <a:gd name="T41" fmla="*/ 31 h 91"/>
                  <a:gd name="T42" fmla="*/ 196 w 210"/>
                  <a:gd name="T43" fmla="*/ 31 h 91"/>
                  <a:gd name="T44" fmla="*/ 202 w 210"/>
                  <a:gd name="T45" fmla="*/ 30 h 91"/>
                  <a:gd name="T46" fmla="*/ 207 w 210"/>
                  <a:gd name="T47" fmla="*/ 26 h 91"/>
                  <a:gd name="T48" fmla="*/ 209 w 210"/>
                  <a:gd name="T49" fmla="*/ 21 h 91"/>
                  <a:gd name="T50" fmla="*/ 210 w 210"/>
                  <a:gd name="T51" fmla="*/ 16 h 91"/>
                  <a:gd name="T52" fmla="*/ 209 w 210"/>
                  <a:gd name="T53" fmla="*/ 10 h 91"/>
                  <a:gd name="T54" fmla="*/ 207 w 210"/>
                  <a:gd name="T55" fmla="*/ 5 h 91"/>
                  <a:gd name="T56" fmla="*/ 202 w 210"/>
                  <a:gd name="T57" fmla="*/ 1 h 91"/>
                  <a:gd name="T58" fmla="*/ 196 w 210"/>
                  <a:gd name="T5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91">
                    <a:moveTo>
                      <a:pt x="196" y="0"/>
                    </a:moveTo>
                    <a:lnTo>
                      <a:pt x="15" y="0"/>
                    </a:lnTo>
                    <a:lnTo>
                      <a:pt x="9" y="1"/>
                    </a:lnTo>
                    <a:lnTo>
                      <a:pt x="5" y="5"/>
                    </a:lnTo>
                    <a:lnTo>
                      <a:pt x="2" y="10"/>
                    </a:lnTo>
                    <a:lnTo>
                      <a:pt x="0" y="16"/>
                    </a:lnTo>
                    <a:lnTo>
                      <a:pt x="2" y="21"/>
                    </a:lnTo>
                    <a:lnTo>
                      <a:pt x="5" y="26"/>
                    </a:lnTo>
                    <a:lnTo>
                      <a:pt x="9" y="30"/>
                    </a:lnTo>
                    <a:lnTo>
                      <a:pt x="15" y="31"/>
                    </a:lnTo>
                    <a:lnTo>
                      <a:pt x="91" y="31"/>
                    </a:lnTo>
                    <a:lnTo>
                      <a:pt x="91" y="76"/>
                    </a:lnTo>
                    <a:lnTo>
                      <a:pt x="92" y="82"/>
                    </a:lnTo>
                    <a:lnTo>
                      <a:pt x="94" y="87"/>
                    </a:lnTo>
                    <a:lnTo>
                      <a:pt x="99" y="89"/>
                    </a:lnTo>
                    <a:lnTo>
                      <a:pt x="105" y="91"/>
                    </a:lnTo>
                    <a:lnTo>
                      <a:pt x="111" y="89"/>
                    </a:lnTo>
                    <a:lnTo>
                      <a:pt x="116" y="87"/>
                    </a:lnTo>
                    <a:lnTo>
                      <a:pt x="120" y="82"/>
                    </a:lnTo>
                    <a:lnTo>
                      <a:pt x="120" y="76"/>
                    </a:lnTo>
                    <a:lnTo>
                      <a:pt x="120" y="31"/>
                    </a:lnTo>
                    <a:lnTo>
                      <a:pt x="196" y="31"/>
                    </a:lnTo>
                    <a:lnTo>
                      <a:pt x="202" y="30"/>
                    </a:lnTo>
                    <a:lnTo>
                      <a:pt x="207" y="26"/>
                    </a:lnTo>
                    <a:lnTo>
                      <a:pt x="209" y="21"/>
                    </a:lnTo>
                    <a:lnTo>
                      <a:pt x="210" y="16"/>
                    </a:lnTo>
                    <a:lnTo>
                      <a:pt x="209" y="10"/>
                    </a:lnTo>
                    <a:lnTo>
                      <a:pt x="207" y="5"/>
                    </a:lnTo>
                    <a:lnTo>
                      <a:pt x="202" y="1"/>
                    </a:lnTo>
                    <a:lnTo>
                      <a:pt x="196" y="0"/>
                    </a:lnTo>
                    <a:close/>
                  </a:path>
                </a:pathLst>
              </a:custGeom>
              <a:solidFill>
                <a:srgbClr val="626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pPr>
                  <a:defRPr/>
                </a:pPr>
                <a:endParaRPr lang="en-US" sz="1350">
                  <a:solidFill>
                    <a:prstClr val="black"/>
                  </a:solidFill>
                </a:endParaRPr>
              </a:p>
            </p:txBody>
          </p:sp>
        </p:grpSp>
      </p:grpSp>
      <p:sp>
        <p:nvSpPr>
          <p:cNvPr id="392" name="TextBox 391"/>
          <p:cNvSpPr txBox="1"/>
          <p:nvPr/>
        </p:nvSpPr>
        <p:spPr>
          <a:xfrm>
            <a:off x="6437804" y="1277361"/>
            <a:ext cx="4168813" cy="4361439"/>
          </a:xfrm>
          <a:prstGeom prst="rect">
            <a:avLst/>
          </a:prstGeom>
          <a:noFill/>
        </p:spPr>
        <p:txBody>
          <a:bodyPr wrap="square" lIns="0" tIns="0" rIns="0" bIns="0" rtlCol="0" anchor="ctr">
            <a:normAutofit/>
          </a:bodyPr>
          <a:lstStyle/>
          <a:p>
            <a:pPr marL="457200" indent="-457200">
              <a:buFont typeface="+mj-lt"/>
              <a:buAutoNum type="arabicPeriod"/>
            </a:pPr>
            <a:r>
              <a:rPr lang="es-CR" sz="1600" dirty="0">
                <a:solidFill>
                  <a:prstClr val="black"/>
                </a:solidFill>
              </a:rPr>
              <a:t>Mire al que habla</a:t>
            </a:r>
          </a:p>
          <a:p>
            <a:pPr marL="457200" indent="-457200">
              <a:buFont typeface="+mj-lt"/>
              <a:buAutoNum type="arabicPeriod"/>
            </a:pPr>
            <a:r>
              <a:rPr lang="es-CR" sz="1600" dirty="0">
                <a:solidFill>
                  <a:prstClr val="black"/>
                </a:solidFill>
              </a:rPr>
              <a:t>No interrumpa.</a:t>
            </a:r>
          </a:p>
          <a:p>
            <a:pPr marL="457200" indent="-457200">
              <a:buFont typeface="+mj-lt"/>
              <a:buAutoNum type="arabicPeriod"/>
            </a:pPr>
            <a:r>
              <a:rPr lang="es-CR" sz="1600" dirty="0">
                <a:solidFill>
                  <a:prstClr val="black"/>
                </a:solidFill>
              </a:rPr>
              <a:t>Concéntrese en entender</a:t>
            </a:r>
          </a:p>
          <a:p>
            <a:pPr marL="457200" indent="-457200">
              <a:buFont typeface="+mj-lt"/>
              <a:buAutoNum type="arabicPeriod"/>
            </a:pPr>
            <a:r>
              <a:rPr lang="es-CR" sz="1600" dirty="0">
                <a:solidFill>
                  <a:prstClr val="black"/>
                </a:solidFill>
              </a:rPr>
              <a:t>Determine la necesidad del momento.</a:t>
            </a:r>
          </a:p>
          <a:p>
            <a:pPr marL="457200" indent="-457200">
              <a:buFont typeface="+mj-lt"/>
              <a:buAutoNum type="arabicPeriod"/>
            </a:pPr>
            <a:r>
              <a:rPr lang="es-CR" sz="1600" dirty="0">
                <a:solidFill>
                  <a:prstClr val="black"/>
                </a:solidFill>
              </a:rPr>
              <a:t>Examine sus emociones.</a:t>
            </a:r>
          </a:p>
          <a:p>
            <a:pPr marL="457200" indent="-457200">
              <a:buFont typeface="+mj-lt"/>
              <a:buAutoNum type="arabicPeriod"/>
            </a:pPr>
            <a:r>
              <a:rPr lang="es-CR" sz="1600" dirty="0">
                <a:solidFill>
                  <a:prstClr val="black"/>
                </a:solidFill>
              </a:rPr>
              <a:t>Suspenda su juicio.</a:t>
            </a:r>
          </a:p>
          <a:p>
            <a:pPr marL="457200" indent="-457200">
              <a:buFont typeface="+mj-lt"/>
              <a:buAutoNum type="arabicPeriod"/>
            </a:pPr>
            <a:r>
              <a:rPr lang="es-CR" sz="1600" dirty="0">
                <a:solidFill>
                  <a:prstClr val="black"/>
                </a:solidFill>
              </a:rPr>
              <a:t>Resuma en los principales intervalos.</a:t>
            </a:r>
          </a:p>
          <a:p>
            <a:pPr marL="457200" indent="-457200">
              <a:buFont typeface="+mj-lt"/>
              <a:buAutoNum type="arabicPeriod"/>
            </a:pPr>
            <a:r>
              <a:rPr lang="es-CR" sz="1600" dirty="0">
                <a:solidFill>
                  <a:prstClr val="black"/>
                </a:solidFill>
              </a:rPr>
              <a:t>Haga preguntas aclaratorias.</a:t>
            </a:r>
          </a:p>
          <a:p>
            <a:pPr marL="457200" indent="-457200">
              <a:buFont typeface="+mj-lt"/>
              <a:buAutoNum type="arabicPeriod"/>
            </a:pPr>
            <a:r>
              <a:rPr lang="es-CR" sz="1600" dirty="0">
                <a:solidFill>
                  <a:prstClr val="black"/>
                </a:solidFill>
              </a:rPr>
              <a:t>Que escuchar sea su prioridad.</a:t>
            </a:r>
          </a:p>
        </p:txBody>
      </p:sp>
      <p:sp>
        <p:nvSpPr>
          <p:cNvPr id="2" name="Rectangle 1"/>
          <p:cNvSpPr/>
          <p:nvPr/>
        </p:nvSpPr>
        <p:spPr>
          <a:xfrm>
            <a:off x="1524000" y="1"/>
            <a:ext cx="9144000" cy="791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9F9F9"/>
              </a:solidFill>
            </a:endParaRPr>
          </a:p>
        </p:txBody>
      </p:sp>
      <p:sp>
        <p:nvSpPr>
          <p:cNvPr id="83" name="Rectangle 82"/>
          <p:cNvSpPr/>
          <p:nvPr/>
        </p:nvSpPr>
        <p:spPr>
          <a:xfrm>
            <a:off x="1524000" y="6066972"/>
            <a:ext cx="9144000" cy="791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9F9F9"/>
              </a:solidFill>
            </a:endParaRPr>
          </a:p>
        </p:txBody>
      </p:sp>
    </p:spTree>
    <p:extLst>
      <p:ext uri="{BB962C8B-B14F-4D97-AF65-F5344CB8AC3E}">
        <p14:creationId xmlns:p14="http://schemas.microsoft.com/office/powerpoint/2010/main" val="7756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p:cTn id="7" dur="500" fill="hold"/>
                                        <p:tgtEl>
                                          <p:spTgt spid="397"/>
                                        </p:tgtEl>
                                        <p:attrNameLst>
                                          <p:attrName>ppt_w</p:attrName>
                                        </p:attrNameLst>
                                      </p:cBhvr>
                                      <p:tavLst>
                                        <p:tav tm="0">
                                          <p:val>
                                            <p:fltVal val="0"/>
                                          </p:val>
                                        </p:tav>
                                        <p:tav tm="100000">
                                          <p:val>
                                            <p:strVal val="#ppt_w"/>
                                          </p:val>
                                        </p:tav>
                                      </p:tavLst>
                                    </p:anim>
                                    <p:anim calcmode="lin" valueType="num">
                                      <p:cBhvr>
                                        <p:cTn id="8" dur="500" fill="hold"/>
                                        <p:tgtEl>
                                          <p:spTgt spid="397"/>
                                        </p:tgtEl>
                                        <p:attrNameLst>
                                          <p:attrName>ppt_h</p:attrName>
                                        </p:attrNameLst>
                                      </p:cBhvr>
                                      <p:tavLst>
                                        <p:tav tm="0">
                                          <p:val>
                                            <p:fltVal val="0"/>
                                          </p:val>
                                        </p:tav>
                                        <p:tav tm="100000">
                                          <p:val>
                                            <p:strVal val="#ppt_h"/>
                                          </p:val>
                                        </p:tav>
                                      </p:tavLst>
                                    </p:anim>
                                    <p:animEffect transition="in" filter="fade">
                                      <p:cBhvr>
                                        <p:cTn id="9" dur="500"/>
                                        <p:tgtEl>
                                          <p:spTgt spid="397"/>
                                        </p:tgtEl>
                                      </p:cBhvr>
                                    </p:animEffect>
                                  </p:childTnLst>
                                </p:cTn>
                              </p:par>
                              <p:par>
                                <p:cTn id="10" presetID="2" presetClass="entr" presetSubtype="8" decel="42000" fill="hold" nodeType="withEffect">
                                  <p:stCondLst>
                                    <p:cond delay="450"/>
                                  </p:stCondLst>
                                  <p:childTnLst>
                                    <p:set>
                                      <p:cBhvr>
                                        <p:cTn id="11" dur="1" fill="hold">
                                          <p:stCondLst>
                                            <p:cond delay="0"/>
                                          </p:stCondLst>
                                        </p:cTn>
                                        <p:tgtEl>
                                          <p:spTgt spid="314"/>
                                        </p:tgtEl>
                                        <p:attrNameLst>
                                          <p:attrName>style.visibility</p:attrName>
                                        </p:attrNameLst>
                                      </p:cBhvr>
                                      <p:to>
                                        <p:strVal val="visible"/>
                                      </p:to>
                                    </p:set>
                                    <p:anim calcmode="lin" valueType="num">
                                      <p:cBhvr additive="base">
                                        <p:cTn id="12" dur="500" fill="hold"/>
                                        <p:tgtEl>
                                          <p:spTgt spid="314"/>
                                        </p:tgtEl>
                                        <p:attrNameLst>
                                          <p:attrName>ppt_x</p:attrName>
                                        </p:attrNameLst>
                                      </p:cBhvr>
                                      <p:tavLst>
                                        <p:tav tm="0">
                                          <p:val>
                                            <p:strVal val="0-#ppt_w/2"/>
                                          </p:val>
                                        </p:tav>
                                        <p:tav tm="100000">
                                          <p:val>
                                            <p:strVal val="#ppt_x"/>
                                          </p:val>
                                        </p:tav>
                                      </p:tavLst>
                                    </p:anim>
                                    <p:anim calcmode="lin" valueType="num">
                                      <p:cBhvr additive="base">
                                        <p:cTn id="13" dur="500" fill="hold"/>
                                        <p:tgtEl>
                                          <p:spTgt spid="314"/>
                                        </p:tgtEl>
                                        <p:attrNameLst>
                                          <p:attrName>ppt_y</p:attrName>
                                        </p:attrNameLst>
                                      </p:cBhvr>
                                      <p:tavLst>
                                        <p:tav tm="0">
                                          <p:val>
                                            <p:strVal val="#ppt_y"/>
                                          </p:val>
                                        </p:tav>
                                        <p:tav tm="100000">
                                          <p:val>
                                            <p:strVal val="#ppt_y"/>
                                          </p:val>
                                        </p:tav>
                                      </p:tavLst>
                                    </p:anim>
                                  </p:childTnLst>
                                </p:cTn>
                              </p:par>
                              <p:par>
                                <p:cTn id="14" presetID="2" presetClass="entr" presetSubtype="8" decel="48000" fill="hold" nodeType="withEffect">
                                  <p:stCondLst>
                                    <p:cond delay="650"/>
                                  </p:stCondLst>
                                  <p:childTnLst>
                                    <p:set>
                                      <p:cBhvr>
                                        <p:cTn id="15" dur="1" fill="hold">
                                          <p:stCondLst>
                                            <p:cond delay="0"/>
                                          </p:stCondLst>
                                        </p:cTn>
                                        <p:tgtEl>
                                          <p:spTgt spid="319"/>
                                        </p:tgtEl>
                                        <p:attrNameLst>
                                          <p:attrName>style.visibility</p:attrName>
                                        </p:attrNameLst>
                                      </p:cBhvr>
                                      <p:to>
                                        <p:strVal val="visible"/>
                                      </p:to>
                                    </p:set>
                                    <p:anim calcmode="lin" valueType="num">
                                      <p:cBhvr additive="base">
                                        <p:cTn id="16" dur="500" fill="hold"/>
                                        <p:tgtEl>
                                          <p:spTgt spid="319"/>
                                        </p:tgtEl>
                                        <p:attrNameLst>
                                          <p:attrName>ppt_x</p:attrName>
                                        </p:attrNameLst>
                                      </p:cBhvr>
                                      <p:tavLst>
                                        <p:tav tm="0">
                                          <p:val>
                                            <p:strVal val="0-#ppt_w/2"/>
                                          </p:val>
                                        </p:tav>
                                        <p:tav tm="100000">
                                          <p:val>
                                            <p:strVal val="#ppt_x"/>
                                          </p:val>
                                        </p:tav>
                                      </p:tavLst>
                                    </p:anim>
                                    <p:anim calcmode="lin" valueType="num">
                                      <p:cBhvr additive="base">
                                        <p:cTn id="17" dur="500" fill="hold"/>
                                        <p:tgtEl>
                                          <p:spTgt spid="319"/>
                                        </p:tgtEl>
                                        <p:attrNameLst>
                                          <p:attrName>ppt_y</p:attrName>
                                        </p:attrNameLst>
                                      </p:cBhvr>
                                      <p:tavLst>
                                        <p:tav tm="0">
                                          <p:val>
                                            <p:strVal val="#ppt_y"/>
                                          </p:val>
                                        </p:tav>
                                        <p:tav tm="100000">
                                          <p:val>
                                            <p:strVal val="#ppt_y"/>
                                          </p:val>
                                        </p:tav>
                                      </p:tavLst>
                                    </p:anim>
                                  </p:childTnLst>
                                </p:cTn>
                              </p:par>
                              <p:par>
                                <p:cTn id="18" presetID="2" presetClass="entr" presetSubtype="8" decel="48000" fill="hold" nodeType="withEffect">
                                  <p:stCondLst>
                                    <p:cond delay="850"/>
                                  </p:stCondLst>
                                  <p:childTnLst>
                                    <p:set>
                                      <p:cBhvr>
                                        <p:cTn id="19" dur="1" fill="hold">
                                          <p:stCondLst>
                                            <p:cond delay="0"/>
                                          </p:stCondLst>
                                        </p:cTn>
                                        <p:tgtEl>
                                          <p:spTgt spid="320"/>
                                        </p:tgtEl>
                                        <p:attrNameLst>
                                          <p:attrName>style.visibility</p:attrName>
                                        </p:attrNameLst>
                                      </p:cBhvr>
                                      <p:to>
                                        <p:strVal val="visible"/>
                                      </p:to>
                                    </p:set>
                                    <p:anim calcmode="lin" valueType="num">
                                      <p:cBhvr additive="base">
                                        <p:cTn id="20" dur="500" fill="hold"/>
                                        <p:tgtEl>
                                          <p:spTgt spid="320"/>
                                        </p:tgtEl>
                                        <p:attrNameLst>
                                          <p:attrName>ppt_x</p:attrName>
                                        </p:attrNameLst>
                                      </p:cBhvr>
                                      <p:tavLst>
                                        <p:tav tm="0">
                                          <p:val>
                                            <p:strVal val="0-#ppt_w/2"/>
                                          </p:val>
                                        </p:tav>
                                        <p:tav tm="100000">
                                          <p:val>
                                            <p:strVal val="#ppt_x"/>
                                          </p:val>
                                        </p:tav>
                                      </p:tavLst>
                                    </p:anim>
                                    <p:anim calcmode="lin" valueType="num">
                                      <p:cBhvr additive="base">
                                        <p:cTn id="21" dur="500" fill="hold"/>
                                        <p:tgtEl>
                                          <p:spTgt spid="320"/>
                                        </p:tgtEl>
                                        <p:attrNameLst>
                                          <p:attrName>ppt_y</p:attrName>
                                        </p:attrNameLst>
                                      </p:cBhvr>
                                      <p:tavLst>
                                        <p:tav tm="0">
                                          <p:val>
                                            <p:strVal val="#ppt_y"/>
                                          </p:val>
                                        </p:tav>
                                        <p:tav tm="100000">
                                          <p:val>
                                            <p:strVal val="#ppt_y"/>
                                          </p:val>
                                        </p:tav>
                                      </p:tavLst>
                                    </p:anim>
                                  </p:childTnLst>
                                </p:cTn>
                              </p:par>
                            </p:childTnLst>
                          </p:cTn>
                        </p:par>
                        <p:par>
                          <p:cTn id="22" fill="hold">
                            <p:stCondLst>
                              <p:cond delay="1350"/>
                            </p:stCondLst>
                            <p:childTnLst>
                              <p:par>
                                <p:cTn id="23" presetID="53" presetClass="entr" presetSubtype="16" fill="hold" nodeType="afterEffect">
                                  <p:stCondLst>
                                    <p:cond delay="300"/>
                                  </p:stCondLst>
                                  <p:childTnLst>
                                    <p:set>
                                      <p:cBhvr>
                                        <p:cTn id="24" dur="1" fill="hold">
                                          <p:stCondLst>
                                            <p:cond delay="0"/>
                                          </p:stCondLst>
                                        </p:cTn>
                                        <p:tgtEl>
                                          <p:spTgt spid="301"/>
                                        </p:tgtEl>
                                        <p:attrNameLst>
                                          <p:attrName>style.visibility</p:attrName>
                                        </p:attrNameLst>
                                      </p:cBhvr>
                                      <p:to>
                                        <p:strVal val="visible"/>
                                      </p:to>
                                    </p:set>
                                    <p:anim calcmode="lin" valueType="num">
                                      <p:cBhvr>
                                        <p:cTn id="25" dur="250" fill="hold"/>
                                        <p:tgtEl>
                                          <p:spTgt spid="301"/>
                                        </p:tgtEl>
                                        <p:attrNameLst>
                                          <p:attrName>ppt_w</p:attrName>
                                        </p:attrNameLst>
                                      </p:cBhvr>
                                      <p:tavLst>
                                        <p:tav tm="0">
                                          <p:val>
                                            <p:fltVal val="0"/>
                                          </p:val>
                                        </p:tav>
                                        <p:tav tm="100000">
                                          <p:val>
                                            <p:strVal val="#ppt_w"/>
                                          </p:val>
                                        </p:tav>
                                      </p:tavLst>
                                    </p:anim>
                                    <p:anim calcmode="lin" valueType="num">
                                      <p:cBhvr>
                                        <p:cTn id="26" dur="250" fill="hold"/>
                                        <p:tgtEl>
                                          <p:spTgt spid="301"/>
                                        </p:tgtEl>
                                        <p:attrNameLst>
                                          <p:attrName>ppt_h</p:attrName>
                                        </p:attrNameLst>
                                      </p:cBhvr>
                                      <p:tavLst>
                                        <p:tav tm="0">
                                          <p:val>
                                            <p:fltVal val="0"/>
                                          </p:val>
                                        </p:tav>
                                        <p:tav tm="100000">
                                          <p:val>
                                            <p:strVal val="#ppt_h"/>
                                          </p:val>
                                        </p:tav>
                                      </p:tavLst>
                                    </p:anim>
                                    <p:animEffect transition="in" filter="fade">
                                      <p:cBhvr>
                                        <p:cTn id="27" dur="250"/>
                                        <p:tgtEl>
                                          <p:spTgt spid="301"/>
                                        </p:tgtEl>
                                      </p:cBhvr>
                                    </p:animEffect>
                                  </p:childTnLst>
                                </p:cTn>
                              </p:par>
                              <p:par>
                                <p:cTn id="28" presetID="53" presetClass="entr" presetSubtype="16" fill="hold" nodeType="withEffect">
                                  <p:stCondLst>
                                    <p:cond delay="900"/>
                                  </p:stCondLst>
                                  <p:childTnLst>
                                    <p:set>
                                      <p:cBhvr>
                                        <p:cTn id="29" dur="1" fill="hold">
                                          <p:stCondLst>
                                            <p:cond delay="0"/>
                                          </p:stCondLst>
                                        </p:cTn>
                                        <p:tgtEl>
                                          <p:spTgt spid="303"/>
                                        </p:tgtEl>
                                        <p:attrNameLst>
                                          <p:attrName>style.visibility</p:attrName>
                                        </p:attrNameLst>
                                      </p:cBhvr>
                                      <p:to>
                                        <p:strVal val="visible"/>
                                      </p:to>
                                    </p:set>
                                    <p:anim calcmode="lin" valueType="num">
                                      <p:cBhvr>
                                        <p:cTn id="30" dur="250" fill="hold"/>
                                        <p:tgtEl>
                                          <p:spTgt spid="303"/>
                                        </p:tgtEl>
                                        <p:attrNameLst>
                                          <p:attrName>ppt_w</p:attrName>
                                        </p:attrNameLst>
                                      </p:cBhvr>
                                      <p:tavLst>
                                        <p:tav tm="0">
                                          <p:val>
                                            <p:fltVal val="0"/>
                                          </p:val>
                                        </p:tav>
                                        <p:tav tm="100000">
                                          <p:val>
                                            <p:strVal val="#ppt_w"/>
                                          </p:val>
                                        </p:tav>
                                      </p:tavLst>
                                    </p:anim>
                                    <p:anim calcmode="lin" valueType="num">
                                      <p:cBhvr>
                                        <p:cTn id="31" dur="250" fill="hold"/>
                                        <p:tgtEl>
                                          <p:spTgt spid="303"/>
                                        </p:tgtEl>
                                        <p:attrNameLst>
                                          <p:attrName>ppt_h</p:attrName>
                                        </p:attrNameLst>
                                      </p:cBhvr>
                                      <p:tavLst>
                                        <p:tav tm="0">
                                          <p:val>
                                            <p:fltVal val="0"/>
                                          </p:val>
                                        </p:tav>
                                        <p:tav tm="100000">
                                          <p:val>
                                            <p:strVal val="#ppt_h"/>
                                          </p:val>
                                        </p:tav>
                                      </p:tavLst>
                                    </p:anim>
                                    <p:animEffect transition="in" filter="fade">
                                      <p:cBhvr>
                                        <p:cTn id="32" dur="250"/>
                                        <p:tgtEl>
                                          <p:spTgt spid="303"/>
                                        </p:tgtEl>
                                      </p:cBhvr>
                                    </p:animEffect>
                                  </p:childTnLst>
                                </p:cTn>
                              </p:par>
                            </p:childTnLst>
                          </p:cTn>
                        </p:par>
                        <p:par>
                          <p:cTn id="33" fill="hold">
                            <p:stCondLst>
                              <p:cond delay="2500"/>
                            </p:stCondLst>
                            <p:childTnLst>
                              <p:par>
                                <p:cTn id="34" presetID="10" presetClass="entr" presetSubtype="0" fill="hold" grpId="0" nodeType="afterEffect">
                                  <p:stCondLst>
                                    <p:cond delay="150"/>
                                  </p:stCondLst>
                                  <p:childTnLst>
                                    <p:set>
                                      <p:cBhvr>
                                        <p:cTn id="35" dur="1" fill="hold">
                                          <p:stCondLst>
                                            <p:cond delay="0"/>
                                          </p:stCondLst>
                                        </p:cTn>
                                        <p:tgtEl>
                                          <p:spTgt spid="392"/>
                                        </p:tgtEl>
                                        <p:attrNameLst>
                                          <p:attrName>style.visibility</p:attrName>
                                        </p:attrNameLst>
                                      </p:cBhvr>
                                      <p:to>
                                        <p:strVal val="visible"/>
                                      </p:to>
                                    </p:set>
                                    <p:animEffect transition="in" filter="fade">
                                      <p:cBhvr>
                                        <p:cTn id="36" dur="7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animBg="1"/>
      <p:bldP spid="3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188640"/>
            <a:ext cx="9324528"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68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56823" y="0"/>
            <a:ext cx="11243255" cy="6858000"/>
          </a:xfrm>
          <a:prstGeom prst="rect">
            <a:avLst/>
          </a:prstGeom>
        </p:spPr>
      </p:pic>
    </p:spTree>
    <p:extLst>
      <p:ext uri="{BB962C8B-B14F-4D97-AF65-F5344CB8AC3E}">
        <p14:creationId xmlns:p14="http://schemas.microsoft.com/office/powerpoint/2010/main" val="232955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omu5.jpg"/>
          <p:cNvPicPr>
            <a:picLocks noChangeAspect="1"/>
          </p:cNvPicPr>
          <p:nvPr/>
        </p:nvPicPr>
        <p:blipFill>
          <a:blip r:embed="rId2" cstate="print"/>
          <a:srcRect t="9219" b="14656"/>
          <a:stretch>
            <a:fillRect/>
          </a:stretch>
        </p:blipFill>
        <p:spPr>
          <a:xfrm>
            <a:off x="1775520" y="1700808"/>
            <a:ext cx="4716016" cy="4824536"/>
          </a:xfrm>
          <a:prstGeom prst="rect">
            <a:avLst/>
          </a:prstGeom>
          <a:effectLst>
            <a:softEdge rad="635000"/>
          </a:effectLst>
        </p:spPr>
      </p:pic>
      <p:sp>
        <p:nvSpPr>
          <p:cNvPr id="33795" name="Rectangle 4"/>
          <p:cNvSpPr>
            <a:spLocks noGrp="1" noChangeArrowheads="1"/>
          </p:cNvSpPr>
          <p:nvPr>
            <p:ph type="body" sz="half" idx="1"/>
          </p:nvPr>
        </p:nvSpPr>
        <p:spPr>
          <a:xfrm>
            <a:off x="5087938" y="1916113"/>
            <a:ext cx="5148262" cy="3384550"/>
          </a:xfrm>
        </p:spPr>
        <p:txBody>
          <a:bodyPr/>
          <a:lstStyle/>
          <a:p>
            <a:pPr algn="r" eaLnBrk="1" hangingPunct="1">
              <a:buFont typeface="Wingdings" panose="05000000000000000000" pitchFamily="2" charset="2"/>
              <a:buNone/>
            </a:pPr>
            <a:r>
              <a:rPr lang="es-UY" altLang="es-CO" sz="3600" b="1">
                <a:solidFill>
                  <a:srgbClr val="162B42"/>
                </a:solidFill>
                <a:effectLst/>
              </a:rPr>
              <a:t>Si para el mensajero</a:t>
            </a:r>
          </a:p>
          <a:p>
            <a:pPr algn="r" eaLnBrk="1" hangingPunct="1">
              <a:buFont typeface="Wingdings" panose="05000000000000000000" pitchFamily="2" charset="2"/>
              <a:buNone/>
            </a:pPr>
            <a:r>
              <a:rPr lang="es-UY" altLang="es-CO" sz="3600" b="1">
                <a:solidFill>
                  <a:srgbClr val="162B42"/>
                </a:solidFill>
                <a:effectLst/>
              </a:rPr>
              <a:t> es esencial la </a:t>
            </a:r>
            <a:r>
              <a:rPr lang="es-UY" altLang="es-CO" sz="3600" b="1" u="sng">
                <a:solidFill>
                  <a:srgbClr val="162B42"/>
                </a:solidFill>
                <a:effectLst/>
              </a:rPr>
              <a:t>credibilidad,</a:t>
            </a:r>
          </a:p>
          <a:p>
            <a:pPr algn="r" eaLnBrk="1" hangingPunct="1">
              <a:buFont typeface="Wingdings" panose="05000000000000000000" pitchFamily="2" charset="2"/>
              <a:buNone/>
            </a:pPr>
            <a:r>
              <a:rPr lang="es-UY" altLang="es-CO" sz="3600" b="1">
                <a:solidFill>
                  <a:srgbClr val="162B42"/>
                </a:solidFill>
                <a:effectLst/>
              </a:rPr>
              <a:t> para el mensaje</a:t>
            </a:r>
          </a:p>
          <a:p>
            <a:pPr algn="r" eaLnBrk="1" hangingPunct="1">
              <a:buFont typeface="Wingdings" panose="05000000000000000000" pitchFamily="2" charset="2"/>
              <a:buNone/>
            </a:pPr>
            <a:r>
              <a:rPr lang="es-UY" altLang="es-CO" sz="3600" b="1">
                <a:solidFill>
                  <a:srgbClr val="162B42"/>
                </a:solidFill>
                <a:effectLst/>
              </a:rPr>
              <a:t> es fundamental</a:t>
            </a:r>
          </a:p>
          <a:p>
            <a:pPr algn="r" eaLnBrk="1" hangingPunct="1">
              <a:buFont typeface="Wingdings" panose="05000000000000000000" pitchFamily="2" charset="2"/>
              <a:buNone/>
            </a:pPr>
            <a:r>
              <a:rPr lang="es-UY" altLang="es-CO" sz="3600" b="1">
                <a:solidFill>
                  <a:srgbClr val="162B42"/>
                </a:solidFill>
                <a:effectLst/>
              </a:rPr>
              <a:t> </a:t>
            </a:r>
            <a:r>
              <a:rPr lang="es-UY" altLang="es-CO" sz="3600" b="1" u="sng">
                <a:solidFill>
                  <a:srgbClr val="162B42"/>
                </a:solidFill>
                <a:effectLst/>
              </a:rPr>
              <a:t>la claridad</a:t>
            </a:r>
            <a:r>
              <a:rPr lang="es-UY" altLang="es-CO" sz="3600" b="1">
                <a:solidFill>
                  <a:srgbClr val="162B42"/>
                </a:solidFill>
                <a:effectLst/>
              </a:rPr>
              <a:t>.</a:t>
            </a:r>
            <a:endParaRPr lang="en-US" altLang="es-CO" sz="3600" b="1">
              <a:solidFill>
                <a:srgbClr val="162B42"/>
              </a:solidFill>
              <a:effectLst/>
            </a:endParaRPr>
          </a:p>
        </p:txBody>
      </p:sp>
      <p:pic>
        <p:nvPicPr>
          <p:cNvPr id="5" name="4 Imagen" descr="c4.jpg"/>
          <p:cNvPicPr>
            <a:picLocks noChangeAspect="1"/>
          </p:cNvPicPr>
          <p:nvPr/>
        </p:nvPicPr>
        <p:blipFill>
          <a:blip r:embed="rId3" cstate="print"/>
          <a:srcRect l="31614" t="11777" b="19241"/>
          <a:stretch>
            <a:fillRect/>
          </a:stretch>
        </p:blipFill>
        <p:spPr>
          <a:xfrm>
            <a:off x="8616280" y="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8" name="7 Rectángulo"/>
          <p:cNvSpPr/>
          <p:nvPr/>
        </p:nvSpPr>
        <p:spPr>
          <a:xfrm>
            <a:off x="1775521" y="548680"/>
            <a:ext cx="765946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s-UY" sz="5400" b="1" spc="50" dirty="0">
                <a:ln w="11430"/>
                <a:solidFill>
                  <a:srgbClr val="001522"/>
                </a:solidFill>
                <a:effectLst>
                  <a:outerShdw blurRad="76200" dist="50800" dir="5400000" algn="tl" rotWithShape="0">
                    <a:srgbClr val="000000">
                      <a:alpha val="65000"/>
                    </a:srgbClr>
                  </a:outerShdw>
                </a:effectLst>
              </a:rPr>
              <a:t>Mensajero y Mensaje</a:t>
            </a:r>
            <a:endParaRPr lang="es-ES" sz="5400" b="1" spc="50" dirty="0">
              <a:ln w="11430"/>
              <a:solidFill>
                <a:srgbClr val="001522"/>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581590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2035" name="Rectangle 3"/>
          <p:cNvSpPr>
            <a:spLocks noGrp="1" noChangeArrowheads="1"/>
          </p:cNvSpPr>
          <p:nvPr>
            <p:ph idx="1"/>
          </p:nvPr>
        </p:nvSpPr>
        <p:spPr>
          <a:xfrm>
            <a:off x="1919288" y="2492375"/>
            <a:ext cx="8229600" cy="4495800"/>
          </a:xfrm>
        </p:spPr>
        <p:txBody>
          <a:bodyPr/>
          <a:lstStyle/>
          <a:p>
            <a:pPr algn="ctr" eaLnBrk="1" hangingPunct="1">
              <a:buFontTx/>
              <a:buNone/>
              <a:defRPr/>
            </a:pPr>
            <a:r>
              <a:rPr lang="es-UY" sz="3600" dirty="0">
                <a:solidFill>
                  <a:srgbClr val="002060"/>
                </a:solidFill>
              </a:rPr>
              <a:t>2. </a:t>
            </a:r>
            <a:r>
              <a:rPr lang="es-UY" sz="5400" dirty="0">
                <a:solidFill>
                  <a:srgbClr val="002060"/>
                </a:solidFill>
              </a:rPr>
              <a:t>Escriba en al menos 500 palabras o más como se vería ese máximo potencial de liderazgo en su vida.</a:t>
            </a:r>
            <a:endParaRPr lang="en-US" sz="5400" dirty="0">
              <a:solidFill>
                <a:srgbClr val="002060"/>
              </a:solidFill>
            </a:endParaRPr>
          </a:p>
        </p:txBody>
      </p:sp>
    </p:spTree>
    <p:extLst>
      <p:ext uri="{BB962C8B-B14F-4D97-AF65-F5344CB8AC3E}">
        <p14:creationId xmlns:p14="http://schemas.microsoft.com/office/powerpoint/2010/main" val="1190975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721217" y="386366"/>
            <a:ext cx="10444765" cy="6310648"/>
          </a:xfrm>
          <a:prstGeom prst="rect">
            <a:avLst/>
          </a:prstGeom>
        </p:spPr>
      </p:pic>
    </p:spTree>
    <p:extLst>
      <p:ext uri="{BB962C8B-B14F-4D97-AF65-F5344CB8AC3E}">
        <p14:creationId xmlns:p14="http://schemas.microsoft.com/office/powerpoint/2010/main" val="2845552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690" y="283226"/>
            <a:ext cx="531706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3"/>
          <a:stretch>
            <a:fillRect/>
          </a:stretch>
        </p:blipFill>
        <p:spPr>
          <a:xfrm>
            <a:off x="6168791" y="283226"/>
            <a:ext cx="5724640" cy="6256229"/>
          </a:xfrm>
          <a:prstGeom prst="rect">
            <a:avLst/>
          </a:prstGeom>
        </p:spPr>
      </p:pic>
    </p:spTree>
    <p:extLst>
      <p:ext uri="{BB962C8B-B14F-4D97-AF65-F5344CB8AC3E}">
        <p14:creationId xmlns:p14="http://schemas.microsoft.com/office/powerpoint/2010/main" val="4148581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410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442912" y="235974"/>
            <a:ext cx="11306175" cy="6371303"/>
          </a:xfrm>
          <a:prstGeom prst="rect">
            <a:avLst/>
          </a:prstGeom>
        </p:spPr>
      </p:pic>
    </p:spTree>
    <p:extLst>
      <p:ext uri="{BB962C8B-B14F-4D97-AF65-F5344CB8AC3E}">
        <p14:creationId xmlns:p14="http://schemas.microsoft.com/office/powerpoint/2010/main" val="104552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352282" y="542201"/>
            <a:ext cx="10032642" cy="6000268"/>
          </a:xfrm>
          <a:prstGeom prst="rect">
            <a:avLst/>
          </a:prstGeom>
        </p:spPr>
      </p:pic>
    </p:spTree>
    <p:extLst>
      <p:ext uri="{BB962C8B-B14F-4D97-AF65-F5344CB8AC3E}">
        <p14:creationId xmlns:p14="http://schemas.microsoft.com/office/powerpoint/2010/main" val="310330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40913" y="128789"/>
            <a:ext cx="10882648" cy="7650050"/>
          </a:xfrm>
          <a:prstGeom prst="rect">
            <a:avLst/>
          </a:prstGeom>
        </p:spPr>
      </p:pic>
    </p:spTree>
    <p:extLst>
      <p:ext uri="{BB962C8B-B14F-4D97-AF65-F5344CB8AC3E}">
        <p14:creationId xmlns:p14="http://schemas.microsoft.com/office/powerpoint/2010/main" val="223303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737418" y="648930"/>
            <a:ext cx="11208775" cy="5781368"/>
          </a:xfrm>
          <a:prstGeom prst="rect">
            <a:avLst/>
          </a:prstGeom>
        </p:spPr>
      </p:pic>
    </p:spTree>
    <p:extLst>
      <p:ext uri="{BB962C8B-B14F-4D97-AF65-F5344CB8AC3E}">
        <p14:creationId xmlns:p14="http://schemas.microsoft.com/office/powerpoint/2010/main" val="3830622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0050" y="0"/>
            <a:ext cx="11281410" cy="6858000"/>
          </a:xfrm>
          <a:prstGeom prst="rect">
            <a:avLst/>
          </a:prstGeom>
        </p:spPr>
      </p:pic>
    </p:spTree>
    <p:extLst>
      <p:ext uri="{BB962C8B-B14F-4D97-AF65-F5344CB8AC3E}">
        <p14:creationId xmlns:p14="http://schemas.microsoft.com/office/powerpoint/2010/main" val="2844129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1217" y="0"/>
            <a:ext cx="10264462" cy="6858000"/>
          </a:xfrm>
          <a:prstGeom prst="rect">
            <a:avLst/>
          </a:prstGeom>
        </p:spPr>
      </p:pic>
    </p:spTree>
    <p:extLst>
      <p:ext uri="{BB962C8B-B14F-4D97-AF65-F5344CB8AC3E}">
        <p14:creationId xmlns:p14="http://schemas.microsoft.com/office/powerpoint/2010/main" val="488098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1"/>
            <a:ext cx="12192000" cy="6858001"/>
          </a:xfrm>
          <a:prstGeom prst="rect">
            <a:avLst/>
          </a:prstGeom>
        </p:spPr>
      </p:pic>
    </p:spTree>
    <p:extLst>
      <p:ext uri="{BB962C8B-B14F-4D97-AF65-F5344CB8AC3E}">
        <p14:creationId xmlns:p14="http://schemas.microsoft.com/office/powerpoint/2010/main" val="321565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3059" name="Rectangle 3"/>
          <p:cNvSpPr>
            <a:spLocks noGrp="1" noChangeArrowheads="1"/>
          </p:cNvSpPr>
          <p:nvPr>
            <p:ph idx="1"/>
          </p:nvPr>
        </p:nvSpPr>
        <p:spPr>
          <a:xfrm>
            <a:off x="1988127" y="1848432"/>
            <a:ext cx="8229600" cy="4495800"/>
          </a:xfrm>
        </p:spPr>
        <p:txBody>
          <a:bodyPr>
            <a:noAutofit/>
          </a:bodyPr>
          <a:lstStyle/>
          <a:p>
            <a:pPr algn="ctr" eaLnBrk="1" hangingPunct="1">
              <a:buFontTx/>
              <a:buNone/>
              <a:defRPr/>
            </a:pPr>
            <a:r>
              <a:rPr lang="es-UY" sz="5400" dirty="0">
                <a:solidFill>
                  <a:srgbClr val="002060"/>
                </a:solidFill>
              </a:rPr>
              <a:t>3. Aceptando su potencial de liderazgo como un ciento por ciento, ¿cuál es el porcentaje que calcula usted haber alcanzado actualmente?</a:t>
            </a:r>
            <a:endParaRPr lang="en-US" sz="5400" dirty="0">
              <a:solidFill>
                <a:srgbClr val="002060"/>
              </a:solidFill>
            </a:endParaRPr>
          </a:p>
        </p:txBody>
      </p:sp>
    </p:spTree>
    <p:extLst>
      <p:ext uri="{BB962C8B-B14F-4D97-AF65-F5344CB8AC3E}">
        <p14:creationId xmlns:p14="http://schemas.microsoft.com/office/powerpoint/2010/main" val="579076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1822" y="0"/>
            <a:ext cx="10227734" cy="6762043"/>
          </a:xfrm>
          <a:prstGeom prst="rect">
            <a:avLst/>
          </a:prstGeom>
        </p:spPr>
      </p:pic>
    </p:spTree>
    <p:extLst>
      <p:ext uri="{BB962C8B-B14F-4D97-AF65-F5344CB8AC3E}">
        <p14:creationId xmlns:p14="http://schemas.microsoft.com/office/powerpoint/2010/main" val="4129340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12319" r="13043"/>
          <a:stretch/>
        </p:blipFill>
        <p:spPr>
          <a:xfrm>
            <a:off x="1524000" y="28434"/>
            <a:ext cx="9144000" cy="6829567"/>
          </a:xfrm>
          <a:prstGeom prst="rect">
            <a:avLst/>
          </a:prstGeom>
        </p:spPr>
      </p:pic>
      <p:sp>
        <p:nvSpPr>
          <p:cNvPr id="2" name="Title 1"/>
          <p:cNvSpPr>
            <a:spLocks noGrp="1"/>
          </p:cNvSpPr>
          <p:nvPr>
            <p:ph type="title"/>
          </p:nvPr>
        </p:nvSpPr>
        <p:spPr>
          <a:xfrm>
            <a:off x="1981200" y="685800"/>
            <a:ext cx="3200400" cy="3200400"/>
          </a:xfrm>
        </p:spPr>
        <p:txBody>
          <a:bodyPr rtlCol="0">
            <a:normAutofit/>
          </a:bodyPr>
          <a:lstStyle/>
          <a:p>
            <a:pPr fontAlgn="auto">
              <a:spcAft>
                <a:spcPts val="0"/>
              </a:spcAft>
              <a:defRPr/>
            </a:pPr>
            <a:r>
              <a:rPr lang="en-US" dirty="0">
                <a:solidFill>
                  <a:schemeClr val="bg1"/>
                </a:solidFill>
                <a:latin typeface="Berlin Sans FB" panose="020E0602020502020306" pitchFamily="34" charset="0"/>
              </a:rPr>
              <a:t>Si se siente solo en la cima, </a:t>
            </a:r>
            <a:endParaRPr lang="es-US" dirty="0">
              <a:solidFill>
                <a:schemeClr val="bg1"/>
              </a:solidFill>
              <a:latin typeface="Berlin Sans FB" panose="020E0602020502020306" pitchFamily="34" charset="0"/>
            </a:endParaRPr>
          </a:p>
        </p:txBody>
      </p:sp>
      <p:sp>
        <p:nvSpPr>
          <p:cNvPr id="5" name="Title 1"/>
          <p:cNvSpPr txBox="1">
            <a:spLocks/>
          </p:cNvSpPr>
          <p:nvPr/>
        </p:nvSpPr>
        <p:spPr bwMode="auto">
          <a:xfrm>
            <a:off x="1964140" y="3443216"/>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dirty="0">
                <a:solidFill>
                  <a:prstClr val="white"/>
                </a:solidFill>
                <a:latin typeface="Berlin Sans FB" panose="020E0602020502020306" pitchFamily="34" charset="0"/>
              </a:rPr>
              <a:t>no </a:t>
            </a:r>
            <a:r>
              <a:rPr lang="en-US" dirty="0" err="1">
                <a:solidFill>
                  <a:prstClr val="white"/>
                </a:solidFill>
                <a:latin typeface="Berlin Sans FB" panose="020E0602020502020306" pitchFamily="34" charset="0"/>
              </a:rPr>
              <a:t>está</a:t>
            </a:r>
            <a:r>
              <a:rPr lang="en-US" dirty="0">
                <a:solidFill>
                  <a:prstClr val="white"/>
                </a:solidFill>
                <a:latin typeface="Berlin Sans FB" panose="020E0602020502020306" pitchFamily="34" charset="0"/>
              </a:rPr>
              <a:t> </a:t>
            </a:r>
            <a:r>
              <a:rPr lang="en-US" dirty="0" err="1">
                <a:solidFill>
                  <a:prstClr val="white"/>
                </a:solidFill>
                <a:latin typeface="Berlin Sans FB" panose="020E0602020502020306" pitchFamily="34" charset="0"/>
              </a:rPr>
              <a:t>haciendo</a:t>
            </a:r>
            <a:r>
              <a:rPr lang="en-US" dirty="0">
                <a:solidFill>
                  <a:prstClr val="white"/>
                </a:solidFill>
                <a:latin typeface="Berlin Sans FB" panose="020E0602020502020306" pitchFamily="34" charset="0"/>
              </a:rPr>
              <a:t> </a:t>
            </a:r>
            <a:r>
              <a:rPr lang="en-US" dirty="0" err="1">
                <a:solidFill>
                  <a:prstClr val="white"/>
                </a:solidFill>
                <a:latin typeface="Berlin Sans FB" panose="020E0602020502020306" pitchFamily="34" charset="0"/>
              </a:rPr>
              <a:t>algo</a:t>
            </a:r>
            <a:r>
              <a:rPr lang="en-US" dirty="0">
                <a:solidFill>
                  <a:prstClr val="white"/>
                </a:solidFill>
                <a:latin typeface="Berlin Sans FB" panose="020E0602020502020306" pitchFamily="34" charset="0"/>
              </a:rPr>
              <a:t> </a:t>
            </a:r>
            <a:r>
              <a:rPr lang="en-US" dirty="0" err="1">
                <a:solidFill>
                  <a:prstClr val="white"/>
                </a:solidFill>
                <a:latin typeface="Berlin Sans FB" panose="020E0602020502020306" pitchFamily="34" charset="0"/>
              </a:rPr>
              <a:t>bien</a:t>
            </a:r>
            <a:endParaRPr lang="es-US" dirty="0">
              <a:solidFill>
                <a:prstClr val="white"/>
              </a:solidFill>
              <a:latin typeface="Berlin Sans FB" panose="020E0602020502020306" pitchFamily="34" charset="0"/>
            </a:endParaRPr>
          </a:p>
        </p:txBody>
      </p:sp>
    </p:spTree>
    <p:extLst>
      <p:ext uri="{BB962C8B-B14F-4D97-AF65-F5344CB8AC3E}">
        <p14:creationId xmlns:p14="http://schemas.microsoft.com/office/powerpoint/2010/main" val="176504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0053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2725" r="12460"/>
          <a:stretch/>
        </p:blipFill>
        <p:spPr>
          <a:xfrm>
            <a:off x="1524000" y="0"/>
            <a:ext cx="9125877" cy="6858000"/>
          </a:xfrm>
          <a:prstGeom prst="rect">
            <a:avLst/>
          </a:prstGeom>
        </p:spPr>
      </p:pic>
      <p:sp>
        <p:nvSpPr>
          <p:cNvPr id="29698" name="AutoShape 6" descr="data:image/jpg;base64,/9j/4AAQSkZJRgABAQAAAQABAAD/2wCEAAkGBhQSEBUUEBQUFBQUFBQUFBQVFRUUFBUUFBQVFBQUFRUXHCYeFxwjGRQUHy8gIycpLCwsFR4xNTAqNSYrLCkBCQoKDgwOFw8PGCocHBwpLCwpKSkpLCwpLCkpLCktKSk0LCksKSkpKSwpKS4pLCwpLCkuKSksLCwsKSkpKSopKf/AABEIAMIBAwMBIgACEQEDEQH/xAAbAAACAwEBAQAAAAAAAAAAAAABAgADBAUGB//EAEIQAAIBAgMDBwgJAQgDAAAAAAECAAMRBBIhBTFBEyJRYXGRsQYUMnKBocHRFSMzQlJigpLhJAdjg6KywtLwFlNz/8QAGAEBAQEBAQAAAAAAAAAAAAAAAAECAwT/xAArEQEAAgEDAQYGAwEAAAAAAAAAARECEiExEwMiQVFhsTJxgaHB0ZHh8EL/2gAMAwEAAhEDEQA/AO4qyxVgUSwCdGBVY4WACOBAgWOBIBGAgQLCFhEaAuWNaECG0BQIbRrSQBaS0NobQhbQ2htJaALSWhtJaALQWjWktAW0mWNaS0KS0Fo8loFdoCssgtCqyICJYRFIkFZEUiWERSIFREQiWkRCIFREkYiGFIolgEVRLFErIgRwIAIwEBgIwgEYSAgQiSEQJDJDKJaS0kMCSSSQiSSQwqSSSSAQySSoFpLQyQpZLQyQFgtGtBAW0BEYwQpDEMsMUyIrMRhLCIhhVRkjWklUAI4irHEMmEcRRHEg87tvG11xAFN8qZFNsqm7Etc3IvuAj0tqVbasD7BBtsfXfpHxmW8izLf9L1Okdwh+l6vSP2ic/PIzyo6I2xV6V/aIBtqr0r+3+Zzla8sWQtuG2qv5P2/zLU2vU45e4/Oc5V1l4gbTtd+he4/OKdtuOC9zfOZDJAoapiGcuK7oCdKYCFF4WFwTwvv4zVS2piNxameg5Dc9oDSvhPE7T8sqtPGcmqjIrKuUjnNfeQeF7yTNNcvYVcTjCSRiFUHcBSUgabtbkzr4XarBFFQZ3CgMwsoZram1tL9E59PURmB4So6Y2yPwHvEJ20v4W93znNAkIix0xtpOhu4fOMNrp+bu/mckiLKjsfTFPpP7TG+lafSf2n5ThGEQO39K0/xe5vlD9KUvxj3j4Th2iMsDuNtmiN9VB2sBNFKqrqGQhlOoINwR1GeVegOIno9lj6lPVkiZXZoIikRzFMorMQiWmI0Cq0kMkqgscRBHEMnEYRRHEDz22ftj1AeExZpt2p9s3s8BMwEhKtWkaWZZMphFQlitAacmXhA1LDeVB9I0AmpIrRMmsiLvgX3vOe+yqbVQ7U1LDcxAuLToKI2SYyi24lE3aGNeA/GQmWEMJLQCS8ohEUiR3sJQ1WEORJBeG8oIkMghtAQz0GBH1SeqPCcEiehwosi+qvgIU5imNFMBDEMsMQwKzJDaSFKscRFjiVDCOIgjiRHndofbP2/ASkCW44/Wt6xlcEpeTNBAYQSYoWGEQCENuEIjDT3wgwEzQAmFN8sSA6iStUCqWO4Ak+wXhAlWLwwdGXdmBF+2ZlqD0K2dFYfeAax36i+sFenmtqRYg6cbG9jJRpZVA6tYxEAlpLwERrSorrHT2zMdZqr7plLQLaR0lhMzirHzyotBjSpTGvCmqbj2T0VD0V9UeAnnDunpUGg7B4SKkBhgMoUysxzFMBJJDJCkWMIixxKhxGEQRxIPN4v7V/WPjKjDjnsXIF7FjYbzrunGrbWe4vQrDKc2gvfQi2nbJdLGE5cOzARMdLaimpkysG5IVCDbS/3bdOsGH21TZHazA0xdkYWYW6pbOnl5NZEImGttlVCkJUYOoYZVvYHp13y36TTmA6Gp6Kkc7XpHCLg6eXk1VDYd/wDEZG0Ey+eAhtfQuD1WgOPUZbm2Yc3rhNM+S+m+svo/OZ7mHZ+JDgMhuuo7t++EqW7jGMznH0xmu62QgMb+iTuBPCW1a6qMzEAdJIA75Gqk0jHxirWBJAIuLXHEX3XHCU4iqLpfQlxYdPTaEaZBFNQQ54CVEuJmajeanbSV5oRUtAS0CDPDmlEtCIAYbwAx09k9QJ5ienMKEEMWApiGOYhkCySGSVVQjiVrHEIsEYSsGODIPM1tWb1j4zk0cQxxlVSTlWmlhwBPG06r+ke0zk4ai3nVdiDYrTANjY2GtjxiW8arL5Ept/XVTvy0F7eBsJz6mK5XzmqAUC0uTyn0iTxbunYwdA+cVWI0KoAbdA4TlY/DsPPQFPOWmw0OvTbpmZejGYv6R+HU2Dig9BLBhlCqcwtchRqOkdcoxKGnixVZSyGnkBAzFCDc6dfxl/0qlEIjh7hE3IxHo24dksGMcV8jD6t1ujAbmAuQx/7wl8HOImMpmtpslUo1OrUQ3JQg+wcRwMFUg0VS12ZFyi3Vob8Jg5W6YqoAVRgAt9LlRYtadzC+gvqr4CI3XLuR9fwD1+TRc3Si+0kD+Zk2NcLXRdCtSpl6swuvvlmMGepTXgpLn9IsvvMrwWYVKpy2LBSBffYEb5UxjuT5zv8Adl2K9A4c0KhC1GJFQNoxe5swJ3kaW7Iu1cDyXmqVmL0ELB2IIF/uZrcANOwGa9qJTqYdmqKL5bDTnB+AB375bRx2VaFLELflUALNqMw3KwI3nTvmK8Ha5mdUXzNx9PBamz1fELiKVQWylXynMHFubqDYW07hE2qP6nCj89Q9yCZsNhVpY4LhxZDTY1VF8qkeieo7u+bccL4vD9Qqn/KIc6rKPlPtKeUGGL0xlNqiHlKfSSmpA6dJj2lj+VpYZl+/XpadB1uO+827U+2w2tvrHPaMmsx0cGqYk0W0RmXEUeplPPUfLoiV7Ooxi/Df9/tbs4F6tZ2JOWo1NRfQKttw6b8ZowGHdQwY3AY5NbnL1zNsHVK2p1r1dejd0w+T+Kd1qCo2cpVZA1gLhbdE1DHaX3vSnSyzl4OqzYuspc2RUsl9NVFyB/3fOxaecweEZ8VisrlWBADDW1wbacbDwiWeyiKyvya8DWqM1egzXemAUqWF7OLrcbrjSW7PxbvhxcfWg5G03MDvI7Jm8maRSpiEqHNUV1zVPxAjm9nHvmnBG2KrqN1qbfqI1MkOmUR3tuKl06Y1XtXxE9KZ5ql6S+uv+oT0hmnmSAwM4Er5cShjFMIaKYUt5ICZIHK2Tthaw0IzDhe9+sTpgz5DsrDXrUwCRd11BsdWHRPrgMkSiwRrxAYWOnsgeTpA52v06Rq6kjmEA5lJJ15oN2HtGntlB2goqine7MCbAXsB95jwEvbq38L7rwK9o4krRZ6drgXXiNSPgYmJxdRMrWU07LnGuYE72HC27STEKTTOex6QL2hxFBnIW9k0JA3m3AmHTDTUWK4l2q1FW1lVSunE779MqxderTR2uhIC5BY7ywBza9cSgTy9S1rc0Nff6OloPKNj5s9vyj/MJGqjVEVG9DtHaFSlZ8itSsufU51J3kDcRumjz+1daZAyvTzIekg6jusZzPKB6l0pmwo1GpozffuTqOoaS3bR3Gno+HKuON1YWI7N0lt49nGVbc3/AF93QTGhqzIB6Cgs3Qx3L3Sed/XmnbUUw9+02tM2xgELIdajAVah/M50XuiUGvjq3VSpjvsZbYnGImY8obcVWcEBaWcb7hlGvYZbg8U1U5alBkA5wZirDMCLWtx+Uq2y5XD1CDY5DYg2INt4mvZV+RS5uci3J33yjfHikTGi692haYBJAAJ1J6e2ZsfXpUrVauhW4U6k87eAB0zUZzdtUsxoD++U92sSz2e+UWOIxlE1KBqZlZgWpXBABYAWbgDqNDLH5KrWym/KYchuj0l943TL5UC6Uh04il8Zl2njQtfl0uOSfkK46UNird59wmbdscdURMX4rsQlFHr2JUlAatr2GYHnjTfbomzZmFppSUUvRIzA8Tm1ub8Zw9qHnY0/3dIA9RW1xO9s/SjT/wDmn+kSwx2kVjz5ey7zhQwTMMxBIW+pA4znYfZ+StWZatmqgnLYXU7g9r62g2wtuTqjfSe/6W0YTThsMBUepe5e2ttygaAdUqR3cbvn3NsvZoohucXdzmd23sfhxjUMHlq1Kl/Ty6dGUWmkHrgLy0xOeW/qNE2dfWXxnUrbRss4terlGbo1lVHFZxrDDpPjiZlr4huEoatwimtA7ezMXmFjvm4meWpbTFM3m/Z+2eUMlrEuveSJnklV8r8l6ufFUxlIs4JOhAC6/CfUlM+QbF2mtJs2ZQe2ezwvl7h1QmpUFx90aseySGfF68GYdvYxqWGqMhUOFspbcGYhQT339k87jfK5Dlam4KtbKb2vfhbpmPGeUArslJ9VDcow33yghAf1EH9MtkTuq8nsC1NL1GLO/OOgG/UX0vf3CdtTMVGrNSPIqYlMylRxt4y9ZRmjh5TwplFB0aqy5SXKlQb20Fjf3zPtHDVa1EowQMWQixNrA3N79k3pUufaR3S1Yb6k81uw7dwzVaYCekKiMLm246+Msp0jy9RzbKyoF67b5qKwrFJGcxFMGDw7DE1nI5rBApuNbDXThJgsKwxVdyOawphTprlGs6GWSKJzmf4pm8oKBfDuFvew3b940mrZVcFABwAHunL8pMXai6o1mym2tvfOF/Z+z8q+diFtuJ3t0gdgnO92v+ae/nO2wSvJuFLBHDMF1a3SBOiJUxIYG1+F+gbzr7BNs4zpm3N2nUz1aNNVYkOtVjbRVF956ZXgcKKhxSsNHqsp/aNZ3IjRTfVrGoj/AFvJV6n9HVpuPrKVqTG28BhkN+OhncGOpoAjOqkKuhIBtbSaq1IG+gN9+7Xtlb4ZW9JFJ6SoJ98UuXaY5cwy7aa2Hc/l09tpowxACj8q+H8GWVsOGXKwuDpaVBCKo05gQa/muRbu8ZXPV3dPq0xWELdsUmGFG0T9S3Z8ROVgq9jOltQ/Ut7PEThU6tpmR1y92lpTS85QxkJ2wRJY2LSBazTRgTap0ATifSZLXi4jaxPo6dcllvQYnavPNjpJPIvXYneZI1M24mFwanmsLjusZ0dn4RaVQOOdYEAMARroeExYbMDqQRY8LGbExAjVUtSv2lgaNUlsgViLXXm+2w0vOdhtnInDMekzZVxA4SlXkyyhLkxwo3qzqfysR7t0FXltMtd7Dpt8LRhVgzzMStrztDFH7yH9y+Gk0U9p4g6HIP1N/wAZjWtHGIlmVuGta+JJ5rUl1vuY/KN9IYi9jUUeqn/ImZ1xkrOJ1mdUk5Q2VcdiOFa3+GkentbELvem/ahXXtVphOKg5ea17MW6lDbWIvzhRYdAzqe83E5+0/KmqFKtR9Fgxa91sGBCkgWPARBi5n2pXvSYdNvERGd7LE7kfy1zLapRVhu/gaTRsryxoU9OQ39hPZqJ51sNcDra3ujnAZKig68dI0426zlMbPd0/wC0KluFKp1AAHd1S2l5coT9lVH6SZ5Iraoh7fCbRUO+JypiZiHpqPlvQNwVrLY/+pjfr5t5e3lXh95Zh20qg/2zyZxRiGsTJ1GdT1DeVmFJ+2UdoceKy3/yjD2+3p988czGQoD6QB7ReXqJqe0TyioG1q9M/qWMu36BOlan+5RPEJZb207O6QgHeAe0COoanvPpOkd1Smf1L844xKfiU9hBnz0U1/Cv7REOGpn7i9wjqLb3G28WooklgBccR+ITzR2inFl7xOcKCDcq9wiNTF/RHcJOoky6f0glvSXvEofaiX1Yd4mLIOgdwivhlO8DThYDXrjWRLWm0VOoI6tYr7SQb2HfMjUlH3R3RktbcJLFp2kn4hJKs3UO6SLXYpckdcAEz0sQT9068dPjGbF5d4buly5JhoEYGYzjtLqrH2aSHaQA1BDdFpmpSpbSIck51Lad2sQbk2t4WvNJxDcEbvEVMFLyto4mfzg21RuzQ/GK2OIHoNfhp8pKkptEhEyU8S5Hoe+2vtEYVX4oP3CSimu14bTHylTgg9rSxHqcVUe0n4RSUvySjaLfVntHjGPKcCo9h+cy47Pk5xU6jcCPfeWI3WI3IU5oiA88XMUK2l24cAJViEPSfdO8cOs8umKwaotuGabC04OzKZNTViNDuM6xw9/vP7DOOUbueXK/LDaUDBfnqfu/iE4EWsbntZvnM7M1C0xZV9GL+b2M3zjNgV3antLH4xsUJIvvEAcDiO8RVwCDcq91/GK+AU/dXtsI2NjNiEuOcNTbeOEPKp+Je8RVwKA3Ci/ZG81T8K9wjY2A1l4Ed4lRxaDey94lvm69C9wkGGUbgO4RsuynzpDuYGV+eC+gY9imbAsVpbg2ZnrngjHuHjFNRsp5ttOLD4TSREIixzuVq/hPcD77wzoXkmtXotsYw195YdhtHGBUHW7esSY1JSON+2Wy5TusmyyGmDvEEgaYZUPTHLLYcGJPuE2ATJccqOnIfGarxIYCMoihpM8yLLCMsqDRwZA5YQ55XDCLM0ybS9AesPjNFpl2gNF9YeBlx5ax5IWsR1CZ8VUzNeX1Br7Jmb0p6Ija3SfiW7PX6w+qfETpic7A/aHs+InSE4Zzuz2kd5M0maKYTMOdCGMhYxOUkJgNATAbyWhREhgywEShSYbwlICsAAxSY1tIMsoWRhIyxALwqGSAiGBQscSSTplys8mEg3ySTCKG+1/R/umkSSSyGEYSSTIIjCSSSQywySSBxMu09y+sPAySS48rjyoqb/ZM7ekOySSemPhdJ+Jo2f8AaN2fEToPJJPPnyznyiwtJJMsEgEEkCwRJJIDwGCSBGiEwyShL6RCdZJIUYhkklCXhkkmx//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s-US" altLang="en-US">
              <a:solidFill>
                <a:prstClr val="black"/>
              </a:solidFill>
              <a:cs typeface="Arial" charset="0"/>
            </a:endParaRPr>
          </a:p>
        </p:txBody>
      </p:sp>
      <p:sp>
        <p:nvSpPr>
          <p:cNvPr id="8" name="Title 1"/>
          <p:cNvSpPr txBox="1">
            <a:spLocks/>
          </p:cNvSpPr>
          <p:nvPr/>
        </p:nvSpPr>
        <p:spPr>
          <a:xfrm>
            <a:off x="6203240" y="4267200"/>
            <a:ext cx="4361028" cy="2590800"/>
          </a:xfrm>
          <a:prstGeom prst="rect">
            <a:avLst/>
          </a:prstGeom>
        </p:spPr>
        <p:txBody>
          <a:bodyPr anchor="ctr">
            <a:normAutofit fontScale="55000" lnSpcReduction="20000"/>
          </a:bodyPr>
          <a:lstStyle/>
          <a:p>
            <a:pPr marL="742950" indent="-742950" algn="ctr">
              <a:spcBef>
                <a:spcPct val="0"/>
              </a:spcBef>
              <a:defRPr/>
            </a:pPr>
            <a:endParaRPr lang="es-US" sz="3600" b="1" dirty="0">
              <a:ln w="11430"/>
              <a:solidFill>
                <a:prstClr val="white"/>
              </a:solidFill>
              <a:effectLst>
                <a:outerShdw dist="39000" sx="1000" sy="1000" algn="tl">
                  <a:srgbClr val="000000"/>
                </a:outerShdw>
              </a:effectLst>
              <a:cs typeface="Arial" charset="0"/>
            </a:endParaRP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Piensan verticalmente</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Se enfocan en las posiciones</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Valoran la competencia</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Buscan poder</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Edifican su imagen</a:t>
            </a:r>
          </a:p>
          <a:p>
            <a:pPr marL="742950" indent="-742950" algn="ctr">
              <a:spcBef>
                <a:spcPct val="0"/>
              </a:spcBef>
              <a:defRPr/>
            </a:pPr>
            <a:endParaRPr lang="es-US" sz="3600" b="1" dirty="0">
              <a:ln w="11430"/>
              <a:solidFill>
                <a:prstClr val="white"/>
              </a:solidFill>
              <a:effectLst>
                <a:outerShdw dist="39000" sx="1000" sy="1000" algn="tl">
                  <a:srgbClr val="000000"/>
                </a:outerShdw>
              </a:effectLst>
              <a:cs typeface="Arial" charset="0"/>
            </a:endParaRPr>
          </a:p>
        </p:txBody>
      </p:sp>
      <p:sp>
        <p:nvSpPr>
          <p:cNvPr id="7" name="Title 1"/>
          <p:cNvSpPr>
            <a:spLocks noGrp="1"/>
          </p:cNvSpPr>
          <p:nvPr>
            <p:ph type="title"/>
          </p:nvPr>
        </p:nvSpPr>
        <p:spPr>
          <a:xfrm>
            <a:off x="1969590" y="268408"/>
            <a:ext cx="8763000" cy="1143000"/>
          </a:xfrm>
        </p:spPr>
        <p:txBody>
          <a:bodyPr rtlCol="0">
            <a:normAutofit fontScale="90000"/>
            <a:scene3d>
              <a:camera prst="orthographicFront"/>
              <a:lightRig rig="soft" dir="t">
                <a:rot lat="0" lon="0" rev="10800000"/>
              </a:lightRig>
            </a:scene3d>
            <a:sp3d>
              <a:bevelT w="27940" h="12700"/>
              <a:contourClr>
                <a:srgbClr val="DDDDDD"/>
              </a:contourClr>
            </a:sp3d>
          </a:bodyPr>
          <a:lstStyle/>
          <a:p>
            <a:pPr fontAlgn="auto">
              <a:spcAft>
                <a:spcPts val="0"/>
              </a:spcAft>
              <a:defRPr/>
            </a:pPr>
            <a:r>
              <a:rPr lang="en-US" sz="4000" b="1" spc="150" dirty="0">
                <a:ln w="11430"/>
                <a:solidFill>
                  <a:srgbClr val="FFC000"/>
                </a:solidFill>
                <a:effectLst>
                  <a:outerShdw blurRad="25400" algn="tl" rotWithShape="0">
                    <a:srgbClr val="000000">
                      <a:alpha val="43000"/>
                    </a:srgbClr>
                  </a:outerShdw>
                </a:effectLst>
              </a:rPr>
              <a:t>Sea un instrumento de conexión, y no tan solo alguien que asciende	</a:t>
            </a:r>
            <a:endParaRPr lang="es-US" sz="4000" b="1" spc="150" dirty="0">
              <a:ln w="11430"/>
              <a:solidFill>
                <a:srgbClr val="FFC000"/>
              </a:solidFill>
              <a:effectLst>
                <a:outerShdw blurRad="25400" algn="tl" rotWithShape="0">
                  <a:srgbClr val="000000">
                    <a:alpha val="43000"/>
                  </a:srgbClr>
                </a:outerShdw>
              </a:effectLst>
            </a:endParaRPr>
          </a:p>
        </p:txBody>
      </p:sp>
      <p:sp>
        <p:nvSpPr>
          <p:cNvPr id="10" name="Title 1"/>
          <p:cNvSpPr txBox="1">
            <a:spLocks/>
          </p:cNvSpPr>
          <p:nvPr/>
        </p:nvSpPr>
        <p:spPr>
          <a:xfrm>
            <a:off x="1711420" y="4267200"/>
            <a:ext cx="4290256" cy="2590800"/>
          </a:xfrm>
          <a:prstGeom prst="rect">
            <a:avLst/>
          </a:prstGeom>
        </p:spPr>
        <p:txBody>
          <a:bodyPr anchor="ctr">
            <a:normAutofit fontScale="55000" lnSpcReduction="20000"/>
          </a:bodyPr>
          <a:lstStyle/>
          <a:p>
            <a:pPr marL="742950" indent="-742950" algn="ctr">
              <a:spcBef>
                <a:spcPct val="0"/>
              </a:spcBef>
              <a:defRPr/>
            </a:pPr>
            <a:endParaRPr lang="es-US" sz="3600" b="1" dirty="0">
              <a:ln w="11430"/>
              <a:solidFill>
                <a:prstClr val="white"/>
              </a:solidFill>
              <a:effectLst>
                <a:outerShdw dist="39000" sx="1000" sy="1000" algn="tl">
                  <a:srgbClr val="000000"/>
                </a:outerShdw>
              </a:effectLst>
              <a:cs typeface="Arial" charset="0"/>
            </a:endParaRP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Piensan horizontalmente</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Se enfocan en las relaciones</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Valoran la cooperación</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Buscan asociaciones</a:t>
            </a:r>
          </a:p>
          <a:p>
            <a:pPr marL="742950" indent="-342900">
              <a:lnSpc>
                <a:spcPct val="150000"/>
              </a:lnSpc>
              <a:spcBef>
                <a:spcPct val="0"/>
              </a:spcBef>
              <a:buFont typeface="Wingdings" pitchFamily="2" charset="2"/>
              <a:buChar char="Ø"/>
              <a:defRPr/>
            </a:pPr>
            <a:r>
              <a:rPr lang="en-US" sz="3600" b="1" dirty="0">
                <a:ln w="11430"/>
                <a:solidFill>
                  <a:prstClr val="white"/>
                </a:solidFill>
                <a:effectLst>
                  <a:outerShdw dist="39000" sx="1000" sy="1000" algn="tl">
                    <a:srgbClr val="000000"/>
                  </a:outerShdw>
                </a:effectLst>
                <a:cs typeface="Arial" charset="0"/>
              </a:rPr>
              <a:t>Edifican un consenso</a:t>
            </a:r>
          </a:p>
          <a:p>
            <a:pPr marL="742950" indent="-742950" algn="ctr">
              <a:spcBef>
                <a:spcPct val="0"/>
              </a:spcBef>
              <a:defRPr/>
            </a:pPr>
            <a:endParaRPr lang="es-US" sz="3600" b="1" dirty="0">
              <a:ln w="11430"/>
              <a:solidFill>
                <a:prstClr val="white"/>
              </a:solidFill>
              <a:effectLst>
                <a:outerShdw dist="39000" sx="1000" sy="1000" algn="tl">
                  <a:srgbClr val="000000"/>
                </a:outerShdw>
              </a:effectLst>
              <a:cs typeface="Arial" charset="0"/>
            </a:endParaRPr>
          </a:p>
        </p:txBody>
      </p:sp>
    </p:spTree>
    <p:extLst>
      <p:ext uri="{BB962C8B-B14F-4D97-AF65-F5344CB8AC3E}">
        <p14:creationId xmlns:p14="http://schemas.microsoft.com/office/powerpoint/2010/main" val="26085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778" name="Picture 3" descr="banner-general_titulo_pr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9"/>
            <a:ext cx="91440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Rectangle 4"/>
          <p:cNvSpPr>
            <a:spLocks noGrp="1" noChangeArrowheads="1"/>
          </p:cNvSpPr>
          <p:nvPr>
            <p:ph type="title"/>
          </p:nvPr>
        </p:nvSpPr>
        <p:spPr>
          <a:xfrm>
            <a:off x="3575050" y="866776"/>
            <a:ext cx="7092950" cy="1122363"/>
          </a:xfrm>
        </p:spPr>
        <p:txBody>
          <a:bodyPr/>
          <a:lstStyle/>
          <a:p>
            <a:pPr eaLnBrk="1" hangingPunct="1"/>
            <a:r>
              <a:rPr lang="es-BO" altLang="es-CO" sz="4800" b="0" u="sng">
                <a:solidFill>
                  <a:srgbClr val="990000"/>
                </a:solidFill>
              </a:rPr>
              <a:t>RELACIONARSE INTENSAMENTE</a:t>
            </a:r>
            <a:r>
              <a:rPr lang="es-BO" altLang="es-CO" sz="4800" b="0">
                <a:solidFill>
                  <a:srgbClr val="996633"/>
                </a:solidFill>
              </a:rPr>
              <a:t> </a:t>
            </a:r>
            <a:r>
              <a:rPr lang="es-BO" altLang="es-CO" sz="4800" b="0" i="1">
                <a:solidFill>
                  <a:schemeClr val="tx1"/>
                </a:solidFill>
                <a:latin typeface="Arial Narrow" panose="020B0606020202030204" pitchFamily="34" charset="0"/>
              </a:rPr>
              <a:t>con los demás</a:t>
            </a:r>
            <a:endParaRPr lang="es-ES" altLang="es-CO" sz="4800" b="0" i="1">
              <a:solidFill>
                <a:schemeClr val="tx1"/>
              </a:solidFill>
              <a:latin typeface="Arial Narrow" panose="020B0606020202030204" pitchFamily="34" charset="0"/>
            </a:endParaRPr>
          </a:p>
        </p:txBody>
      </p:sp>
      <p:grpSp>
        <p:nvGrpSpPr>
          <p:cNvPr id="189446" name="Group 6"/>
          <p:cNvGrpSpPr>
            <a:grpSpLocks/>
          </p:cNvGrpSpPr>
          <p:nvPr/>
        </p:nvGrpSpPr>
        <p:grpSpPr bwMode="auto">
          <a:xfrm>
            <a:off x="4805364" y="2373313"/>
            <a:ext cx="1939925" cy="3916362"/>
            <a:chOff x="2180" y="941"/>
            <a:chExt cx="1222" cy="2467"/>
          </a:xfrm>
        </p:grpSpPr>
        <p:sp>
          <p:nvSpPr>
            <p:cNvPr id="75799" name="Freeform 7"/>
            <p:cNvSpPr>
              <a:spLocks/>
            </p:cNvSpPr>
            <p:nvPr/>
          </p:nvSpPr>
          <p:spPr bwMode="auto">
            <a:xfrm>
              <a:off x="2544" y="1440"/>
              <a:ext cx="678" cy="1968"/>
            </a:xfrm>
            <a:custGeom>
              <a:avLst/>
              <a:gdLst>
                <a:gd name="T0" fmla="*/ 0 w 1358"/>
                <a:gd name="T1" fmla="*/ 1020 h 3797"/>
                <a:gd name="T2" fmla="*/ 169 w 1358"/>
                <a:gd name="T3" fmla="*/ 1020 h 3797"/>
                <a:gd name="T4" fmla="*/ 339 w 1358"/>
                <a:gd name="T5" fmla="*/ 1020 h 3797"/>
                <a:gd name="T6" fmla="*/ 254 w 1358"/>
                <a:gd name="T7" fmla="*/ 510 h 3797"/>
                <a:gd name="T8" fmla="*/ 169 w 1358"/>
                <a:gd name="T9" fmla="*/ 0 h 3797"/>
                <a:gd name="T10" fmla="*/ 85 w 1358"/>
                <a:gd name="T11" fmla="*/ 510 h 3797"/>
                <a:gd name="T12" fmla="*/ 0 w 1358"/>
                <a:gd name="T13" fmla="*/ 1020 h 3797"/>
                <a:gd name="T14" fmla="*/ 0 w 1358"/>
                <a:gd name="T15" fmla="*/ 1020 h 3797"/>
                <a:gd name="T16" fmla="*/ 0 w 1358"/>
                <a:gd name="T17" fmla="*/ 1020 h 3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8" h="3797">
                  <a:moveTo>
                    <a:pt x="0" y="3797"/>
                  </a:moveTo>
                  <a:lnTo>
                    <a:pt x="680" y="3797"/>
                  </a:lnTo>
                  <a:lnTo>
                    <a:pt x="1358" y="3797"/>
                  </a:lnTo>
                  <a:lnTo>
                    <a:pt x="1020" y="1899"/>
                  </a:lnTo>
                  <a:lnTo>
                    <a:pt x="680" y="0"/>
                  </a:lnTo>
                  <a:lnTo>
                    <a:pt x="340" y="1899"/>
                  </a:lnTo>
                  <a:lnTo>
                    <a:pt x="0" y="3797"/>
                  </a:lnTo>
                  <a:close/>
                </a:path>
              </a:pathLst>
            </a:custGeom>
            <a:solidFill>
              <a:srgbClr val="FFFF00"/>
            </a:solidFill>
            <a:ln w="9525">
              <a:solidFill>
                <a:srgbClr val="F2F800"/>
              </a:solidFill>
              <a:round/>
              <a:headEnd/>
              <a:tailEnd/>
            </a:ln>
          </p:spPr>
          <p:txBody>
            <a:bodyPr/>
            <a:lstStyle/>
            <a:p>
              <a:pPr eaLnBrk="0" fontAlgn="base" hangingPunct="0">
                <a:spcBef>
                  <a:spcPct val="0"/>
                </a:spcBef>
                <a:spcAft>
                  <a:spcPct val="0"/>
                </a:spcAft>
              </a:pPr>
              <a:endParaRPr lang="es-CO">
                <a:solidFill>
                  <a:srgbClr val="000000"/>
                </a:solidFill>
                <a:latin typeface="Arial" panose="020B0604020202020204" pitchFamily="34" charset="0"/>
              </a:endParaRPr>
            </a:p>
          </p:txBody>
        </p:sp>
        <p:sp>
          <p:nvSpPr>
            <p:cNvPr id="189448" name="Rectangle 8"/>
            <p:cNvSpPr>
              <a:spLocks noChangeArrowheads="1"/>
            </p:cNvSpPr>
            <p:nvPr/>
          </p:nvSpPr>
          <p:spPr bwMode="auto">
            <a:xfrm>
              <a:off x="2180" y="941"/>
              <a:ext cx="122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lnSpc>
                  <a:spcPct val="80000"/>
                </a:lnSpc>
                <a:spcBef>
                  <a:spcPct val="0"/>
                </a:spcBef>
                <a:spcAft>
                  <a:spcPct val="0"/>
                </a:spcAft>
                <a:defRPr/>
              </a:pPr>
              <a:r>
                <a:rPr lang="es-BO" altLang="es-CO" sz="2000">
                  <a:solidFill>
                    <a:srgbClr val="000000"/>
                  </a:solidFill>
                  <a:effectLst>
                    <a:outerShdw blurRad="38100" dist="38100" dir="2700000" algn="tl">
                      <a:srgbClr val="C0C0C0"/>
                    </a:outerShdw>
                  </a:effectLst>
                </a:rPr>
                <a:t>Grado de</a:t>
              </a:r>
            </a:p>
            <a:p>
              <a:pPr algn="ctr" eaLnBrk="0" fontAlgn="base" hangingPunct="0">
                <a:lnSpc>
                  <a:spcPct val="80000"/>
                </a:lnSpc>
                <a:spcBef>
                  <a:spcPct val="0"/>
                </a:spcBef>
                <a:spcAft>
                  <a:spcPct val="0"/>
                </a:spcAft>
                <a:defRPr/>
              </a:pPr>
              <a:r>
                <a:rPr lang="es-BO" altLang="es-CO" sz="2000" b="1" u="sng">
                  <a:solidFill>
                    <a:srgbClr val="663300"/>
                  </a:solidFill>
                  <a:effectLst>
                    <a:outerShdw blurRad="38100" dist="38100" dir="2700000" algn="tl">
                      <a:srgbClr val="C0C0C0"/>
                    </a:outerShdw>
                  </a:effectLst>
                </a:rPr>
                <a:t>transparencia</a:t>
              </a:r>
              <a:endParaRPr lang="es-BO" altLang="es-CO" sz="2400" u="sng">
                <a:solidFill>
                  <a:srgbClr val="663300"/>
                </a:solidFill>
                <a:effectLst>
                  <a:outerShdw blurRad="38100" dist="38100" dir="2700000" algn="tl">
                    <a:srgbClr val="C0C0C0"/>
                  </a:outerShdw>
                </a:effectLst>
              </a:endParaRPr>
            </a:p>
          </p:txBody>
        </p:sp>
      </p:grpSp>
      <p:grpSp>
        <p:nvGrpSpPr>
          <p:cNvPr id="189449" name="Group 9"/>
          <p:cNvGrpSpPr>
            <a:grpSpLocks/>
          </p:cNvGrpSpPr>
          <p:nvPr/>
        </p:nvGrpSpPr>
        <p:grpSpPr bwMode="auto">
          <a:xfrm>
            <a:off x="6721475" y="2322513"/>
            <a:ext cx="1423988" cy="3814762"/>
            <a:chOff x="3387" y="909"/>
            <a:chExt cx="897" cy="2403"/>
          </a:xfrm>
        </p:grpSpPr>
        <p:sp>
          <p:nvSpPr>
            <p:cNvPr id="75797" name="Freeform 10"/>
            <p:cNvSpPr>
              <a:spLocks/>
            </p:cNvSpPr>
            <p:nvPr/>
          </p:nvSpPr>
          <p:spPr bwMode="auto">
            <a:xfrm>
              <a:off x="3504" y="1392"/>
              <a:ext cx="679" cy="1920"/>
            </a:xfrm>
            <a:custGeom>
              <a:avLst/>
              <a:gdLst>
                <a:gd name="T0" fmla="*/ 339 w 1359"/>
                <a:gd name="T1" fmla="*/ 0 h 3796"/>
                <a:gd name="T2" fmla="*/ 170 w 1359"/>
                <a:gd name="T3" fmla="*/ 0 h 3796"/>
                <a:gd name="T4" fmla="*/ 0 w 1359"/>
                <a:gd name="T5" fmla="*/ 0 h 3796"/>
                <a:gd name="T6" fmla="*/ 85 w 1359"/>
                <a:gd name="T7" fmla="*/ 486 h 3796"/>
                <a:gd name="T8" fmla="*/ 170 w 1359"/>
                <a:gd name="T9" fmla="*/ 971 h 3796"/>
                <a:gd name="T10" fmla="*/ 255 w 1359"/>
                <a:gd name="T11" fmla="*/ 486 h 3796"/>
                <a:gd name="T12" fmla="*/ 339 w 1359"/>
                <a:gd name="T13" fmla="*/ 0 h 3796"/>
                <a:gd name="T14" fmla="*/ 339 w 1359"/>
                <a:gd name="T15" fmla="*/ 0 h 3796"/>
                <a:gd name="T16" fmla="*/ 339 w 1359"/>
                <a:gd name="T17" fmla="*/ 0 h 37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9" h="3796">
                  <a:moveTo>
                    <a:pt x="1359" y="0"/>
                  </a:moveTo>
                  <a:lnTo>
                    <a:pt x="680" y="0"/>
                  </a:lnTo>
                  <a:lnTo>
                    <a:pt x="0" y="0"/>
                  </a:lnTo>
                  <a:lnTo>
                    <a:pt x="340" y="1899"/>
                  </a:lnTo>
                  <a:lnTo>
                    <a:pt x="680" y="3796"/>
                  </a:lnTo>
                  <a:lnTo>
                    <a:pt x="1020" y="1899"/>
                  </a:lnTo>
                  <a:lnTo>
                    <a:pt x="1359" y="0"/>
                  </a:lnTo>
                </a:path>
              </a:pathLst>
            </a:custGeom>
            <a:solidFill>
              <a:srgbClr val="33CC33"/>
            </a:solidFill>
            <a:ln w="3175">
              <a:solidFill>
                <a:srgbClr val="33CC33"/>
              </a:solidFill>
              <a:prstDash val="solid"/>
              <a:round/>
              <a:headEnd/>
              <a:tailEnd/>
            </a:ln>
          </p:spPr>
          <p:txBody>
            <a:bodyPr/>
            <a:lstStyle/>
            <a:p>
              <a:pPr eaLnBrk="0" fontAlgn="base" hangingPunct="0">
                <a:spcBef>
                  <a:spcPct val="0"/>
                </a:spcBef>
                <a:spcAft>
                  <a:spcPct val="0"/>
                </a:spcAft>
              </a:pPr>
              <a:endParaRPr lang="es-CO">
                <a:solidFill>
                  <a:srgbClr val="000000"/>
                </a:solidFill>
                <a:latin typeface="Arial" panose="020B0604020202020204" pitchFamily="34" charset="0"/>
              </a:endParaRPr>
            </a:p>
          </p:txBody>
        </p:sp>
        <p:sp>
          <p:nvSpPr>
            <p:cNvPr id="189451" name="Text Box 11"/>
            <p:cNvSpPr txBox="1">
              <a:spLocks noChangeArrowheads="1"/>
            </p:cNvSpPr>
            <p:nvPr/>
          </p:nvSpPr>
          <p:spPr bwMode="auto">
            <a:xfrm>
              <a:off x="3387" y="909"/>
              <a:ext cx="89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s-BO" altLang="es-CO" sz="2000">
                  <a:solidFill>
                    <a:srgbClr val="000000"/>
                  </a:solidFill>
                  <a:effectLst>
                    <a:outerShdw blurRad="38100" dist="38100" dir="2700000" algn="tl">
                      <a:srgbClr val="C0C0C0"/>
                    </a:outerShdw>
                  </a:effectLst>
                </a:rPr>
                <a:t>Número</a:t>
              </a:r>
              <a:r>
                <a:rPr lang="en-US" altLang="es-CO" sz="2000">
                  <a:solidFill>
                    <a:srgbClr val="000000"/>
                  </a:solidFill>
                  <a:effectLst>
                    <a:outerShdw blurRad="38100" dist="38100" dir="2700000" algn="tl">
                      <a:srgbClr val="C0C0C0"/>
                    </a:outerShdw>
                  </a:effectLst>
                </a:rPr>
                <a:t> de</a:t>
              </a:r>
            </a:p>
            <a:p>
              <a:pPr algn="ctr" eaLnBrk="0" fontAlgn="base" hangingPunct="0">
                <a:spcBef>
                  <a:spcPct val="0"/>
                </a:spcBef>
                <a:spcAft>
                  <a:spcPct val="0"/>
                </a:spcAft>
                <a:defRPr/>
              </a:pPr>
              <a:r>
                <a:rPr lang="en-US" altLang="es-CO" sz="2000" b="1" u="sng">
                  <a:solidFill>
                    <a:srgbClr val="663300"/>
                  </a:solidFill>
                  <a:effectLst>
                    <a:outerShdw blurRad="38100" dist="38100" dir="2700000" algn="tl">
                      <a:srgbClr val="C0C0C0"/>
                    </a:outerShdw>
                  </a:effectLst>
                </a:rPr>
                <a:t>personas</a:t>
              </a:r>
            </a:p>
          </p:txBody>
        </p:sp>
      </p:grpSp>
      <p:sp>
        <p:nvSpPr>
          <p:cNvPr id="189452" name="Text Box 12"/>
          <p:cNvSpPr txBox="1">
            <a:spLocks noChangeArrowheads="1"/>
          </p:cNvSpPr>
          <p:nvPr/>
        </p:nvSpPr>
        <p:spPr bwMode="auto">
          <a:xfrm>
            <a:off x="2495551" y="3135313"/>
            <a:ext cx="9826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s-BO" altLang="es-CO" sz="2800" u="sng">
                <a:solidFill>
                  <a:srgbClr val="990000"/>
                </a:solidFill>
                <a:latin typeface="Bernard MT Condensed" panose="02050806060905020404" pitchFamily="18" charset="0"/>
              </a:rPr>
              <a:t>Cliché</a:t>
            </a:r>
          </a:p>
        </p:txBody>
      </p:sp>
      <p:sp>
        <p:nvSpPr>
          <p:cNvPr id="189453" name="Text Box 13"/>
          <p:cNvSpPr txBox="1">
            <a:spLocks noChangeArrowheads="1"/>
          </p:cNvSpPr>
          <p:nvPr/>
        </p:nvSpPr>
        <p:spPr bwMode="auto">
          <a:xfrm>
            <a:off x="2495551" y="3825876"/>
            <a:ext cx="113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s-BO" altLang="es-CO" sz="2800" u="sng">
                <a:solidFill>
                  <a:srgbClr val="990000"/>
                </a:solidFill>
                <a:latin typeface="Bernard MT Condensed" panose="02050806060905020404" pitchFamily="18" charset="0"/>
              </a:rPr>
              <a:t>Hechos</a:t>
            </a:r>
          </a:p>
        </p:txBody>
      </p:sp>
      <p:sp>
        <p:nvSpPr>
          <p:cNvPr id="189454" name="Text Box 14"/>
          <p:cNvSpPr txBox="1">
            <a:spLocks noChangeArrowheads="1"/>
          </p:cNvSpPr>
          <p:nvPr/>
        </p:nvSpPr>
        <p:spPr bwMode="auto">
          <a:xfrm>
            <a:off x="2495551" y="4435476"/>
            <a:ext cx="1254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s-BO" altLang="es-CO" sz="2800" u="sng">
                <a:solidFill>
                  <a:srgbClr val="990000"/>
                </a:solidFill>
                <a:latin typeface="Bernard MT Condensed" panose="02050806060905020404" pitchFamily="18" charset="0"/>
              </a:rPr>
              <a:t>Opinión</a:t>
            </a:r>
          </a:p>
        </p:txBody>
      </p:sp>
      <p:sp>
        <p:nvSpPr>
          <p:cNvPr id="189455" name="Text Box 15"/>
          <p:cNvSpPr txBox="1">
            <a:spLocks noChangeArrowheads="1"/>
          </p:cNvSpPr>
          <p:nvPr/>
        </p:nvSpPr>
        <p:spPr bwMode="auto">
          <a:xfrm>
            <a:off x="2495551" y="5121276"/>
            <a:ext cx="1909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s-BO" altLang="es-CO" sz="2800" u="sng">
                <a:solidFill>
                  <a:srgbClr val="990000"/>
                </a:solidFill>
                <a:latin typeface="Bernard MT Condensed" panose="02050806060905020404" pitchFamily="18" charset="0"/>
              </a:rPr>
              <a:t>Sentimientos</a:t>
            </a:r>
          </a:p>
        </p:txBody>
      </p:sp>
      <p:sp>
        <p:nvSpPr>
          <p:cNvPr id="189456" name="Text Box 16"/>
          <p:cNvSpPr txBox="1">
            <a:spLocks noChangeArrowheads="1"/>
          </p:cNvSpPr>
          <p:nvPr/>
        </p:nvSpPr>
        <p:spPr bwMode="auto">
          <a:xfrm>
            <a:off x="2495550" y="5730876"/>
            <a:ext cx="2141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s-BO" altLang="es-CO" sz="2800" u="sng">
                <a:solidFill>
                  <a:srgbClr val="990000"/>
                </a:solidFill>
                <a:latin typeface="Bernard MT Condensed" panose="02050806060905020404" pitchFamily="18" charset="0"/>
              </a:rPr>
              <a:t>Transparencia</a:t>
            </a:r>
          </a:p>
        </p:txBody>
      </p:sp>
      <p:grpSp>
        <p:nvGrpSpPr>
          <p:cNvPr id="189457" name="Group 17"/>
          <p:cNvGrpSpPr>
            <a:grpSpLocks/>
          </p:cNvGrpSpPr>
          <p:nvPr/>
        </p:nvGrpSpPr>
        <p:grpSpPr bwMode="auto">
          <a:xfrm>
            <a:off x="8251825" y="2322513"/>
            <a:ext cx="1409700" cy="3967162"/>
            <a:chOff x="4351" y="909"/>
            <a:chExt cx="888" cy="2499"/>
          </a:xfrm>
        </p:grpSpPr>
        <p:sp>
          <p:nvSpPr>
            <p:cNvPr id="189458" name="Text Box 18"/>
            <p:cNvSpPr txBox="1">
              <a:spLocks noChangeArrowheads="1"/>
            </p:cNvSpPr>
            <p:nvPr/>
          </p:nvSpPr>
          <p:spPr bwMode="auto">
            <a:xfrm>
              <a:off x="4351" y="909"/>
              <a:ext cx="88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s-BO" altLang="es-CO" sz="2000">
                  <a:solidFill>
                    <a:srgbClr val="000000"/>
                  </a:solidFill>
                  <a:effectLst>
                    <a:outerShdw blurRad="38100" dist="38100" dir="2700000" algn="tl">
                      <a:srgbClr val="C0C0C0"/>
                    </a:outerShdw>
                  </a:effectLst>
                </a:rPr>
                <a:t>Grado</a:t>
              </a:r>
              <a:r>
                <a:rPr lang="en-US" altLang="es-CO" sz="2000">
                  <a:solidFill>
                    <a:srgbClr val="000000"/>
                  </a:solidFill>
                  <a:effectLst>
                    <a:outerShdw blurRad="38100" dist="38100" dir="2700000" algn="tl">
                      <a:srgbClr val="C0C0C0"/>
                    </a:outerShdw>
                  </a:effectLst>
                </a:rPr>
                <a:t> de</a:t>
              </a:r>
            </a:p>
            <a:p>
              <a:pPr algn="ctr" eaLnBrk="0" fontAlgn="base" hangingPunct="0">
                <a:spcBef>
                  <a:spcPct val="0"/>
                </a:spcBef>
                <a:spcAft>
                  <a:spcPct val="0"/>
                </a:spcAft>
                <a:defRPr/>
              </a:pPr>
              <a:r>
                <a:rPr lang="es-BO" altLang="es-CO" sz="2000" b="1" u="sng">
                  <a:solidFill>
                    <a:srgbClr val="663300"/>
                  </a:solidFill>
                  <a:effectLst>
                    <a:outerShdw blurRad="38100" dist="38100" dir="2700000" algn="tl">
                      <a:srgbClr val="C0C0C0"/>
                    </a:outerShdw>
                  </a:effectLst>
                </a:rPr>
                <a:t>confianza</a:t>
              </a:r>
            </a:p>
          </p:txBody>
        </p:sp>
        <p:sp>
          <p:nvSpPr>
            <p:cNvPr id="75796" name="Freeform 19"/>
            <p:cNvSpPr>
              <a:spLocks/>
            </p:cNvSpPr>
            <p:nvPr/>
          </p:nvSpPr>
          <p:spPr bwMode="auto">
            <a:xfrm>
              <a:off x="4416" y="1440"/>
              <a:ext cx="678" cy="1968"/>
            </a:xfrm>
            <a:custGeom>
              <a:avLst/>
              <a:gdLst>
                <a:gd name="T0" fmla="*/ 0 w 1358"/>
                <a:gd name="T1" fmla="*/ 1020 h 3797"/>
                <a:gd name="T2" fmla="*/ 169 w 1358"/>
                <a:gd name="T3" fmla="*/ 1020 h 3797"/>
                <a:gd name="T4" fmla="*/ 339 w 1358"/>
                <a:gd name="T5" fmla="*/ 1020 h 3797"/>
                <a:gd name="T6" fmla="*/ 254 w 1358"/>
                <a:gd name="T7" fmla="*/ 510 h 3797"/>
                <a:gd name="T8" fmla="*/ 169 w 1358"/>
                <a:gd name="T9" fmla="*/ 0 h 3797"/>
                <a:gd name="T10" fmla="*/ 85 w 1358"/>
                <a:gd name="T11" fmla="*/ 510 h 3797"/>
                <a:gd name="T12" fmla="*/ 0 w 1358"/>
                <a:gd name="T13" fmla="*/ 1020 h 3797"/>
                <a:gd name="T14" fmla="*/ 0 w 1358"/>
                <a:gd name="T15" fmla="*/ 1020 h 3797"/>
                <a:gd name="T16" fmla="*/ 0 w 1358"/>
                <a:gd name="T17" fmla="*/ 1020 h 3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8" h="3797">
                  <a:moveTo>
                    <a:pt x="0" y="3797"/>
                  </a:moveTo>
                  <a:lnTo>
                    <a:pt x="680" y="3797"/>
                  </a:lnTo>
                  <a:lnTo>
                    <a:pt x="1358" y="3797"/>
                  </a:lnTo>
                  <a:lnTo>
                    <a:pt x="1020" y="1899"/>
                  </a:lnTo>
                  <a:lnTo>
                    <a:pt x="680" y="0"/>
                  </a:lnTo>
                  <a:lnTo>
                    <a:pt x="340" y="1899"/>
                  </a:lnTo>
                  <a:lnTo>
                    <a:pt x="0" y="3797"/>
                  </a:lnTo>
                  <a:close/>
                </a:path>
              </a:pathLst>
            </a:custGeom>
            <a:solidFill>
              <a:srgbClr val="FF0000"/>
            </a:solidFill>
            <a:ln w="9525">
              <a:solidFill>
                <a:srgbClr val="FF0000"/>
              </a:solidFill>
              <a:round/>
              <a:headEnd/>
              <a:tailEnd/>
            </a:ln>
          </p:spPr>
          <p:txBody>
            <a:bodyPr/>
            <a:lstStyle/>
            <a:p>
              <a:pPr eaLnBrk="0" fontAlgn="base" hangingPunct="0">
                <a:spcBef>
                  <a:spcPct val="0"/>
                </a:spcBef>
                <a:spcAft>
                  <a:spcPct val="0"/>
                </a:spcAft>
              </a:pPr>
              <a:endParaRPr lang="es-CO">
                <a:solidFill>
                  <a:srgbClr val="000000"/>
                </a:solidFill>
                <a:latin typeface="Arial" panose="020B0604020202020204" pitchFamily="34" charset="0"/>
              </a:endParaRPr>
            </a:p>
          </p:txBody>
        </p:sp>
      </p:grpSp>
      <p:grpSp>
        <p:nvGrpSpPr>
          <p:cNvPr id="189460" name="Group 20"/>
          <p:cNvGrpSpPr>
            <a:grpSpLocks/>
          </p:cNvGrpSpPr>
          <p:nvPr/>
        </p:nvGrpSpPr>
        <p:grpSpPr bwMode="auto">
          <a:xfrm>
            <a:off x="2563814" y="3013076"/>
            <a:ext cx="6986587" cy="3311525"/>
            <a:chOff x="768" y="1898"/>
            <a:chExt cx="4401" cy="2086"/>
          </a:xfrm>
        </p:grpSpPr>
        <p:sp>
          <p:nvSpPr>
            <p:cNvPr id="75789" name="Rectangle 21"/>
            <p:cNvSpPr>
              <a:spLocks noChangeArrowheads="1"/>
            </p:cNvSpPr>
            <p:nvPr/>
          </p:nvSpPr>
          <p:spPr bwMode="auto">
            <a:xfrm>
              <a:off x="768" y="2308"/>
              <a:ext cx="4401" cy="40"/>
            </a:xfrm>
            <a:prstGeom prst="rect">
              <a:avLst/>
            </a:prstGeom>
            <a:solidFill>
              <a:schemeClr val="tx1"/>
            </a:solidFill>
            <a:ln>
              <a:noFill/>
            </a:ln>
            <a:extLst>
              <a:ext uri="{91240B29-F687-4F45-9708-019B960494DF}">
                <a14:hiddenLine xmlns:a14="http://schemas.microsoft.com/office/drawing/2010/main" w="0">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s-CO" altLang="es-CO">
                <a:solidFill>
                  <a:srgbClr val="000000"/>
                </a:solidFill>
              </a:endParaRPr>
            </a:p>
          </p:txBody>
        </p:sp>
        <p:sp>
          <p:nvSpPr>
            <p:cNvPr id="75790" name="Rectangle 22"/>
            <p:cNvSpPr>
              <a:spLocks noChangeArrowheads="1"/>
            </p:cNvSpPr>
            <p:nvPr/>
          </p:nvSpPr>
          <p:spPr bwMode="auto">
            <a:xfrm>
              <a:off x="768" y="3535"/>
              <a:ext cx="4401" cy="40"/>
            </a:xfrm>
            <a:prstGeom prst="rect">
              <a:avLst/>
            </a:prstGeom>
            <a:solidFill>
              <a:schemeClr val="tx1"/>
            </a:solidFill>
            <a:ln>
              <a:noFill/>
            </a:ln>
            <a:extLst>
              <a:ext uri="{91240B29-F687-4F45-9708-019B960494DF}">
                <a14:hiddenLine xmlns:a14="http://schemas.microsoft.com/office/drawing/2010/main" w="0">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s-CO" altLang="es-CO">
                <a:solidFill>
                  <a:srgbClr val="000000"/>
                </a:solidFill>
              </a:endParaRPr>
            </a:p>
          </p:txBody>
        </p:sp>
        <p:sp>
          <p:nvSpPr>
            <p:cNvPr id="75791" name="Rectangle 23"/>
            <p:cNvSpPr>
              <a:spLocks noChangeArrowheads="1"/>
            </p:cNvSpPr>
            <p:nvPr/>
          </p:nvSpPr>
          <p:spPr bwMode="auto">
            <a:xfrm>
              <a:off x="768" y="3126"/>
              <a:ext cx="4401" cy="40"/>
            </a:xfrm>
            <a:prstGeom prst="rect">
              <a:avLst/>
            </a:prstGeom>
            <a:solidFill>
              <a:schemeClr val="tx1"/>
            </a:solidFill>
            <a:ln>
              <a:noFill/>
            </a:ln>
            <a:extLst>
              <a:ext uri="{91240B29-F687-4F45-9708-019B960494DF}">
                <a14:hiddenLine xmlns:a14="http://schemas.microsoft.com/office/drawing/2010/main" w="0">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s-CO" altLang="es-CO">
                <a:solidFill>
                  <a:srgbClr val="000000"/>
                </a:solidFill>
              </a:endParaRPr>
            </a:p>
          </p:txBody>
        </p:sp>
        <p:sp>
          <p:nvSpPr>
            <p:cNvPr id="75792" name="Rectangle 24"/>
            <p:cNvSpPr>
              <a:spLocks noChangeArrowheads="1"/>
            </p:cNvSpPr>
            <p:nvPr/>
          </p:nvSpPr>
          <p:spPr bwMode="auto">
            <a:xfrm>
              <a:off x="768" y="2717"/>
              <a:ext cx="4401" cy="40"/>
            </a:xfrm>
            <a:prstGeom prst="rect">
              <a:avLst/>
            </a:prstGeom>
            <a:solidFill>
              <a:schemeClr val="tx1"/>
            </a:solidFill>
            <a:ln>
              <a:noFill/>
            </a:ln>
            <a:extLst>
              <a:ext uri="{91240B29-F687-4F45-9708-019B960494DF}">
                <a14:hiddenLine xmlns:a14="http://schemas.microsoft.com/office/drawing/2010/main" w="0">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s-CO" altLang="es-CO">
                <a:solidFill>
                  <a:srgbClr val="000000"/>
                </a:solidFill>
              </a:endParaRPr>
            </a:p>
          </p:txBody>
        </p:sp>
        <p:sp>
          <p:nvSpPr>
            <p:cNvPr id="75793" name="Rectangle 25"/>
            <p:cNvSpPr>
              <a:spLocks noChangeArrowheads="1"/>
            </p:cNvSpPr>
            <p:nvPr/>
          </p:nvSpPr>
          <p:spPr bwMode="auto">
            <a:xfrm>
              <a:off x="768" y="1898"/>
              <a:ext cx="4401" cy="46"/>
            </a:xfrm>
            <a:prstGeom prst="rect">
              <a:avLst/>
            </a:prstGeom>
            <a:solidFill>
              <a:schemeClr val="tx1"/>
            </a:solidFill>
            <a:ln>
              <a:noFill/>
            </a:ln>
            <a:extLst>
              <a:ext uri="{91240B29-F687-4F45-9708-019B960494DF}">
                <a14:hiddenLine xmlns:a14="http://schemas.microsoft.com/office/drawing/2010/main" w="0">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s-CO" altLang="es-CO">
                <a:solidFill>
                  <a:srgbClr val="000000"/>
                </a:solidFill>
              </a:endParaRPr>
            </a:p>
          </p:txBody>
        </p:sp>
        <p:sp>
          <p:nvSpPr>
            <p:cNvPr id="75794" name="Rectangle 26"/>
            <p:cNvSpPr>
              <a:spLocks noChangeArrowheads="1"/>
            </p:cNvSpPr>
            <p:nvPr/>
          </p:nvSpPr>
          <p:spPr bwMode="auto">
            <a:xfrm>
              <a:off x="768" y="3944"/>
              <a:ext cx="4401" cy="40"/>
            </a:xfrm>
            <a:prstGeom prst="rect">
              <a:avLst/>
            </a:prstGeom>
            <a:solidFill>
              <a:schemeClr val="tx1"/>
            </a:solidFill>
            <a:ln>
              <a:noFill/>
            </a:ln>
            <a:extLst>
              <a:ext uri="{91240B29-F687-4F45-9708-019B960494DF}">
                <a14:hiddenLine xmlns:a14="http://schemas.microsoft.com/office/drawing/2010/main" w="0">
                  <a:solidFill>
                    <a:schemeClr val="tx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s-CO" altLang="es-CO">
                <a:solidFill>
                  <a:srgbClr val="000000"/>
                </a:solidFill>
              </a:endParaRPr>
            </a:p>
          </p:txBody>
        </p:sp>
      </p:grpSp>
    </p:spTree>
    <p:extLst>
      <p:ext uri="{BB962C8B-B14F-4D97-AF65-F5344CB8AC3E}">
        <p14:creationId xmlns:p14="http://schemas.microsoft.com/office/powerpoint/2010/main" val="2417159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fade">
                                      <p:cBhvr>
                                        <p:cTn id="7" dur="2000"/>
                                        <p:tgtEl>
                                          <p:spTgt spid="189444"/>
                                        </p:tgtEl>
                                      </p:cBhvr>
                                    </p:animEffect>
                                  </p:childTnLst>
                                </p:cTn>
                              </p:par>
                            </p:childTnLst>
                          </p:cTn>
                        </p:par>
                        <p:par>
                          <p:cTn id="8" fill="hold" nodeType="afterGroup">
                            <p:stCondLst>
                              <p:cond delay="2000"/>
                            </p:stCondLst>
                            <p:childTnLst>
                              <p:par>
                                <p:cTn id="9" presetID="29" presetClass="entr" presetSubtype="0" fill="hold" nodeType="afterEffect">
                                  <p:stCondLst>
                                    <p:cond delay="0"/>
                                  </p:stCondLst>
                                  <p:childTnLst>
                                    <p:set>
                                      <p:cBhvr>
                                        <p:cTn id="10" dur="1" fill="hold">
                                          <p:stCondLst>
                                            <p:cond delay="0"/>
                                          </p:stCondLst>
                                        </p:cTn>
                                        <p:tgtEl>
                                          <p:spTgt spid="189460"/>
                                        </p:tgtEl>
                                        <p:attrNameLst>
                                          <p:attrName>style.visibility</p:attrName>
                                        </p:attrNameLst>
                                      </p:cBhvr>
                                      <p:to>
                                        <p:strVal val="visible"/>
                                      </p:to>
                                    </p:set>
                                    <p:anim calcmode="lin" valueType="num">
                                      <p:cBhvr>
                                        <p:cTn id="11" dur="1000" fill="hold"/>
                                        <p:tgtEl>
                                          <p:spTgt spid="189460"/>
                                        </p:tgtEl>
                                        <p:attrNameLst>
                                          <p:attrName>ppt_x</p:attrName>
                                        </p:attrNameLst>
                                      </p:cBhvr>
                                      <p:tavLst>
                                        <p:tav tm="0">
                                          <p:val>
                                            <p:strVal val="#ppt_x-.2"/>
                                          </p:val>
                                        </p:tav>
                                        <p:tav tm="100000">
                                          <p:val>
                                            <p:strVal val="#ppt_x"/>
                                          </p:val>
                                        </p:tav>
                                      </p:tavLst>
                                    </p:anim>
                                    <p:anim calcmode="lin" valueType="num">
                                      <p:cBhvr>
                                        <p:cTn id="12" dur="1000" fill="hold"/>
                                        <p:tgtEl>
                                          <p:spTgt spid="18946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89460"/>
                                        </p:tgtEl>
                                      </p:cBhvr>
                                    </p:animEffect>
                                  </p:childTnLst>
                                </p:cTn>
                              </p:par>
                            </p:childTnLst>
                          </p:cTn>
                        </p:par>
                        <p:par>
                          <p:cTn id="14" fill="hold" nodeType="afterGroup">
                            <p:stCondLst>
                              <p:cond delay="3000"/>
                            </p:stCondLst>
                            <p:childTnLst>
                              <p:par>
                                <p:cTn id="15" presetID="2" presetClass="entr" presetSubtype="8" fill="hold" grpId="0" nodeType="afterEffect">
                                  <p:stCondLst>
                                    <p:cond delay="0"/>
                                  </p:stCondLst>
                                  <p:childTnLst>
                                    <p:set>
                                      <p:cBhvr>
                                        <p:cTn id="16" dur="1" fill="hold">
                                          <p:stCondLst>
                                            <p:cond delay="0"/>
                                          </p:stCondLst>
                                        </p:cTn>
                                        <p:tgtEl>
                                          <p:spTgt spid="189452">
                                            <p:txEl>
                                              <p:pRg st="0" end="0"/>
                                            </p:txEl>
                                          </p:spTgt>
                                        </p:tgtEl>
                                        <p:attrNameLst>
                                          <p:attrName>style.visibility</p:attrName>
                                        </p:attrNameLst>
                                      </p:cBhvr>
                                      <p:to>
                                        <p:strVal val="visible"/>
                                      </p:to>
                                    </p:set>
                                    <p:anim calcmode="lin" valueType="num">
                                      <p:cBhvr additive="base">
                                        <p:cTn id="17" dur="500" fill="hold"/>
                                        <p:tgtEl>
                                          <p:spTgt spid="18945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94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9453">
                                            <p:txEl>
                                              <p:pRg st="0" end="0"/>
                                            </p:txEl>
                                          </p:spTgt>
                                        </p:tgtEl>
                                        <p:attrNameLst>
                                          <p:attrName>style.visibility</p:attrName>
                                        </p:attrNameLst>
                                      </p:cBhvr>
                                      <p:to>
                                        <p:strVal val="visible"/>
                                      </p:to>
                                    </p:set>
                                    <p:anim calcmode="lin" valueType="num">
                                      <p:cBhvr additive="base">
                                        <p:cTn id="23" dur="500" fill="hold"/>
                                        <p:tgtEl>
                                          <p:spTgt spid="189453">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94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9454">
                                            <p:txEl>
                                              <p:pRg st="0" end="0"/>
                                            </p:txEl>
                                          </p:spTgt>
                                        </p:tgtEl>
                                        <p:attrNameLst>
                                          <p:attrName>style.visibility</p:attrName>
                                        </p:attrNameLst>
                                      </p:cBhvr>
                                      <p:to>
                                        <p:strVal val="visible"/>
                                      </p:to>
                                    </p:set>
                                    <p:anim calcmode="lin" valueType="num">
                                      <p:cBhvr additive="base">
                                        <p:cTn id="29" dur="500" fill="hold"/>
                                        <p:tgtEl>
                                          <p:spTgt spid="189454">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94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9455">
                                            <p:txEl>
                                              <p:pRg st="0" end="0"/>
                                            </p:txEl>
                                          </p:spTgt>
                                        </p:tgtEl>
                                        <p:attrNameLst>
                                          <p:attrName>style.visibility</p:attrName>
                                        </p:attrNameLst>
                                      </p:cBhvr>
                                      <p:to>
                                        <p:strVal val="visible"/>
                                      </p:to>
                                    </p:set>
                                    <p:anim calcmode="lin" valueType="num">
                                      <p:cBhvr additive="base">
                                        <p:cTn id="35" dur="500" fill="hold"/>
                                        <p:tgtEl>
                                          <p:spTgt spid="18945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94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9456">
                                            <p:txEl>
                                              <p:pRg st="0" end="0"/>
                                            </p:txEl>
                                          </p:spTgt>
                                        </p:tgtEl>
                                        <p:attrNameLst>
                                          <p:attrName>style.visibility</p:attrName>
                                        </p:attrNameLst>
                                      </p:cBhvr>
                                      <p:to>
                                        <p:strVal val="visible"/>
                                      </p:to>
                                    </p:set>
                                    <p:anim calcmode="lin" valueType="num">
                                      <p:cBhvr additive="base">
                                        <p:cTn id="41" dur="500" fill="hold"/>
                                        <p:tgtEl>
                                          <p:spTgt spid="189456">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94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89446"/>
                                        </p:tgtEl>
                                        <p:attrNameLst>
                                          <p:attrName>style.visibility</p:attrName>
                                        </p:attrNameLst>
                                      </p:cBhvr>
                                      <p:to>
                                        <p:strVal val="visible"/>
                                      </p:to>
                                    </p:set>
                                    <p:animEffect transition="in" filter="wipe(up)">
                                      <p:cBhvr>
                                        <p:cTn id="47" dur="500"/>
                                        <p:tgtEl>
                                          <p:spTgt spid="18944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189457"/>
                                        </p:tgtEl>
                                        <p:attrNameLst>
                                          <p:attrName>style.visibility</p:attrName>
                                        </p:attrNameLst>
                                      </p:cBhvr>
                                      <p:to>
                                        <p:strVal val="visible"/>
                                      </p:to>
                                    </p:set>
                                    <p:animEffect transition="in" filter="wipe(up)">
                                      <p:cBhvr>
                                        <p:cTn id="52" dur="500"/>
                                        <p:tgtEl>
                                          <p:spTgt spid="1894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189449"/>
                                        </p:tgtEl>
                                        <p:attrNameLst>
                                          <p:attrName>style.visibility</p:attrName>
                                        </p:attrNameLst>
                                      </p:cBhvr>
                                      <p:to>
                                        <p:strVal val="visible"/>
                                      </p:to>
                                    </p:set>
                                    <p:animEffect transition="in" filter="wipe(up)">
                                      <p:cBhvr>
                                        <p:cTn id="57" dur="500"/>
                                        <p:tgtEl>
                                          <p:spTgt spid="189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p:bldP spid="189452" grpId="0" build="p" autoUpdateAnimBg="0"/>
      <p:bldP spid="189453" grpId="0" build="p" autoUpdateAnimBg="0"/>
      <p:bldP spid="189454" grpId="0" build="p" autoUpdateAnimBg="0"/>
      <p:bldP spid="189455" grpId="0" build="p" autoUpdateAnimBg="0"/>
      <p:bldP spid="189456"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1401" y="184860"/>
            <a:ext cx="9720072" cy="1499616"/>
          </a:xfrm>
        </p:spPr>
        <p:txBody>
          <a:bodyPr/>
          <a:lstStyle/>
          <a:p>
            <a:pPr algn="r"/>
            <a:r>
              <a:rPr lang="es-ES" sz="6600" dirty="0"/>
              <a:t>RELACIONES</a:t>
            </a:r>
            <a:endParaRPr lang="es-ES" dirty="0"/>
          </a:p>
        </p:txBody>
      </p:sp>
      <p:graphicFrame>
        <p:nvGraphicFramePr>
          <p:cNvPr id="8" name="Marcador de contenido 7"/>
          <p:cNvGraphicFramePr>
            <a:graphicFrameLocks noGrp="1"/>
          </p:cNvGraphicFramePr>
          <p:nvPr>
            <p:ph idx="1"/>
          </p:nvPr>
        </p:nvGraphicFramePr>
        <p:xfrm>
          <a:off x="472799" y="1684476"/>
          <a:ext cx="9720262" cy="369388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p:cNvPicPr>
            <a:picLocks noChangeAspect="1"/>
          </p:cNvPicPr>
          <p:nvPr/>
        </p:nvPicPr>
        <p:blipFill>
          <a:blip r:embed="rId3"/>
          <a:stretch>
            <a:fillRect/>
          </a:stretch>
        </p:blipFill>
        <p:spPr>
          <a:xfrm>
            <a:off x="7016565" y="5722563"/>
            <a:ext cx="4733925" cy="628650"/>
          </a:xfrm>
          <a:prstGeom prst="rect">
            <a:avLst/>
          </a:prstGeom>
        </p:spPr>
      </p:pic>
    </p:spTree>
    <p:extLst>
      <p:ext uri="{BB962C8B-B14F-4D97-AF65-F5344CB8AC3E}">
        <p14:creationId xmlns:p14="http://schemas.microsoft.com/office/powerpoint/2010/main" val="2292898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3938" y="160213"/>
            <a:ext cx="9720072" cy="1499616"/>
          </a:xfrm>
        </p:spPr>
        <p:txBody>
          <a:bodyPr/>
          <a:lstStyle/>
          <a:p>
            <a:pPr algn="r"/>
            <a:r>
              <a:rPr lang="es-ES" dirty="0"/>
              <a:t>¿cómo ser un éxito </a:t>
            </a:r>
            <a:r>
              <a:rPr lang="es-ES" dirty="0" err="1"/>
              <a:t>r.e.a.l</a:t>
            </a:r>
            <a:r>
              <a:rPr lang="es-ES" dirty="0"/>
              <a:t>.? </a:t>
            </a:r>
            <a:br>
              <a:rPr lang="es-ES" dirty="0"/>
            </a:br>
            <a:r>
              <a:rPr lang="es-ES" dirty="0"/>
              <a:t>relaciones</a:t>
            </a:r>
          </a:p>
        </p:txBody>
      </p:sp>
      <p:graphicFrame>
        <p:nvGraphicFramePr>
          <p:cNvPr id="4" name="Marcador de contenido 3"/>
          <p:cNvGraphicFramePr>
            <a:graphicFrameLocks noGrp="1"/>
          </p:cNvGraphicFramePr>
          <p:nvPr>
            <p:ph idx="1"/>
          </p:nvPr>
        </p:nvGraphicFramePr>
        <p:xfrm>
          <a:off x="1023937" y="1751527"/>
          <a:ext cx="10489775" cy="3799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016565" y="5722563"/>
            <a:ext cx="4733925" cy="628650"/>
          </a:xfrm>
          <a:prstGeom prst="rect">
            <a:avLst/>
          </a:prstGeom>
        </p:spPr>
      </p:pic>
    </p:spTree>
    <p:extLst>
      <p:ext uri="{BB962C8B-B14F-4D97-AF65-F5344CB8AC3E}">
        <p14:creationId xmlns:p14="http://schemas.microsoft.com/office/powerpoint/2010/main" val="1142149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ES" sz="6600" dirty="0"/>
              <a:t>RELACIONES</a:t>
            </a:r>
          </a:p>
        </p:txBody>
      </p:sp>
      <p:graphicFrame>
        <p:nvGraphicFramePr>
          <p:cNvPr id="4" name="Marcador de contenido 3"/>
          <p:cNvGraphicFramePr>
            <a:graphicFrameLocks noGrp="1"/>
          </p:cNvGraphicFramePr>
          <p:nvPr>
            <p:ph idx="1"/>
          </p:nvPr>
        </p:nvGraphicFramePr>
        <p:xfrm>
          <a:off x="1023938" y="1775014"/>
          <a:ext cx="9720262" cy="369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016565" y="5722563"/>
            <a:ext cx="4733925" cy="628650"/>
          </a:xfrm>
          <a:prstGeom prst="rect">
            <a:avLst/>
          </a:prstGeom>
        </p:spPr>
      </p:pic>
    </p:spTree>
    <p:extLst>
      <p:ext uri="{BB962C8B-B14F-4D97-AF65-F5344CB8AC3E}">
        <p14:creationId xmlns:p14="http://schemas.microsoft.com/office/powerpoint/2010/main" val="2598307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981200" y="427038"/>
            <a:ext cx="8229600" cy="639762"/>
          </a:xfrm>
        </p:spPr>
        <p:txBody>
          <a:bodyPr>
            <a:noAutofit/>
          </a:bodyPr>
          <a:lstStyle/>
          <a:p>
            <a:r>
              <a:rPr lang="es-ES_tradnl" sz="3600" b="1" dirty="0">
                <a:solidFill>
                  <a:srgbClr val="DE1F01"/>
                </a:solidFill>
              </a:rPr>
              <a:t>Principios de la Conexión #1 INFLUENCIA</a:t>
            </a:r>
            <a:endParaRPr lang="en-US" sz="3600" dirty="0">
              <a:solidFill>
                <a:srgbClr val="DE1F01"/>
              </a:solidFill>
            </a:endParaRPr>
          </a:p>
        </p:txBody>
      </p:sp>
      <p:sp>
        <p:nvSpPr>
          <p:cNvPr id="5" name="Rounded Rectangle 4"/>
          <p:cNvSpPr/>
          <p:nvPr/>
        </p:nvSpPr>
        <p:spPr>
          <a:xfrm>
            <a:off x="2133600" y="1066800"/>
            <a:ext cx="2362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prstClr val="black"/>
                </a:solidFill>
              </a:rPr>
              <a:t>PERSONAS DE GRAN ÉXITO </a:t>
            </a:r>
            <a:endParaRPr lang="en-US" sz="1400" dirty="0">
              <a:solidFill>
                <a:prstClr val="black"/>
              </a:solidFill>
            </a:endParaRPr>
          </a:p>
        </p:txBody>
      </p:sp>
      <p:sp>
        <p:nvSpPr>
          <p:cNvPr id="6" name="Rounded Rectangle 5"/>
          <p:cNvSpPr/>
          <p:nvPr/>
        </p:nvSpPr>
        <p:spPr>
          <a:xfrm>
            <a:off x="7620000" y="1066800"/>
            <a:ext cx="2362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prstClr val="black"/>
                </a:solidFill>
              </a:rPr>
              <a:t>PERSONAS CON POCO ÉXITO</a:t>
            </a:r>
            <a:endParaRPr lang="en-US" sz="1400" dirty="0">
              <a:solidFill>
                <a:prstClr val="black"/>
              </a:solidFill>
            </a:endParaRPr>
          </a:p>
        </p:txBody>
      </p:sp>
      <p:sp>
        <p:nvSpPr>
          <p:cNvPr id="7" name="Rounded Rectangle 6"/>
          <p:cNvSpPr/>
          <p:nvPr/>
        </p:nvSpPr>
        <p:spPr>
          <a:xfrm>
            <a:off x="4876800" y="1066800"/>
            <a:ext cx="2362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prstClr val="black"/>
                </a:solidFill>
              </a:rPr>
              <a:t>PERSONAS CON ÉXITO PROMEDIO</a:t>
            </a:r>
            <a:endParaRPr lang="en-US" sz="1400" dirty="0">
              <a:solidFill>
                <a:prstClr val="black"/>
              </a:solidFill>
            </a:endParaRPr>
          </a:p>
        </p:txBody>
      </p:sp>
      <p:sp>
        <p:nvSpPr>
          <p:cNvPr id="10" name="Rounded Rectangle 9"/>
          <p:cNvSpPr/>
          <p:nvPr/>
        </p:nvSpPr>
        <p:spPr>
          <a:xfrm>
            <a:off x="2133600" y="1676400"/>
            <a:ext cx="2362200" cy="10668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prstClr val="black"/>
                </a:solidFill>
              </a:rPr>
              <a:t>Se interesan tanto de la </a:t>
            </a:r>
            <a:r>
              <a:rPr lang="es-ES_tradnl" u="sng" dirty="0">
                <a:solidFill>
                  <a:prstClr val="black"/>
                </a:solidFill>
              </a:rPr>
              <a:t>gente</a:t>
            </a:r>
            <a:r>
              <a:rPr lang="es-ES_tradnl" dirty="0">
                <a:solidFill>
                  <a:prstClr val="black"/>
                </a:solidFill>
              </a:rPr>
              <a:t> como de las </a:t>
            </a:r>
            <a:r>
              <a:rPr lang="es-ES_tradnl" u="sng" dirty="0">
                <a:solidFill>
                  <a:prstClr val="black"/>
                </a:solidFill>
              </a:rPr>
              <a:t>ganancias</a:t>
            </a:r>
            <a:endParaRPr lang="en-US" dirty="0">
              <a:solidFill>
                <a:prstClr val="black"/>
              </a:solidFill>
            </a:endParaRPr>
          </a:p>
        </p:txBody>
      </p:sp>
      <p:sp>
        <p:nvSpPr>
          <p:cNvPr id="11" name="Rounded Rectangle 10"/>
          <p:cNvSpPr/>
          <p:nvPr/>
        </p:nvSpPr>
        <p:spPr>
          <a:xfrm>
            <a:off x="2133600" y="2895600"/>
            <a:ext cx="2362200" cy="1066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prstClr val="black"/>
                </a:solidFill>
              </a:rPr>
              <a:t>Ven a sus subordinados con </a:t>
            </a:r>
            <a:r>
              <a:rPr lang="es-ES_tradnl" u="sng" dirty="0">
                <a:solidFill>
                  <a:prstClr val="black"/>
                </a:solidFill>
              </a:rPr>
              <a:t>optimismo</a:t>
            </a:r>
            <a:endParaRPr lang="en-US" dirty="0">
              <a:solidFill>
                <a:prstClr val="black"/>
              </a:solidFill>
            </a:endParaRPr>
          </a:p>
        </p:txBody>
      </p:sp>
      <p:sp>
        <p:nvSpPr>
          <p:cNvPr id="12" name="Rounded Rectangle 11"/>
          <p:cNvSpPr/>
          <p:nvPr/>
        </p:nvSpPr>
        <p:spPr>
          <a:xfrm>
            <a:off x="2133600" y="4114800"/>
            <a:ext cx="2362200" cy="10668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u="sng" dirty="0">
                <a:solidFill>
                  <a:prstClr val="black"/>
                </a:solidFill>
              </a:rPr>
              <a:t>Procuran</a:t>
            </a:r>
            <a:r>
              <a:rPr lang="es-ES_tradnl" dirty="0">
                <a:solidFill>
                  <a:prstClr val="black"/>
                </a:solidFill>
              </a:rPr>
              <a:t> los consejos de aquellos bajo su mando</a:t>
            </a:r>
            <a:endParaRPr lang="en-US" dirty="0">
              <a:solidFill>
                <a:prstClr val="black"/>
              </a:solidFill>
            </a:endParaRPr>
          </a:p>
        </p:txBody>
      </p:sp>
      <p:sp>
        <p:nvSpPr>
          <p:cNvPr id="13" name="Rounded Rectangle 12"/>
          <p:cNvSpPr/>
          <p:nvPr/>
        </p:nvSpPr>
        <p:spPr>
          <a:xfrm>
            <a:off x="2133600" y="5334000"/>
            <a:ext cx="2362200" cy="1066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u="sng" dirty="0">
                <a:solidFill>
                  <a:prstClr val="black"/>
                </a:solidFill>
              </a:rPr>
              <a:t>Escuchan </a:t>
            </a:r>
          </a:p>
          <a:p>
            <a:pPr algn="ctr"/>
            <a:r>
              <a:rPr lang="es-ES_tradnl" u="sng" dirty="0">
                <a:solidFill>
                  <a:prstClr val="black"/>
                </a:solidFill>
              </a:rPr>
              <a:t>activamente</a:t>
            </a:r>
            <a:endParaRPr lang="en-US" dirty="0">
              <a:solidFill>
                <a:prstClr val="black"/>
              </a:solidFill>
            </a:endParaRPr>
          </a:p>
        </p:txBody>
      </p:sp>
      <p:sp>
        <p:nvSpPr>
          <p:cNvPr id="14" name="Rounded Rectangle 13"/>
          <p:cNvSpPr/>
          <p:nvPr/>
        </p:nvSpPr>
        <p:spPr>
          <a:xfrm>
            <a:off x="4876800" y="1676400"/>
            <a:ext cx="2362200" cy="10668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prstClr val="black"/>
                </a:solidFill>
              </a:rPr>
              <a:t>Se concentran en la</a:t>
            </a:r>
            <a:r>
              <a:rPr lang="es-ES_tradnl" u="sng" dirty="0">
                <a:solidFill>
                  <a:prstClr val="black"/>
                </a:solidFill>
              </a:rPr>
              <a:t> producción</a:t>
            </a:r>
            <a:endParaRPr lang="en-US" dirty="0">
              <a:solidFill>
                <a:prstClr val="black"/>
              </a:solidFill>
            </a:endParaRPr>
          </a:p>
        </p:txBody>
      </p:sp>
      <p:sp>
        <p:nvSpPr>
          <p:cNvPr id="15" name="Rounded Rectangle 14"/>
          <p:cNvSpPr/>
          <p:nvPr/>
        </p:nvSpPr>
        <p:spPr>
          <a:xfrm>
            <a:off x="4876800" y="2895600"/>
            <a:ext cx="2362200" cy="1066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prstClr val="black"/>
                </a:solidFill>
              </a:rPr>
              <a:t>Se concentran más en su propio </a:t>
            </a:r>
            <a:r>
              <a:rPr lang="es-ES_tradnl" u="sng" dirty="0">
                <a:solidFill>
                  <a:prstClr val="black"/>
                </a:solidFill>
              </a:rPr>
              <a:t>estatus</a:t>
            </a:r>
            <a:r>
              <a:rPr lang="en-US" dirty="0">
                <a:solidFill>
                  <a:prstClr val="black"/>
                </a:solidFill>
              </a:rPr>
              <a:t> </a:t>
            </a:r>
            <a:endParaRPr lang="en-US" u="sng" dirty="0">
              <a:solidFill>
                <a:prstClr val="black"/>
              </a:solidFill>
            </a:endParaRPr>
          </a:p>
        </p:txBody>
      </p:sp>
      <p:sp>
        <p:nvSpPr>
          <p:cNvPr id="16" name="Rounded Rectangle 15"/>
          <p:cNvSpPr/>
          <p:nvPr/>
        </p:nvSpPr>
        <p:spPr>
          <a:xfrm>
            <a:off x="4876800" y="4114800"/>
            <a:ext cx="2362200" cy="10668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a:solidFill>
                  <a:prstClr val="black"/>
                </a:solidFill>
              </a:rPr>
              <a:t>Se muestran </a:t>
            </a:r>
            <a:r>
              <a:rPr lang="es-ES_tradnl" sz="1600" u="sng" dirty="0">
                <a:solidFill>
                  <a:prstClr val="black"/>
                </a:solidFill>
              </a:rPr>
              <a:t>renuentes a buscar el consejo de aquellos en cargos </a:t>
            </a:r>
            <a:r>
              <a:rPr lang="es-ES_tradnl" sz="1600" dirty="0">
                <a:solidFill>
                  <a:prstClr val="black"/>
                </a:solidFill>
              </a:rPr>
              <a:t>inferiores a ellos</a:t>
            </a:r>
            <a:endParaRPr lang="en-US" sz="1600" dirty="0">
              <a:solidFill>
                <a:prstClr val="black"/>
              </a:solidFill>
            </a:endParaRPr>
          </a:p>
        </p:txBody>
      </p:sp>
      <p:sp>
        <p:nvSpPr>
          <p:cNvPr id="17" name="Rounded Rectangle 16"/>
          <p:cNvSpPr/>
          <p:nvPr/>
        </p:nvSpPr>
        <p:spPr>
          <a:xfrm>
            <a:off x="4876800" y="5334000"/>
            <a:ext cx="2362200" cy="1066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prstClr val="black"/>
                </a:solidFill>
              </a:rPr>
              <a:t>Solo escuchan a sus superiores</a:t>
            </a:r>
            <a:endParaRPr lang="en-US" dirty="0">
              <a:solidFill>
                <a:prstClr val="black"/>
              </a:solidFill>
            </a:endParaRPr>
          </a:p>
        </p:txBody>
      </p:sp>
      <p:sp>
        <p:nvSpPr>
          <p:cNvPr id="18" name="Rounded Rectangle 17"/>
          <p:cNvSpPr/>
          <p:nvPr/>
        </p:nvSpPr>
        <p:spPr>
          <a:xfrm>
            <a:off x="7620000" y="1676400"/>
            <a:ext cx="2362200" cy="10668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prstClr val="black"/>
                </a:solidFill>
              </a:rPr>
              <a:t>Se preocupan de su propia </a:t>
            </a:r>
            <a:r>
              <a:rPr lang="es-ES_tradnl" u="sng" dirty="0">
                <a:solidFill>
                  <a:prstClr val="black"/>
                </a:solidFill>
              </a:rPr>
              <a:t>seguridad</a:t>
            </a:r>
            <a:endParaRPr lang="en-US" dirty="0">
              <a:solidFill>
                <a:prstClr val="black"/>
              </a:solidFill>
            </a:endParaRPr>
          </a:p>
        </p:txBody>
      </p:sp>
      <p:sp>
        <p:nvSpPr>
          <p:cNvPr id="19" name="Rounded Rectangle 18"/>
          <p:cNvSpPr/>
          <p:nvPr/>
        </p:nvSpPr>
        <p:spPr>
          <a:xfrm>
            <a:off x="7620000" y="2895600"/>
            <a:ext cx="2362200" cy="1066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a:solidFill>
                  <a:prstClr val="black"/>
                </a:solidFill>
              </a:rPr>
              <a:t>Muestran una </a:t>
            </a:r>
            <a:r>
              <a:rPr lang="es-ES_tradnl" sz="1600" u="sng" dirty="0">
                <a:solidFill>
                  <a:prstClr val="black"/>
                </a:solidFill>
              </a:rPr>
              <a:t>desconfianza</a:t>
            </a:r>
            <a:r>
              <a:rPr lang="es-ES_tradnl" sz="1600" dirty="0">
                <a:solidFill>
                  <a:prstClr val="black"/>
                </a:solidFill>
              </a:rPr>
              <a:t> básica hacia sus subordinados</a:t>
            </a:r>
            <a:r>
              <a:rPr lang="en-US" sz="1600" dirty="0">
                <a:solidFill>
                  <a:prstClr val="black"/>
                </a:solidFill>
              </a:rPr>
              <a:t> </a:t>
            </a:r>
          </a:p>
        </p:txBody>
      </p:sp>
      <p:sp>
        <p:nvSpPr>
          <p:cNvPr id="20" name="Rounded Rectangle 19"/>
          <p:cNvSpPr/>
          <p:nvPr/>
        </p:nvSpPr>
        <p:spPr>
          <a:xfrm>
            <a:off x="7620000" y="4114800"/>
            <a:ext cx="2362200" cy="10668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u="sng" dirty="0">
                <a:solidFill>
                  <a:prstClr val="black"/>
                </a:solidFill>
              </a:rPr>
              <a:t>No buscan </a:t>
            </a:r>
            <a:r>
              <a:rPr lang="es-ES_tradnl" dirty="0">
                <a:solidFill>
                  <a:prstClr val="black"/>
                </a:solidFill>
              </a:rPr>
              <a:t>consejo</a:t>
            </a:r>
            <a:endParaRPr lang="en-US" dirty="0">
              <a:solidFill>
                <a:prstClr val="black"/>
              </a:solidFill>
            </a:endParaRPr>
          </a:p>
        </p:txBody>
      </p:sp>
      <p:sp>
        <p:nvSpPr>
          <p:cNvPr id="21" name="Rounded Rectangle 20"/>
          <p:cNvSpPr/>
          <p:nvPr/>
        </p:nvSpPr>
        <p:spPr>
          <a:xfrm>
            <a:off x="7620000" y="5334000"/>
            <a:ext cx="2362200" cy="1066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u="sng" dirty="0">
                <a:solidFill>
                  <a:prstClr val="black"/>
                </a:solidFill>
              </a:rPr>
              <a:t>Evitan la comunicación </a:t>
            </a:r>
            <a:r>
              <a:rPr lang="es-ES_tradnl" sz="1600" dirty="0">
                <a:solidFill>
                  <a:prstClr val="black"/>
                </a:solidFill>
              </a:rPr>
              <a:t>y dependen en los manuales de política</a:t>
            </a:r>
            <a:endParaRPr lang="en-US" sz="1600" dirty="0">
              <a:solidFill>
                <a:prstClr val="black"/>
              </a:solidFill>
            </a:endParaRPr>
          </a:p>
        </p:txBody>
      </p:sp>
    </p:spTree>
    <p:extLst>
      <p:ext uri="{BB962C8B-B14F-4D97-AF65-F5344CB8AC3E}">
        <p14:creationId xmlns:p14="http://schemas.microsoft.com/office/powerpoint/2010/main" val="158583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r="882"/>
          <a:stretch/>
        </p:blipFill>
        <p:spPr>
          <a:xfrm>
            <a:off x="1524000" y="1"/>
            <a:ext cx="9144000" cy="7010401"/>
          </a:xfrm>
          <a:prstGeom prst="rect">
            <a:avLst/>
          </a:prstGeom>
        </p:spPr>
      </p:pic>
      <p:sp>
        <p:nvSpPr>
          <p:cNvPr id="3" name="Rectangular Callout 2"/>
          <p:cNvSpPr/>
          <p:nvPr/>
        </p:nvSpPr>
        <p:spPr>
          <a:xfrm>
            <a:off x="1828800" y="1524000"/>
            <a:ext cx="1981200" cy="609600"/>
          </a:xfrm>
          <a:prstGeom prst="wedgeRectCallout">
            <a:avLst>
              <a:gd name="adj1" fmla="val 31315"/>
              <a:gd name="adj2" fmla="val 118994"/>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err="1">
                <a:solidFill>
                  <a:prstClr val="white"/>
                </a:solidFill>
              </a:rPr>
              <a:t>Adonde</a:t>
            </a:r>
            <a:r>
              <a:rPr lang="en-US" sz="2000" b="1" dirty="0">
                <a:solidFill>
                  <a:prstClr val="white"/>
                </a:solidFill>
              </a:rPr>
              <a:t> </a:t>
            </a:r>
            <a:r>
              <a:rPr lang="en-US" sz="2000" b="1" dirty="0" err="1">
                <a:solidFill>
                  <a:prstClr val="white"/>
                </a:solidFill>
              </a:rPr>
              <a:t>estás</a:t>
            </a:r>
            <a:endParaRPr lang="en-US" sz="2000" b="1" dirty="0">
              <a:solidFill>
                <a:prstClr val="white"/>
              </a:solidFill>
            </a:endParaRPr>
          </a:p>
        </p:txBody>
      </p:sp>
      <p:sp>
        <p:nvSpPr>
          <p:cNvPr id="4" name="Rectangular Callout 3"/>
          <p:cNvSpPr/>
          <p:nvPr/>
        </p:nvSpPr>
        <p:spPr>
          <a:xfrm>
            <a:off x="6858000" y="4953000"/>
            <a:ext cx="2667000" cy="914400"/>
          </a:xfrm>
          <a:prstGeom prst="wedgeRectCallout">
            <a:avLst>
              <a:gd name="adj1" fmla="val 27445"/>
              <a:gd name="adj2" fmla="val -30517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err="1">
                <a:solidFill>
                  <a:prstClr val="white"/>
                </a:solidFill>
              </a:rPr>
              <a:t>Adonde</a:t>
            </a:r>
            <a:r>
              <a:rPr lang="en-US" sz="2000" b="1" dirty="0">
                <a:solidFill>
                  <a:prstClr val="white"/>
                </a:solidFill>
              </a:rPr>
              <a:t> </a:t>
            </a:r>
            <a:r>
              <a:rPr lang="en-US" sz="2000" b="1" dirty="0" err="1">
                <a:solidFill>
                  <a:prstClr val="white"/>
                </a:solidFill>
              </a:rPr>
              <a:t>pudieras</a:t>
            </a:r>
            <a:r>
              <a:rPr lang="en-US" sz="2000" b="1" dirty="0">
                <a:solidFill>
                  <a:prstClr val="white"/>
                </a:solidFill>
              </a:rPr>
              <a:t> </a:t>
            </a:r>
            <a:r>
              <a:rPr lang="en-US" sz="2000" b="1" dirty="0" err="1">
                <a:solidFill>
                  <a:prstClr val="white"/>
                </a:solidFill>
              </a:rPr>
              <a:t>estar</a:t>
            </a:r>
            <a:endParaRPr lang="en-US" sz="2000" b="1" dirty="0">
              <a:solidFill>
                <a:prstClr val="white"/>
              </a:solidFill>
            </a:endParaRPr>
          </a:p>
        </p:txBody>
      </p:sp>
    </p:spTree>
    <p:extLst>
      <p:ext uri="{BB962C8B-B14F-4D97-AF65-F5344CB8AC3E}">
        <p14:creationId xmlns:p14="http://schemas.microsoft.com/office/powerpoint/2010/main" val="1371670520"/>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a:bodyPr>
          <a:lstStyle/>
          <a:p>
            <a:pPr algn="ctr" eaLnBrk="1" hangingPunct="1">
              <a:defRPr/>
            </a:pPr>
            <a:r>
              <a:rPr lang="es-UY" sz="6000" b="1" dirty="0">
                <a:solidFill>
                  <a:srgbClr val="C00000"/>
                </a:solidFill>
              </a:rPr>
              <a:t>POTENCIANDO MI LIDERAZGO</a:t>
            </a:r>
            <a:endParaRPr lang="en-US" sz="6000" b="1" dirty="0">
              <a:solidFill>
                <a:srgbClr val="C00000"/>
              </a:solidFill>
            </a:endParaRPr>
          </a:p>
        </p:txBody>
      </p:sp>
      <p:sp>
        <p:nvSpPr>
          <p:cNvPr id="174083" name="Rectangle 3"/>
          <p:cNvSpPr>
            <a:spLocks noGrp="1" noChangeArrowheads="1"/>
          </p:cNvSpPr>
          <p:nvPr>
            <p:ph idx="1"/>
          </p:nvPr>
        </p:nvSpPr>
        <p:spPr>
          <a:xfrm>
            <a:off x="845126" y="2011855"/>
            <a:ext cx="10333735" cy="4495800"/>
          </a:xfrm>
        </p:spPr>
        <p:txBody>
          <a:bodyPr>
            <a:noAutofit/>
          </a:bodyPr>
          <a:lstStyle/>
          <a:p>
            <a:pPr algn="ctr" eaLnBrk="1" hangingPunct="1">
              <a:buFontTx/>
              <a:buNone/>
              <a:defRPr/>
            </a:pPr>
            <a:r>
              <a:rPr lang="es-UY" sz="5400" dirty="0">
                <a:solidFill>
                  <a:srgbClr val="002060"/>
                </a:solidFill>
              </a:rPr>
              <a:t>4. Aceptando la diferencia que existe entre los dos porcentajes, ¿qué plan tienes para acortar esa diferencia y cuando llevarás a cabo esa plan?</a:t>
            </a:r>
          </a:p>
          <a:p>
            <a:pPr algn="ctr" eaLnBrk="1" hangingPunct="1">
              <a:buFontTx/>
              <a:buNone/>
              <a:defRPr/>
            </a:pPr>
            <a:r>
              <a:rPr lang="es-UY" sz="5400" dirty="0">
                <a:solidFill>
                  <a:srgbClr val="002060"/>
                </a:solidFill>
              </a:rPr>
              <a:t>(Otras 500 palabras)</a:t>
            </a:r>
            <a:endParaRPr lang="en-US" sz="5400" dirty="0">
              <a:solidFill>
                <a:srgbClr val="002060"/>
              </a:solidFill>
            </a:endParaRPr>
          </a:p>
        </p:txBody>
      </p:sp>
    </p:spTree>
    <p:extLst>
      <p:ext uri="{BB962C8B-B14F-4D97-AF65-F5344CB8AC3E}">
        <p14:creationId xmlns:p14="http://schemas.microsoft.com/office/powerpoint/2010/main" val="3277017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2572" r="12651"/>
          <a:stretch/>
        </p:blipFill>
        <p:spPr>
          <a:xfrm>
            <a:off x="1524000" y="0"/>
            <a:ext cx="9144000" cy="6875170"/>
          </a:xfrm>
          <a:prstGeom prst="rect">
            <a:avLst/>
          </a:prstGeom>
        </p:spPr>
      </p:pic>
      <p:sp>
        <p:nvSpPr>
          <p:cNvPr id="4" name="Right Arrow 3"/>
          <p:cNvSpPr/>
          <p:nvPr/>
        </p:nvSpPr>
        <p:spPr>
          <a:xfrm rot="16200000">
            <a:off x="1685365" y="2286000"/>
            <a:ext cx="3962400" cy="3048000"/>
          </a:xfrm>
          <a:prstGeom prst="rightArrow">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8000">
                  <a:noFill/>
                  <a:prstDash val="solid"/>
                  <a:miter lim="800000"/>
                </a:ln>
                <a:solidFill>
                  <a:prstClr val="white"/>
                </a:solidFill>
                <a:effectLst>
                  <a:outerShdw blurRad="25500" dist="23000" dir="7020000" algn="tl">
                    <a:srgbClr val="000000">
                      <a:alpha val="50000"/>
                    </a:srgbClr>
                  </a:outerShdw>
                </a:effectLst>
              </a:rPr>
              <a:t>INFLUENCIA</a:t>
            </a:r>
            <a:endParaRPr lang="es-US" sz="4400" b="1" dirty="0">
              <a:ln w="18000">
                <a:noFill/>
                <a:prstDash val="solid"/>
                <a:miter lim="800000"/>
              </a:ln>
              <a:solidFill>
                <a:prstClr val="white"/>
              </a:solidFill>
              <a:effectLst>
                <a:outerShdw blurRad="25500" dist="23000" dir="7020000" algn="tl">
                  <a:srgbClr val="000000">
                    <a:alpha val="50000"/>
                  </a:srgbClr>
                </a:outerShdw>
              </a:effectLst>
            </a:endParaRPr>
          </a:p>
        </p:txBody>
      </p:sp>
      <p:sp>
        <p:nvSpPr>
          <p:cNvPr id="6" name="Right Arrow 5"/>
          <p:cNvSpPr/>
          <p:nvPr/>
        </p:nvSpPr>
        <p:spPr>
          <a:xfrm rot="16200000">
            <a:off x="6485965" y="2286000"/>
            <a:ext cx="3962400" cy="3048000"/>
          </a:xfrm>
          <a:prstGeom prst="rightArrow">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8000">
                  <a:noFill/>
                  <a:prstDash val="solid"/>
                  <a:miter lim="800000"/>
                </a:ln>
                <a:solidFill>
                  <a:prstClr val="white"/>
                </a:solidFill>
                <a:effectLst>
                  <a:outerShdw blurRad="25500" dist="23000" dir="7020000" algn="tl">
                    <a:srgbClr val="000000">
                      <a:alpha val="50000"/>
                    </a:srgbClr>
                  </a:outerShdw>
                </a:effectLst>
              </a:rPr>
              <a:t>LIDERAZGO</a:t>
            </a:r>
            <a:endParaRPr lang="es-US" sz="4400" b="1" dirty="0">
              <a:ln w="18000">
                <a:noFill/>
                <a:prstDash val="solid"/>
                <a:miter lim="800000"/>
              </a:ln>
              <a:solidFill>
                <a:prstClr val="white"/>
              </a:solidFill>
              <a:effectLst>
                <a:outerShdw blurRad="25500" dist="23000" dir="7020000" algn="tl">
                  <a:srgbClr val="000000">
                    <a:alpha val="50000"/>
                  </a:srgbClr>
                </a:outerShdw>
              </a:effectLst>
            </a:endParaRPr>
          </a:p>
        </p:txBody>
      </p:sp>
      <p:sp>
        <p:nvSpPr>
          <p:cNvPr id="7" name="Rounded Rectangle 6"/>
          <p:cNvSpPr/>
          <p:nvPr/>
        </p:nvSpPr>
        <p:spPr>
          <a:xfrm>
            <a:off x="5419165" y="3657600"/>
            <a:ext cx="1524000" cy="228600"/>
          </a:xfrm>
          <a:prstGeom prst="roundRect">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5419165" y="4114800"/>
            <a:ext cx="1524000" cy="228600"/>
          </a:xfrm>
          <a:prstGeom prst="roundRect">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a:xfrm>
            <a:off x="1524000" y="457200"/>
            <a:ext cx="9144000" cy="15240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El </a:t>
            </a: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objetivo</a:t>
            </a: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 </a:t>
            </a: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es</a:t>
            </a: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 </a:t>
            </a:r>
            <a:r>
              <a:rPr lang="en-US" sz="4000" b="1" u="sng" dirty="0">
                <a:ln w="11430"/>
                <a:solidFill>
                  <a:srgbClr val="FFC000"/>
                </a:solidFill>
                <a:effectLst>
                  <a:outerShdw blurRad="25400" algn="tl" rotWithShape="0">
                    <a:srgbClr val="000000">
                      <a:alpha val="43000"/>
                    </a:srgbClr>
                  </a:outerShdw>
                </a:effectLst>
                <a:latin typeface="Agency FB" panose="020B0503020202020204" pitchFamily="34" charset="0"/>
              </a:rPr>
              <a:t>AUMENTAR</a:t>
            </a:r>
            <a:r>
              <a:rPr lang="en-US" sz="4000" b="1" dirty="0">
                <a:ln w="11430"/>
                <a:solidFill>
                  <a:srgbClr val="FFC000"/>
                </a:solidFill>
                <a:effectLst>
                  <a:outerShdw blurRad="25400" algn="tl" rotWithShape="0">
                    <a:srgbClr val="000000">
                      <a:alpha val="43000"/>
                    </a:srgbClr>
                  </a:outerShdw>
                </a:effectLst>
                <a:latin typeface="Agency FB" panose="020B0503020202020204" pitchFamily="34" charset="0"/>
              </a:rPr>
              <a:t> </a:t>
            </a:r>
            <a:br>
              <a:rPr lang="en-US" sz="4000" b="1" dirty="0">
                <a:ln w="11430"/>
                <a:solidFill>
                  <a:srgbClr val="FFC000"/>
                </a:solidFill>
                <a:effectLst>
                  <a:outerShdw blurRad="25400" algn="tl" rotWithShape="0">
                    <a:srgbClr val="000000">
                      <a:alpha val="43000"/>
                    </a:srgbClr>
                  </a:outerShdw>
                </a:effectLst>
                <a:latin typeface="Agency FB" panose="020B0503020202020204" pitchFamily="34" charset="0"/>
              </a:rPr>
            </a:b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su</a:t>
            </a: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 </a:t>
            </a: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influencia</a:t>
            </a:r>
            <a:endPar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endParaRPr>
          </a:p>
        </p:txBody>
      </p:sp>
    </p:spTree>
    <p:extLst>
      <p:ext uri="{BB962C8B-B14F-4D97-AF65-F5344CB8AC3E}">
        <p14:creationId xmlns:p14="http://schemas.microsoft.com/office/powerpoint/2010/main" val="2811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925"/>
          <a:stretch/>
        </p:blipFill>
        <p:spPr>
          <a:xfrm>
            <a:off x="1524000" y="0"/>
            <a:ext cx="9144000" cy="6858000"/>
          </a:xfrm>
          <a:prstGeom prst="rect">
            <a:avLst/>
          </a:prstGeom>
        </p:spPr>
      </p:pic>
      <p:sp>
        <p:nvSpPr>
          <p:cNvPr id="7" name="CuadroTexto 6"/>
          <p:cNvSpPr txBox="1"/>
          <p:nvPr/>
        </p:nvSpPr>
        <p:spPr>
          <a:xfrm>
            <a:off x="3962400" y="1531204"/>
            <a:ext cx="6210300" cy="1015663"/>
          </a:xfrm>
          <a:prstGeom prst="rect">
            <a:avLst/>
          </a:prstGeom>
          <a:noFill/>
        </p:spPr>
        <p:txBody>
          <a:bodyPr wrap="square" rtlCol="0">
            <a:spAutoFit/>
          </a:bodyPr>
          <a:lstStyle/>
          <a:p>
            <a:pPr>
              <a:defRPr/>
            </a:pPr>
            <a:r>
              <a:rPr lang="es-CR" sz="2000" dirty="0">
                <a:solidFill>
                  <a:prstClr val="white"/>
                </a:solidFill>
              </a:rPr>
              <a:t>Todos </a:t>
            </a:r>
            <a:r>
              <a:rPr lang="es-CR" sz="2000" b="1" dirty="0">
                <a:solidFill>
                  <a:srgbClr val="FFC000"/>
                </a:solidFill>
              </a:rPr>
              <a:t>somos influyentes </a:t>
            </a:r>
            <a:r>
              <a:rPr lang="es-CR" sz="2000" dirty="0">
                <a:solidFill>
                  <a:prstClr val="white"/>
                </a:solidFill>
              </a:rPr>
              <a:t>si su vida se vincula de alguna manera con otras personas, usted influye.</a:t>
            </a:r>
          </a:p>
          <a:p>
            <a:pPr>
              <a:defRPr/>
            </a:pPr>
            <a:endParaRPr lang="es-CR" sz="2000" dirty="0">
              <a:solidFill>
                <a:prstClr val="white"/>
              </a:solidFill>
            </a:endParaRPr>
          </a:p>
        </p:txBody>
      </p:sp>
      <p:sp>
        <p:nvSpPr>
          <p:cNvPr id="8" name="CuadroTexto 7"/>
          <p:cNvSpPr txBox="1"/>
          <p:nvPr/>
        </p:nvSpPr>
        <p:spPr>
          <a:xfrm>
            <a:off x="2133600" y="2702480"/>
            <a:ext cx="5159554" cy="400110"/>
          </a:xfrm>
          <a:prstGeom prst="rect">
            <a:avLst/>
          </a:prstGeom>
          <a:noFill/>
        </p:spPr>
        <p:txBody>
          <a:bodyPr wrap="none" rtlCol="0">
            <a:spAutoFit/>
          </a:bodyPr>
          <a:lstStyle/>
          <a:p>
            <a:pPr>
              <a:defRPr/>
            </a:pPr>
            <a:r>
              <a:rPr lang="es-CR" sz="2000" dirty="0">
                <a:solidFill>
                  <a:prstClr val="white"/>
                </a:solidFill>
              </a:rPr>
              <a:t>Su influencia </a:t>
            </a:r>
            <a:r>
              <a:rPr lang="es-CR" sz="2000" b="1" dirty="0">
                <a:solidFill>
                  <a:srgbClr val="FFC000"/>
                </a:solidFill>
              </a:rPr>
              <a:t>no es igual </a:t>
            </a:r>
            <a:r>
              <a:rPr lang="es-CR" sz="2000" dirty="0">
                <a:solidFill>
                  <a:prstClr val="white"/>
                </a:solidFill>
              </a:rPr>
              <a:t>con todas las personas.</a:t>
            </a:r>
          </a:p>
        </p:txBody>
      </p:sp>
      <p:sp>
        <p:nvSpPr>
          <p:cNvPr id="9" name="CuadroTexto 8"/>
          <p:cNvSpPr txBox="1"/>
          <p:nvPr/>
        </p:nvSpPr>
        <p:spPr>
          <a:xfrm>
            <a:off x="4114801" y="3425994"/>
            <a:ext cx="6057900" cy="1015663"/>
          </a:xfrm>
          <a:prstGeom prst="rect">
            <a:avLst/>
          </a:prstGeom>
          <a:noFill/>
        </p:spPr>
        <p:txBody>
          <a:bodyPr wrap="square" rtlCol="0">
            <a:spAutoFit/>
          </a:bodyPr>
          <a:lstStyle/>
          <a:p>
            <a:pPr algn="just">
              <a:defRPr/>
            </a:pPr>
            <a:r>
              <a:rPr lang="es-CR" sz="2000" dirty="0">
                <a:solidFill>
                  <a:prstClr val="white"/>
                </a:solidFill>
              </a:rPr>
              <a:t>Cuando preste atención a las </a:t>
            </a:r>
            <a:r>
              <a:rPr lang="es-CR" sz="2000" b="1" dirty="0">
                <a:solidFill>
                  <a:srgbClr val="FFC000"/>
                </a:solidFill>
              </a:rPr>
              <a:t>respuestas de las personas hacia usted </a:t>
            </a:r>
            <a:r>
              <a:rPr lang="es-CR" sz="2000" dirty="0">
                <a:solidFill>
                  <a:prstClr val="white"/>
                </a:solidFill>
              </a:rPr>
              <a:t>y hacia los demás, verá que responden según su nivel de influencia.</a:t>
            </a:r>
          </a:p>
        </p:txBody>
      </p:sp>
      <p:sp>
        <p:nvSpPr>
          <p:cNvPr id="10" name="CuadroTexto 9"/>
          <p:cNvSpPr txBox="1"/>
          <p:nvPr/>
        </p:nvSpPr>
        <p:spPr>
          <a:xfrm>
            <a:off x="2009595" y="4731991"/>
            <a:ext cx="5029200" cy="707886"/>
          </a:xfrm>
          <a:prstGeom prst="rect">
            <a:avLst/>
          </a:prstGeom>
          <a:noFill/>
        </p:spPr>
        <p:txBody>
          <a:bodyPr wrap="square" rtlCol="0">
            <a:spAutoFit/>
          </a:bodyPr>
          <a:lstStyle/>
          <a:p>
            <a:pPr>
              <a:defRPr/>
            </a:pPr>
            <a:r>
              <a:rPr lang="es-CR" sz="2000" dirty="0">
                <a:solidFill>
                  <a:prstClr val="white"/>
                </a:solidFill>
              </a:rPr>
              <a:t>El liderazgo alcanza el nivel más </a:t>
            </a:r>
            <a:r>
              <a:rPr lang="es-CR" sz="2000" b="1" dirty="0">
                <a:solidFill>
                  <a:srgbClr val="FFC000"/>
                </a:solidFill>
              </a:rPr>
              <a:t>bajo</a:t>
            </a:r>
            <a:r>
              <a:rPr lang="es-CR" sz="2000" dirty="0">
                <a:solidFill>
                  <a:prstClr val="white"/>
                </a:solidFill>
              </a:rPr>
              <a:t> cuando sólo se basa en una </a:t>
            </a:r>
            <a:r>
              <a:rPr lang="es-CR" sz="2000" b="1" dirty="0">
                <a:solidFill>
                  <a:srgbClr val="FFC000"/>
                </a:solidFill>
              </a:rPr>
              <a:t>posición.</a:t>
            </a:r>
          </a:p>
        </p:txBody>
      </p:sp>
      <p:sp>
        <p:nvSpPr>
          <p:cNvPr id="11" name="CuadroTexto 10"/>
          <p:cNvSpPr txBox="1"/>
          <p:nvPr/>
        </p:nvSpPr>
        <p:spPr>
          <a:xfrm>
            <a:off x="5334000" y="5610344"/>
            <a:ext cx="4703288" cy="707886"/>
          </a:xfrm>
          <a:prstGeom prst="rect">
            <a:avLst/>
          </a:prstGeom>
          <a:noFill/>
        </p:spPr>
        <p:txBody>
          <a:bodyPr wrap="square" rtlCol="0">
            <a:spAutoFit/>
          </a:bodyPr>
          <a:lstStyle/>
          <a:p>
            <a:pPr algn="just">
              <a:defRPr/>
            </a:pPr>
            <a:r>
              <a:rPr lang="es-CR" sz="2000" dirty="0">
                <a:solidFill>
                  <a:prstClr val="white"/>
                </a:solidFill>
              </a:rPr>
              <a:t>Alcanza un nivel más </a:t>
            </a:r>
            <a:r>
              <a:rPr lang="es-CR" sz="2000" b="1" dirty="0">
                <a:solidFill>
                  <a:srgbClr val="FFC000"/>
                </a:solidFill>
              </a:rPr>
              <a:t>alto</a:t>
            </a:r>
            <a:r>
              <a:rPr lang="es-CR" sz="2000" dirty="0">
                <a:solidFill>
                  <a:prstClr val="white"/>
                </a:solidFill>
              </a:rPr>
              <a:t>, a medida que </a:t>
            </a:r>
            <a:r>
              <a:rPr lang="es-CR" sz="2000" b="1" dirty="0">
                <a:solidFill>
                  <a:srgbClr val="FFC000"/>
                </a:solidFill>
              </a:rPr>
              <a:t>desarrolla relaciones </a:t>
            </a:r>
            <a:r>
              <a:rPr lang="es-CR" sz="2000" dirty="0">
                <a:solidFill>
                  <a:prstClr val="white"/>
                </a:solidFill>
              </a:rPr>
              <a:t>con los demás.</a:t>
            </a:r>
          </a:p>
        </p:txBody>
      </p:sp>
    </p:spTree>
    <p:extLst>
      <p:ext uri="{BB962C8B-B14F-4D97-AF65-F5344CB8AC3E}">
        <p14:creationId xmlns:p14="http://schemas.microsoft.com/office/powerpoint/2010/main" val="4798229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256"/>
          <a:stretch/>
        </p:blipFill>
        <p:spPr>
          <a:xfrm>
            <a:off x="1524000" y="19985"/>
            <a:ext cx="9144000" cy="6866444"/>
          </a:xfrm>
          <a:prstGeom prst="rect">
            <a:avLst/>
          </a:prstGeom>
        </p:spPr>
      </p:pic>
      <p:pic>
        <p:nvPicPr>
          <p:cNvPr id="13" name="Imagen 12"/>
          <p:cNvPicPr>
            <a:picLocks noChangeAspect="1"/>
          </p:cNvPicPr>
          <p:nvPr/>
        </p:nvPicPr>
        <p:blipFill rotWithShape="1">
          <a:blip r:embed="rId3">
            <a:extLst>
              <a:ext uri="{BEBA8EAE-BF5A-486C-A8C5-ECC9F3942E4B}">
                <a14:imgProps xmlns:a14="http://schemas.microsoft.com/office/drawing/2010/main">
                  <a14:imgLayer r:embed="rId4">
                    <a14:imgEffect>
                      <a14:backgroundRemoval t="3297" b="94872" l="4211" r="93333"/>
                    </a14:imgEffect>
                  </a14:imgLayer>
                </a14:imgProps>
              </a:ext>
            </a:extLst>
          </a:blip>
          <a:srcRect l="8421" r="4561" b="6227"/>
          <a:stretch/>
        </p:blipFill>
        <p:spPr>
          <a:xfrm>
            <a:off x="2001572" y="3093231"/>
            <a:ext cx="1960828" cy="2024081"/>
          </a:xfrm>
          <a:prstGeom prst="rect">
            <a:avLst/>
          </a:prstGeom>
        </p:spPr>
      </p:pic>
      <p:pic>
        <p:nvPicPr>
          <p:cNvPr id="14" name="Imagen 13"/>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727" l="4981" r="97318">
                        <a14:foregroundMark x1="16858" y1="48339" x2="86207" y2="49077"/>
                      </a14:backgroundRemoval>
                    </a14:imgEffect>
                  </a14:imgLayer>
                </a14:imgProps>
              </a:ext>
            </a:extLst>
          </a:blip>
          <a:srcRect b="5904"/>
          <a:stretch/>
        </p:blipFill>
        <p:spPr>
          <a:xfrm>
            <a:off x="4077402" y="3093231"/>
            <a:ext cx="2063614" cy="2016175"/>
          </a:xfrm>
          <a:prstGeom prst="rect">
            <a:avLst/>
          </a:prstGeom>
        </p:spPr>
      </p:pic>
      <p:pic>
        <p:nvPicPr>
          <p:cNvPr id="15" name="Imagen 14"/>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91030" l="5776" r="96029"/>
                    </a14:imgEffect>
                  </a14:imgLayer>
                </a14:imgProps>
              </a:ext>
            </a:extLst>
          </a:blip>
          <a:srcRect l="4078" t="7042" r="2305" b="6804"/>
          <a:stretch/>
        </p:blipFill>
        <p:spPr>
          <a:xfrm>
            <a:off x="6317173" y="3093231"/>
            <a:ext cx="2087335" cy="2087335"/>
          </a:xfrm>
          <a:prstGeom prst="rect">
            <a:avLst/>
          </a:prstGeom>
        </p:spPr>
      </p:pic>
      <p:pic>
        <p:nvPicPr>
          <p:cNvPr id="18" name="Imagen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325" b="98225" l="14451" r="99422"/>
                    </a14:imgEffect>
                  </a14:imgLayer>
                </a14:imgProps>
              </a:ext>
            </a:extLst>
          </a:blip>
          <a:srcRect l="13006" t="7397" b="2663"/>
          <a:stretch/>
        </p:blipFill>
        <p:spPr>
          <a:xfrm>
            <a:off x="8495789" y="3068631"/>
            <a:ext cx="2127295" cy="2148498"/>
          </a:xfrm>
          <a:prstGeom prst="rect">
            <a:avLst/>
          </a:prstGeom>
        </p:spPr>
      </p:pic>
    </p:spTree>
    <p:extLst>
      <p:ext uri="{BB962C8B-B14F-4D97-AF65-F5344CB8AC3E}">
        <p14:creationId xmlns:p14="http://schemas.microsoft.com/office/powerpoint/2010/main" val="25418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643"/>
          <a:stretch/>
        </p:blipFill>
        <p:spPr>
          <a:xfrm>
            <a:off x="1524000" y="2"/>
            <a:ext cx="9144000" cy="6857999"/>
          </a:xfrm>
          <a:prstGeom prst="rect">
            <a:avLst/>
          </a:prstGeom>
        </p:spPr>
      </p:pic>
      <p:sp>
        <p:nvSpPr>
          <p:cNvPr id="3" name="Marcador de contenido 2"/>
          <p:cNvSpPr>
            <a:spLocks noGrp="1"/>
          </p:cNvSpPr>
          <p:nvPr>
            <p:ph idx="1"/>
          </p:nvPr>
        </p:nvSpPr>
        <p:spPr>
          <a:xfrm>
            <a:off x="2066925" y="1347874"/>
            <a:ext cx="2895600" cy="2895600"/>
          </a:xfrm>
        </p:spPr>
        <p:txBody>
          <a:bodyPr>
            <a:normAutofit/>
          </a:bodyPr>
          <a:lstStyle/>
          <a:p>
            <a:pPr>
              <a:buFont typeface="Wingdings" panose="05000000000000000000" pitchFamily="2" charset="2"/>
              <a:buChar char="§"/>
            </a:pPr>
            <a:r>
              <a:rPr lang="es-CR" dirty="0">
                <a:solidFill>
                  <a:schemeClr val="bg1"/>
                </a:solidFill>
              </a:rPr>
              <a:t>Las personas son influidas por lo que ven. </a:t>
            </a:r>
          </a:p>
          <a:p>
            <a:pPr>
              <a:buFont typeface="Wingdings" panose="05000000000000000000" pitchFamily="2" charset="2"/>
              <a:buChar char="§"/>
            </a:pPr>
            <a:endParaRPr lang="es-CR" dirty="0">
              <a:solidFill>
                <a:schemeClr val="bg1"/>
              </a:solidFill>
            </a:endParaRPr>
          </a:p>
          <a:p>
            <a:pPr>
              <a:buFont typeface="Wingdings" panose="05000000000000000000" pitchFamily="2" charset="2"/>
              <a:buChar char="§"/>
            </a:pPr>
            <a:r>
              <a:rPr lang="es-CR" dirty="0">
                <a:solidFill>
                  <a:schemeClr val="bg1"/>
                </a:solidFill>
              </a:rPr>
              <a:t>La influencia poderosa, es positiva o negativa.</a:t>
            </a:r>
          </a:p>
          <a:p>
            <a:pPr>
              <a:buFont typeface="Wingdings" panose="05000000000000000000" pitchFamily="2" charset="2"/>
              <a:buChar char="§"/>
            </a:pPr>
            <a:endParaRPr lang="es-CR" dirty="0">
              <a:solidFill>
                <a:schemeClr val="bg1"/>
              </a:solidFill>
            </a:endParaRPr>
          </a:p>
          <a:p>
            <a:pPr>
              <a:buFont typeface="Wingdings" panose="05000000000000000000" pitchFamily="2" charset="2"/>
              <a:buChar char="§"/>
            </a:pPr>
            <a:r>
              <a:rPr lang="es-CR" dirty="0">
                <a:solidFill>
                  <a:schemeClr val="bg1"/>
                </a:solidFill>
              </a:rPr>
              <a:t>Añaden valor a otros.</a:t>
            </a:r>
          </a:p>
          <a:p>
            <a:pPr>
              <a:buFont typeface="Wingdings" panose="05000000000000000000" pitchFamily="2" charset="2"/>
              <a:buChar char="§"/>
            </a:pPr>
            <a:endParaRPr lang="es-CR" dirty="0">
              <a:solidFill>
                <a:schemeClr val="bg1"/>
              </a:solidFill>
            </a:endParaRPr>
          </a:p>
          <a:p>
            <a:pPr>
              <a:buFont typeface="Wingdings" panose="05000000000000000000" pitchFamily="2" charset="2"/>
              <a:buChar char="§"/>
            </a:pPr>
            <a:endParaRPr lang="es-CR" dirty="0">
              <a:solidFill>
                <a:schemeClr val="bg1"/>
              </a:solidFill>
            </a:endParaRPr>
          </a:p>
        </p:txBody>
      </p:sp>
      <p:sp>
        <p:nvSpPr>
          <p:cNvPr id="5" name="Marcador de contenido 2"/>
          <p:cNvSpPr txBox="1">
            <a:spLocks/>
          </p:cNvSpPr>
          <p:nvPr/>
        </p:nvSpPr>
        <p:spPr>
          <a:xfrm>
            <a:off x="5791200" y="1347874"/>
            <a:ext cx="3200400" cy="353686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defRPr/>
            </a:pPr>
            <a:r>
              <a:rPr lang="es-CR" dirty="0">
                <a:solidFill>
                  <a:prstClr val="white"/>
                </a:solidFill>
              </a:rPr>
              <a:t>Anima y comunica.</a:t>
            </a:r>
          </a:p>
          <a:p>
            <a:pPr>
              <a:buFont typeface="Wingdings" panose="05000000000000000000" pitchFamily="2" charset="2"/>
              <a:buChar char="§"/>
              <a:defRPr/>
            </a:pPr>
            <a:endParaRPr lang="es-CR" dirty="0">
              <a:solidFill>
                <a:prstClr val="white"/>
              </a:solidFill>
            </a:endParaRPr>
          </a:p>
          <a:p>
            <a:pPr>
              <a:buFont typeface="Wingdings" panose="05000000000000000000" pitchFamily="2" charset="2"/>
              <a:buChar char="§"/>
              <a:defRPr/>
            </a:pPr>
            <a:r>
              <a:rPr lang="es-CR" dirty="0">
                <a:solidFill>
                  <a:prstClr val="white"/>
                </a:solidFill>
              </a:rPr>
              <a:t>Crea un puente entre usted y ellos.</a:t>
            </a:r>
          </a:p>
          <a:p>
            <a:pPr>
              <a:buFont typeface="Wingdings" panose="05000000000000000000" pitchFamily="2" charset="2"/>
              <a:buChar char="§"/>
              <a:defRPr/>
            </a:pPr>
            <a:endParaRPr lang="es-CR" dirty="0">
              <a:solidFill>
                <a:prstClr val="white"/>
              </a:solidFill>
            </a:endParaRPr>
          </a:p>
          <a:p>
            <a:pPr>
              <a:buFont typeface="Wingdings" panose="05000000000000000000" pitchFamily="2" charset="2"/>
              <a:buChar char="§"/>
              <a:defRPr/>
            </a:pPr>
            <a:r>
              <a:rPr lang="es-CR" dirty="0">
                <a:solidFill>
                  <a:prstClr val="white"/>
                </a:solidFill>
              </a:rPr>
              <a:t>Edifica su confianza y sentido de dignidad.</a:t>
            </a:r>
          </a:p>
        </p:txBody>
      </p:sp>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backgroundRemoval t="6316" b="96140" l="0" r="43739"/>
                    </a14:imgEffect>
                  </a14:imgLayer>
                </a14:imgProps>
              </a:ext>
            </a:extLst>
          </a:blip>
          <a:srcRect t="7222" r="56084"/>
          <a:stretch/>
        </p:blipFill>
        <p:spPr>
          <a:xfrm>
            <a:off x="4114801" y="81394"/>
            <a:ext cx="1457325" cy="1547554"/>
          </a:xfrm>
          <a:prstGeom prst="rect">
            <a:avLst/>
          </a:prstGeom>
        </p:spPr>
      </p:pic>
      <p:pic>
        <p:nvPicPr>
          <p:cNvPr id="7" name="Imagen 6"/>
          <p:cNvPicPr>
            <a:picLocks noChangeAspect="1"/>
          </p:cNvPicPr>
          <p:nvPr/>
        </p:nvPicPr>
        <p:blipFill rotWithShape="1">
          <a:blip r:embed="rId5">
            <a:extLst>
              <a:ext uri="{BEBA8EAE-BF5A-486C-A8C5-ECC9F3942E4B}">
                <a14:imgProps xmlns:a14="http://schemas.microsoft.com/office/drawing/2010/main">
                  <a14:imgLayer r:embed="rId4">
                    <a14:imgEffect>
                      <a14:backgroundRemoval t="4211" b="94035" l="55203" r="100000">
                        <a14:foregroundMark x1="91534" y1="51579" x2="62081" y2="49825"/>
                        <a14:foregroundMark x1="92593" y1="48772" x2="92240" y2="51930"/>
                      </a14:backgroundRemoval>
                    </a14:imgEffect>
                  </a14:imgLayer>
                </a14:imgProps>
              </a:ext>
            </a:extLst>
          </a:blip>
          <a:srcRect l="53439" t="3012" b="7164"/>
          <a:stretch/>
        </p:blipFill>
        <p:spPr>
          <a:xfrm>
            <a:off x="8077200" y="77238"/>
            <a:ext cx="1600200" cy="1551710"/>
          </a:xfrm>
          <a:prstGeom prst="rect">
            <a:avLst/>
          </a:prstGeom>
        </p:spPr>
      </p:pic>
    </p:spTree>
    <p:extLst>
      <p:ext uri="{BB962C8B-B14F-4D97-AF65-F5344CB8AC3E}">
        <p14:creationId xmlns:p14="http://schemas.microsoft.com/office/powerpoint/2010/main" val="18016141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643"/>
          <a:stretch/>
        </p:blipFill>
        <p:spPr>
          <a:xfrm>
            <a:off x="1524000" y="2"/>
            <a:ext cx="9144000" cy="6857999"/>
          </a:xfrm>
          <a:prstGeom prst="rect">
            <a:avLst/>
          </a:prstGeom>
        </p:spPr>
      </p:pic>
      <p:sp>
        <p:nvSpPr>
          <p:cNvPr id="3" name="Marcador de contenido 2"/>
          <p:cNvSpPr>
            <a:spLocks noGrp="1"/>
          </p:cNvSpPr>
          <p:nvPr>
            <p:ph idx="1"/>
          </p:nvPr>
        </p:nvSpPr>
        <p:spPr>
          <a:xfrm>
            <a:off x="2066925" y="1347874"/>
            <a:ext cx="2895600" cy="2895600"/>
          </a:xfrm>
        </p:spPr>
        <p:txBody>
          <a:bodyPr>
            <a:normAutofit/>
          </a:bodyPr>
          <a:lstStyle/>
          <a:p>
            <a:pPr lvl="1">
              <a:buFont typeface="Wingdings" panose="05000000000000000000" pitchFamily="2" charset="2"/>
              <a:buChar char="§"/>
            </a:pPr>
            <a:r>
              <a:rPr lang="es-CR" dirty="0">
                <a:solidFill>
                  <a:schemeClr val="bg1"/>
                </a:solidFill>
              </a:rPr>
              <a:t>Ayuda a vencer los obstáculos.</a:t>
            </a:r>
          </a:p>
          <a:p>
            <a:pPr lvl="1">
              <a:buFont typeface="Wingdings" panose="05000000000000000000" pitchFamily="2" charset="2"/>
              <a:buChar char="§"/>
            </a:pPr>
            <a:endParaRPr lang="es-CR" dirty="0">
              <a:solidFill>
                <a:schemeClr val="bg1"/>
              </a:solidFill>
            </a:endParaRPr>
          </a:p>
          <a:p>
            <a:pPr lvl="1">
              <a:buFont typeface="Wingdings" panose="05000000000000000000" pitchFamily="2" charset="2"/>
              <a:buChar char="§"/>
            </a:pPr>
            <a:r>
              <a:rPr lang="es-CR" dirty="0">
                <a:solidFill>
                  <a:schemeClr val="bg1"/>
                </a:solidFill>
              </a:rPr>
              <a:t>Muestra cómo crecer personal y profesionalmente.</a:t>
            </a:r>
          </a:p>
          <a:p>
            <a:pPr lvl="1">
              <a:buFont typeface="Wingdings" panose="05000000000000000000" pitchFamily="2" charset="2"/>
              <a:buChar char="§"/>
            </a:pPr>
            <a:endParaRPr lang="es-CR" dirty="0">
              <a:solidFill>
                <a:schemeClr val="bg1"/>
              </a:solidFill>
            </a:endParaRPr>
          </a:p>
          <a:p>
            <a:pPr lvl="1">
              <a:buFont typeface="Wingdings" panose="05000000000000000000" pitchFamily="2" charset="2"/>
              <a:buChar char="§"/>
            </a:pPr>
            <a:r>
              <a:rPr lang="es-CR" dirty="0">
                <a:solidFill>
                  <a:schemeClr val="bg1"/>
                </a:solidFill>
              </a:rPr>
              <a:t>Ayuda a alcanzar todo un nuevo nivel de vida.</a:t>
            </a:r>
          </a:p>
          <a:p>
            <a:pPr>
              <a:buFont typeface="Wingdings" panose="05000000000000000000" pitchFamily="2" charset="2"/>
              <a:buChar char="§"/>
            </a:pPr>
            <a:endParaRPr lang="es-CR" dirty="0">
              <a:solidFill>
                <a:schemeClr val="bg1"/>
              </a:solidFill>
            </a:endParaRPr>
          </a:p>
          <a:p>
            <a:pPr>
              <a:buFont typeface="Wingdings" panose="05000000000000000000" pitchFamily="2" charset="2"/>
              <a:buChar char="§"/>
            </a:pPr>
            <a:endParaRPr lang="es-CR" dirty="0">
              <a:solidFill>
                <a:schemeClr val="bg1"/>
              </a:solidFill>
            </a:endParaRPr>
          </a:p>
        </p:txBody>
      </p:sp>
      <p:sp>
        <p:nvSpPr>
          <p:cNvPr id="5" name="Marcador de contenido 2"/>
          <p:cNvSpPr txBox="1">
            <a:spLocks/>
          </p:cNvSpPr>
          <p:nvPr/>
        </p:nvSpPr>
        <p:spPr>
          <a:xfrm>
            <a:off x="5791200" y="1347874"/>
            <a:ext cx="3200400" cy="353686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defRPr/>
            </a:pPr>
            <a:r>
              <a:rPr lang="es-CR" dirty="0">
                <a:solidFill>
                  <a:prstClr val="white"/>
                </a:solidFill>
              </a:rPr>
              <a:t>Ayudar a las personas a convertirse en influyentes.</a:t>
            </a:r>
          </a:p>
          <a:p>
            <a:pPr>
              <a:buFont typeface="Wingdings" panose="05000000000000000000" pitchFamily="2" charset="2"/>
              <a:buChar char="§"/>
              <a:defRPr/>
            </a:pPr>
            <a:endParaRPr lang="es-CR" dirty="0">
              <a:solidFill>
                <a:prstClr val="white"/>
              </a:solidFill>
            </a:endParaRPr>
          </a:p>
          <a:p>
            <a:pPr>
              <a:buFont typeface="Wingdings" panose="05000000000000000000" pitchFamily="2" charset="2"/>
              <a:buChar char="§"/>
              <a:defRPr/>
            </a:pPr>
            <a:r>
              <a:rPr lang="es-CR" dirty="0">
                <a:solidFill>
                  <a:prstClr val="white"/>
                </a:solidFill>
              </a:rPr>
              <a:t>Dejar un legado</a:t>
            </a:r>
          </a:p>
          <a:p>
            <a:pPr>
              <a:buFont typeface="Wingdings" panose="05000000000000000000" pitchFamily="2" charset="2"/>
              <a:buChar char="§"/>
              <a:defRPr/>
            </a:pPr>
            <a:endParaRPr lang="es-CR" dirty="0">
              <a:solidFill>
                <a:prstClr val="white"/>
              </a:solidFill>
            </a:endParaRPr>
          </a:p>
          <a:p>
            <a:pPr>
              <a:buFont typeface="Wingdings" panose="05000000000000000000" pitchFamily="2" charset="2"/>
              <a:buChar char="§"/>
              <a:defRPr/>
            </a:pPr>
            <a:r>
              <a:rPr lang="es-CR" dirty="0">
                <a:solidFill>
                  <a:prstClr val="white"/>
                </a:solidFill>
              </a:rPr>
              <a:t>Presta atención individual.</a:t>
            </a:r>
          </a:p>
        </p:txBody>
      </p:sp>
      <p:pic>
        <p:nvPicPr>
          <p:cNvPr id="8" name="Imagen 7">
            <a:extLst>
              <a:ext uri="{FF2B5EF4-FFF2-40B4-BE49-F238E27FC236}">
                <a16:creationId xmlns:a16="http://schemas.microsoft.com/office/drawing/2014/main" id="{A5F2F512-0F29-40AD-B52B-55B4A05FAC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7" b="91030" l="5776" r="96029"/>
                    </a14:imgEffect>
                  </a14:imgLayer>
                </a14:imgProps>
              </a:ext>
            </a:extLst>
          </a:blip>
          <a:srcRect l="4078" t="7042" r="2305" b="6804"/>
          <a:stretch/>
        </p:blipFill>
        <p:spPr>
          <a:xfrm>
            <a:off x="4114800" y="-19665"/>
            <a:ext cx="1441102" cy="1441102"/>
          </a:xfrm>
          <a:prstGeom prst="rect">
            <a:avLst/>
          </a:prstGeom>
        </p:spPr>
      </p:pic>
      <p:pic>
        <p:nvPicPr>
          <p:cNvPr id="9" name="Imagen 8">
            <a:extLst>
              <a:ext uri="{FF2B5EF4-FFF2-40B4-BE49-F238E27FC236}">
                <a16:creationId xmlns:a16="http://schemas.microsoft.com/office/drawing/2014/main" id="{4E016D0E-0783-4A40-B63B-47C74BA088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325" b="98225" l="14451" r="99422"/>
                    </a14:imgEffect>
                  </a14:imgLayer>
                </a14:imgProps>
              </a:ext>
            </a:extLst>
          </a:blip>
          <a:srcRect l="13006" t="7397" b="2663"/>
          <a:stretch/>
        </p:blipFill>
        <p:spPr>
          <a:xfrm>
            <a:off x="8146702" y="1"/>
            <a:ext cx="1468690" cy="1483329"/>
          </a:xfrm>
          <a:prstGeom prst="rect">
            <a:avLst/>
          </a:prstGeom>
        </p:spPr>
      </p:pic>
    </p:spTree>
    <p:extLst>
      <p:ext uri="{BB962C8B-B14F-4D97-AF65-F5344CB8AC3E}">
        <p14:creationId xmlns:p14="http://schemas.microsoft.com/office/powerpoint/2010/main" val="18008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7412" y="0"/>
            <a:ext cx="9140589" cy="6858000"/>
          </a:xfrm>
          <a:prstGeom prst="rect">
            <a:avLst/>
          </a:prstGeom>
        </p:spPr>
      </p:pic>
      <p:sp>
        <p:nvSpPr>
          <p:cNvPr id="3" name="Rectangle 2"/>
          <p:cNvSpPr/>
          <p:nvPr/>
        </p:nvSpPr>
        <p:spPr>
          <a:xfrm>
            <a:off x="2057401" y="4953000"/>
            <a:ext cx="8375847" cy="1077218"/>
          </a:xfrm>
          <a:prstGeom prst="rect">
            <a:avLst/>
          </a:prstGeom>
          <a:noFill/>
        </p:spPr>
        <p:txBody>
          <a:bodyPr wrap="square" lIns="91440" tIns="45720" rIns="91440" bIns="45720">
            <a:spAutoFit/>
          </a:bodyPr>
          <a:lstStyle/>
          <a:p>
            <a:pPr algn="ctr"/>
            <a:r>
              <a:rPr lang="en-US" sz="3200" i="1" dirty="0">
                <a:solidFill>
                  <a:prstClr val="black"/>
                </a:solidFill>
                <a:latin typeface="Times New Roman" pitchFamily="18" charset="0"/>
                <a:cs typeface="Times New Roman" pitchFamily="18" charset="0"/>
              </a:rPr>
              <a:t>Es </a:t>
            </a:r>
            <a:r>
              <a:rPr lang="en-US" sz="3200" i="1" dirty="0" err="1">
                <a:solidFill>
                  <a:prstClr val="black"/>
                </a:solidFill>
                <a:latin typeface="Times New Roman" pitchFamily="18" charset="0"/>
                <a:cs typeface="Times New Roman" pitchFamily="18" charset="0"/>
              </a:rPr>
              <a:t>difícil</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mejorar</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cuando</a:t>
            </a:r>
            <a:r>
              <a:rPr lang="en-US" sz="3200" i="1" dirty="0">
                <a:solidFill>
                  <a:prstClr val="black"/>
                </a:solidFill>
                <a:latin typeface="Times New Roman" pitchFamily="18" charset="0"/>
                <a:cs typeface="Times New Roman" pitchFamily="18" charset="0"/>
              </a:rPr>
              <a:t> solo </a:t>
            </a:r>
            <a:r>
              <a:rPr lang="en-US" sz="3200" i="1" dirty="0" err="1">
                <a:solidFill>
                  <a:prstClr val="black"/>
                </a:solidFill>
                <a:latin typeface="Times New Roman" pitchFamily="18" charset="0"/>
                <a:cs typeface="Times New Roman" pitchFamily="18" charset="0"/>
              </a:rPr>
              <a:t>te</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tienes</a:t>
            </a:r>
            <a:r>
              <a:rPr lang="en-US" sz="3200" i="1" dirty="0">
                <a:solidFill>
                  <a:prstClr val="black"/>
                </a:solidFill>
                <a:latin typeface="Times New Roman" pitchFamily="18" charset="0"/>
                <a:cs typeface="Times New Roman" pitchFamily="18" charset="0"/>
              </a:rPr>
              <a:t>  a ti </a:t>
            </a:r>
            <a:r>
              <a:rPr lang="en-US" sz="3200" i="1" dirty="0" err="1">
                <a:solidFill>
                  <a:prstClr val="black"/>
                </a:solidFill>
                <a:latin typeface="Times New Roman" pitchFamily="18" charset="0"/>
                <a:cs typeface="Times New Roman" pitchFamily="18" charset="0"/>
              </a:rPr>
              <a:t>como</a:t>
            </a:r>
            <a:r>
              <a:rPr lang="en-US" sz="3200" i="1" dirty="0">
                <a:solidFill>
                  <a:prstClr val="black"/>
                </a:solidFill>
                <a:latin typeface="Times New Roman" pitchFamily="18" charset="0"/>
                <a:cs typeface="Times New Roman" pitchFamily="18" charset="0"/>
              </a:rPr>
              <a:t> ejemplo</a:t>
            </a:r>
          </a:p>
        </p:txBody>
      </p:sp>
    </p:spTree>
    <p:extLst>
      <p:ext uri="{BB962C8B-B14F-4D97-AF65-F5344CB8AC3E}">
        <p14:creationId xmlns:p14="http://schemas.microsoft.com/office/powerpoint/2010/main" val="373267182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02230" y="0"/>
            <a:ext cx="9165771" cy="6858000"/>
          </a:xfrm>
          <a:prstGeom prst="rect">
            <a:avLst/>
          </a:prstGeom>
        </p:spPr>
      </p:pic>
    </p:spTree>
    <p:extLst>
      <p:ext uri="{BB962C8B-B14F-4D97-AF65-F5344CB8AC3E}">
        <p14:creationId xmlns:p14="http://schemas.microsoft.com/office/powerpoint/2010/main" val="3954993366"/>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94971" y="1"/>
            <a:ext cx="9144000" cy="6879771"/>
          </a:xfrm>
          <a:prstGeom prst="rect">
            <a:avLst/>
          </a:prstGeom>
        </p:spPr>
      </p:pic>
      <p:sp>
        <p:nvSpPr>
          <p:cNvPr id="7" name="TextBox 6"/>
          <p:cNvSpPr txBox="1"/>
          <p:nvPr/>
        </p:nvSpPr>
        <p:spPr>
          <a:xfrm>
            <a:off x="1553030" y="966443"/>
            <a:ext cx="8505371" cy="646331"/>
          </a:xfrm>
          <a:prstGeom prst="rect">
            <a:avLst/>
          </a:prstGeom>
          <a:noFill/>
        </p:spPr>
        <p:txBody>
          <a:bodyPr wrap="square" rtlCol="0">
            <a:spAutoFit/>
          </a:bodyPr>
          <a:lstStyle/>
          <a:p>
            <a:pPr algn="ct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¿A </a:t>
            </a:r>
            <a:r>
              <a:rPr lang="en-US" sz="3600" b="1" dirty="0" err="1">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quién</a:t>
            </a: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debes</a:t>
            </a: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seguir</a:t>
            </a: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14" name="Rectangle 13"/>
          <p:cNvSpPr/>
          <p:nvPr/>
        </p:nvSpPr>
        <p:spPr>
          <a:xfrm>
            <a:off x="1915432" y="1880406"/>
            <a:ext cx="8303079" cy="3877985"/>
          </a:xfrm>
          <a:prstGeom prst="rect">
            <a:avLst/>
          </a:prstGeom>
        </p:spPr>
        <p:txBody>
          <a:bodyPr wrap="square">
            <a:spAutoFit/>
          </a:bodyPr>
          <a:lstStyle/>
          <a:p>
            <a:pPr defTabSz="228600">
              <a:spcAft>
                <a:spcPts val="600"/>
              </a:spcAft>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Un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ejemplo</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digno</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228600">
              <a:spcAft>
                <a:spcPts val="600"/>
              </a:spcAft>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Que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sabe</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hace</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y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enseña</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el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camino</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600"/>
              </a:spcAft>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228600">
              <a:spcAft>
                <a:spcPts val="3000"/>
              </a:spcAft>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Está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disponible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3000"/>
              </a:spcAft>
            </a:pP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Tiene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experiencia</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que ha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sido</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demostrada</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3000"/>
              </a:spcAft>
            </a:pP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Posee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sabiduría</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3000"/>
              </a:spcAft>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Uno que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hace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la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diferencia</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10"/>
          <p:cNvSpPr txBox="1"/>
          <p:nvPr/>
        </p:nvSpPr>
        <p:spPr>
          <a:xfrm>
            <a:off x="4724400" y="493892"/>
            <a:ext cx="5410200" cy="461665"/>
          </a:xfrm>
          <a:prstGeom prst="rect">
            <a:avLst/>
          </a:prstGeom>
          <a:noFill/>
        </p:spPr>
        <p:txBody>
          <a:bodyPr wrap="square" rtlCol="0">
            <a:spAutoFit/>
          </a:bodyPr>
          <a:lstStyle/>
          <a:p>
            <a:pPr algn="r"/>
            <a:r>
              <a:rPr lang="en-US" sz="2400" i="1" dirty="0">
                <a:solidFill>
                  <a:prstClr val="black">
                    <a:lumMod val="75000"/>
                    <a:lumOff val="25000"/>
                  </a:prstClr>
                </a:solidFill>
                <a:cs typeface="Times New Roman" pitchFamily="18" charset="0"/>
              </a:rPr>
              <a:t>No solo </a:t>
            </a:r>
            <a:r>
              <a:rPr lang="en-US" sz="2400" i="1" dirty="0" err="1">
                <a:solidFill>
                  <a:prstClr val="black">
                    <a:lumMod val="75000"/>
                    <a:lumOff val="25000"/>
                  </a:prstClr>
                </a:solidFill>
                <a:cs typeface="Times New Roman" pitchFamily="18" charset="0"/>
              </a:rPr>
              <a:t>hagas</a:t>
            </a:r>
            <a:r>
              <a:rPr lang="en-US" sz="2400" i="1" dirty="0">
                <a:solidFill>
                  <a:prstClr val="black">
                    <a:lumMod val="75000"/>
                    <a:lumOff val="25000"/>
                  </a:prstClr>
                </a:solidFill>
                <a:cs typeface="Times New Roman" pitchFamily="18" charset="0"/>
              </a:rPr>
              <a:t> </a:t>
            </a:r>
            <a:r>
              <a:rPr lang="en-US" sz="2400" i="1" dirty="0" err="1">
                <a:solidFill>
                  <a:prstClr val="black">
                    <a:lumMod val="75000"/>
                    <a:lumOff val="25000"/>
                  </a:prstClr>
                </a:solidFill>
                <a:cs typeface="Times New Roman" pitchFamily="18" charset="0"/>
              </a:rPr>
              <a:t>algo</a:t>
            </a:r>
            <a:r>
              <a:rPr lang="en-US" sz="2400" i="1" dirty="0">
                <a:solidFill>
                  <a:prstClr val="black">
                    <a:lumMod val="75000"/>
                    <a:lumOff val="25000"/>
                  </a:prstClr>
                </a:solidFill>
                <a:cs typeface="Times New Roman" pitchFamily="18" charset="0"/>
              </a:rPr>
              <a:t>,  </a:t>
            </a:r>
            <a:r>
              <a:rPr lang="en-US" sz="2400" i="1" dirty="0" err="1">
                <a:solidFill>
                  <a:prstClr val="black">
                    <a:lumMod val="75000"/>
                    <a:lumOff val="25000"/>
                  </a:prstClr>
                </a:solidFill>
                <a:cs typeface="Times New Roman" pitchFamily="18" charset="0"/>
              </a:rPr>
              <a:t>guíalos</a:t>
            </a:r>
            <a:r>
              <a:rPr lang="en-US" sz="2400" i="1" dirty="0">
                <a:solidFill>
                  <a:prstClr val="black">
                    <a:lumMod val="75000"/>
                    <a:lumOff val="25000"/>
                  </a:prstClr>
                </a:solidFill>
                <a:cs typeface="Times New Roman" pitchFamily="18" charset="0"/>
              </a:rPr>
              <a:t> </a:t>
            </a:r>
            <a:r>
              <a:rPr lang="en-US" sz="2400" i="1" dirty="0" err="1">
                <a:solidFill>
                  <a:prstClr val="black">
                    <a:lumMod val="75000"/>
                    <a:lumOff val="25000"/>
                  </a:prstClr>
                </a:solidFill>
                <a:cs typeface="Times New Roman" pitchFamily="18" charset="0"/>
              </a:rPr>
              <a:t>allí</a:t>
            </a:r>
            <a:endParaRPr lang="en-US" sz="2400" i="1" dirty="0">
              <a:solidFill>
                <a:prstClr val="black">
                  <a:lumMod val="75000"/>
                  <a:lumOff val="25000"/>
                </a:prstClr>
              </a:solidFill>
            </a:endParaRPr>
          </a:p>
        </p:txBody>
      </p:sp>
    </p:spTree>
    <p:extLst>
      <p:ext uri="{BB962C8B-B14F-4D97-AF65-F5344CB8AC3E}">
        <p14:creationId xmlns:p14="http://schemas.microsoft.com/office/powerpoint/2010/main" val="5584470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3000"/>
                                        <p:tgtEl>
                                          <p:spTgt spid="14">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3000"/>
                                        <p:tgtEl>
                                          <p:spTgt spid="14">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3000"/>
                                        <p:tgtEl>
                                          <p:spTgt spid="14">
                                            <p:txEl>
                                              <p:pRg st="3" end="3"/>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3000"/>
                                        <p:tgtEl>
                                          <p:spTgt spid="14">
                                            <p:txEl>
                                              <p:pRg st="4" end="4"/>
                                            </p:txEl>
                                          </p:spTgt>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animEffect transition="in" filter="fade">
                                      <p:cBhvr>
                                        <p:cTn id="23" dur="3000"/>
                                        <p:tgtEl>
                                          <p:spTgt spid="14">
                                            <p:txEl>
                                              <p:pRg st="5" end="5"/>
                                            </p:txEl>
                                          </p:spTgt>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fade">
                                      <p:cBhvr>
                                        <p:cTn id="27" dur="3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494971" y="1"/>
            <a:ext cx="9144000" cy="6879771"/>
          </a:xfrm>
          <a:prstGeom prst="rect">
            <a:avLst/>
          </a:prstGeom>
        </p:spPr>
      </p:pic>
      <p:sp>
        <p:nvSpPr>
          <p:cNvPr id="7" name="TextBox 6"/>
          <p:cNvSpPr txBox="1"/>
          <p:nvPr/>
        </p:nvSpPr>
        <p:spPr>
          <a:xfrm>
            <a:off x="1905000" y="1295401"/>
            <a:ext cx="8534400" cy="646331"/>
          </a:xfrm>
          <a:prstGeom prst="rect">
            <a:avLst/>
          </a:prstGeom>
          <a:noFill/>
        </p:spPr>
        <p:txBody>
          <a:bodyPr wrap="square" rtlCol="0">
            <a:spAutoFit/>
          </a:bodyPr>
          <a:lstStyle/>
          <a:p>
            <a:pPr algn="ct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Para </a:t>
            </a:r>
            <a:r>
              <a:rPr lang="en-US" sz="3600" b="1" dirty="0" err="1">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crecer</a:t>
            </a: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 – </a:t>
            </a:r>
            <a:r>
              <a:rPr lang="en-US" sz="3600" b="1" dirty="0" err="1">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obtén</a:t>
            </a:r>
            <a:r>
              <a:rPr lang="en-US" sz="3600" b="1" dirty="0">
                <a:solidFill>
                  <a:srgbClr val="4F81BD">
                    <a:lumMod val="50000"/>
                  </a:srgbClr>
                </a:solidFill>
                <a:latin typeface="Tahoma" panose="020B0604030504040204" pitchFamily="34" charset="0"/>
                <a:ea typeface="Tahoma" panose="020B0604030504040204" pitchFamily="34" charset="0"/>
                <a:cs typeface="Tahoma" panose="020B0604030504040204" pitchFamily="34" charset="0"/>
              </a:rPr>
              <a:t> un coach</a:t>
            </a:r>
          </a:p>
        </p:txBody>
      </p:sp>
      <p:sp>
        <p:nvSpPr>
          <p:cNvPr id="14" name="Rectangle 13"/>
          <p:cNvSpPr/>
          <p:nvPr/>
        </p:nvSpPr>
        <p:spPr>
          <a:xfrm>
            <a:off x="1905000" y="2514600"/>
            <a:ext cx="8077200" cy="2754600"/>
          </a:xfrm>
          <a:prstGeom prst="rect">
            <a:avLst/>
          </a:prstGeom>
        </p:spPr>
        <p:txBody>
          <a:bodyPr wrap="square">
            <a:spAutoFit/>
          </a:bodyPr>
          <a:lstStyle/>
          <a:p>
            <a:pPr defTabSz="228600">
              <a:spcAft>
                <a:spcPts val="600"/>
              </a:spcAft>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TODO EL MUNDO </a:t>
            </a:r>
            <a:r>
              <a:rPr lang="en-US" sz="2800" dirty="0" err="1">
                <a:solidFill>
                  <a:prstClr val="black"/>
                </a:solidFill>
                <a:latin typeface="Tahoma" panose="020B0604030504040204" pitchFamily="34" charset="0"/>
                <a:ea typeface="Tahoma" panose="020B0604030504040204" pitchFamily="34" charset="0"/>
                <a:cs typeface="Tahoma" panose="020B0604030504040204" pitchFamily="34" charset="0"/>
              </a:rPr>
              <a:t>necesita</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un coach</a:t>
            </a:r>
          </a:p>
          <a:p>
            <a:pPr defTabSz="228600">
              <a:spcAft>
                <a:spcPts val="1200"/>
              </a:spcAft>
            </a:pP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Hace</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preguntas</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1200"/>
              </a:spcAft>
            </a:pP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Lleva</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la </a:t>
            </a: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conversación</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1200"/>
              </a:spcAft>
            </a:pP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Te</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hace</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responsible.</a:t>
            </a:r>
          </a:p>
          <a:p>
            <a:pPr defTabSz="228600">
              <a:spcAft>
                <a:spcPts val="1200"/>
              </a:spcAft>
            </a:pP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Refleja</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la </a:t>
            </a: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realidad</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228600">
              <a:spcAft>
                <a:spcPts val="1200"/>
              </a:spcAft>
            </a:pP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Te</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prstClr val="black"/>
                </a:solidFill>
                <a:latin typeface="Tahoma" panose="020B0604030504040204" pitchFamily="34" charset="0"/>
                <a:ea typeface="Tahoma" panose="020B0604030504040204" pitchFamily="34" charset="0"/>
                <a:cs typeface="Tahoma" panose="020B0604030504040204" pitchFamily="34" charset="0"/>
              </a:rPr>
              <a:t>reta</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10"/>
          <p:cNvSpPr txBox="1"/>
          <p:nvPr/>
        </p:nvSpPr>
        <p:spPr>
          <a:xfrm>
            <a:off x="4724400" y="493892"/>
            <a:ext cx="5410200" cy="461665"/>
          </a:xfrm>
          <a:prstGeom prst="rect">
            <a:avLst/>
          </a:prstGeom>
          <a:noFill/>
        </p:spPr>
        <p:txBody>
          <a:bodyPr wrap="square" rtlCol="0">
            <a:spAutoFit/>
          </a:bodyPr>
          <a:lstStyle/>
          <a:p>
            <a:pPr algn="r"/>
            <a:r>
              <a:rPr lang="en-US" sz="2400" i="1" dirty="0">
                <a:solidFill>
                  <a:prstClr val="black">
                    <a:lumMod val="75000"/>
                    <a:lumOff val="25000"/>
                  </a:prstClr>
                </a:solidFill>
                <a:cs typeface="Times New Roman" pitchFamily="18" charset="0"/>
              </a:rPr>
              <a:t>No solo </a:t>
            </a:r>
            <a:r>
              <a:rPr lang="en-US" sz="2400" i="1" dirty="0" err="1">
                <a:solidFill>
                  <a:prstClr val="black">
                    <a:lumMod val="75000"/>
                    <a:lumOff val="25000"/>
                  </a:prstClr>
                </a:solidFill>
                <a:cs typeface="Times New Roman" pitchFamily="18" charset="0"/>
              </a:rPr>
              <a:t>hagas</a:t>
            </a:r>
            <a:r>
              <a:rPr lang="en-US" sz="2400" i="1" dirty="0">
                <a:solidFill>
                  <a:prstClr val="black">
                    <a:lumMod val="75000"/>
                    <a:lumOff val="25000"/>
                  </a:prstClr>
                </a:solidFill>
                <a:cs typeface="Times New Roman" pitchFamily="18" charset="0"/>
              </a:rPr>
              <a:t> </a:t>
            </a:r>
            <a:r>
              <a:rPr lang="en-US" sz="2400" i="1" dirty="0" err="1">
                <a:solidFill>
                  <a:prstClr val="black">
                    <a:lumMod val="75000"/>
                    <a:lumOff val="25000"/>
                  </a:prstClr>
                </a:solidFill>
                <a:cs typeface="Times New Roman" pitchFamily="18" charset="0"/>
              </a:rPr>
              <a:t>algo</a:t>
            </a:r>
            <a:r>
              <a:rPr lang="en-US" sz="2400" i="1" dirty="0">
                <a:solidFill>
                  <a:prstClr val="black">
                    <a:lumMod val="75000"/>
                    <a:lumOff val="25000"/>
                  </a:prstClr>
                </a:solidFill>
                <a:cs typeface="Times New Roman" pitchFamily="18" charset="0"/>
              </a:rPr>
              <a:t>,  </a:t>
            </a:r>
            <a:r>
              <a:rPr lang="en-US" sz="2400" i="1" dirty="0" err="1">
                <a:solidFill>
                  <a:prstClr val="black">
                    <a:lumMod val="75000"/>
                    <a:lumOff val="25000"/>
                  </a:prstClr>
                </a:solidFill>
                <a:cs typeface="Times New Roman" pitchFamily="18" charset="0"/>
              </a:rPr>
              <a:t>guíalos</a:t>
            </a:r>
            <a:r>
              <a:rPr lang="en-US" sz="2400" i="1" dirty="0">
                <a:solidFill>
                  <a:prstClr val="black">
                    <a:lumMod val="75000"/>
                    <a:lumOff val="25000"/>
                  </a:prstClr>
                </a:solidFill>
                <a:cs typeface="Times New Roman" pitchFamily="18" charset="0"/>
              </a:rPr>
              <a:t> </a:t>
            </a:r>
            <a:r>
              <a:rPr lang="en-US" sz="2400" i="1" dirty="0" err="1">
                <a:solidFill>
                  <a:prstClr val="black">
                    <a:lumMod val="75000"/>
                    <a:lumOff val="25000"/>
                  </a:prstClr>
                </a:solidFill>
                <a:cs typeface="Times New Roman" pitchFamily="18" charset="0"/>
              </a:rPr>
              <a:t>allí</a:t>
            </a:r>
            <a:endParaRPr lang="en-US" sz="2400" i="1" dirty="0">
              <a:solidFill>
                <a:prstClr val="black">
                  <a:lumMod val="75000"/>
                  <a:lumOff val="25000"/>
                </a:prstClr>
              </a:solidFill>
            </a:endParaRPr>
          </a:p>
        </p:txBody>
      </p:sp>
    </p:spTree>
    <p:extLst>
      <p:ext uri="{BB962C8B-B14F-4D97-AF65-F5344CB8AC3E}">
        <p14:creationId xmlns:p14="http://schemas.microsoft.com/office/powerpoint/2010/main" val="17524509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3000"/>
                                        <p:tgtEl>
                                          <p:spTgt spid="14">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3000"/>
                                        <p:tgtEl>
                                          <p:spTgt spid="14">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3000"/>
                                        <p:tgtEl>
                                          <p:spTgt spid="14">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3000"/>
                                        <p:tgtEl>
                                          <p:spTgt spid="14">
                                            <p:txEl>
                                              <p:pRg st="3" end="3"/>
                                            </p:txEl>
                                          </p:spTgt>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3000"/>
                                        <p:tgtEl>
                                          <p:spTgt spid="14">
                                            <p:txEl>
                                              <p:pRg st="4" end="4"/>
                                            </p:txEl>
                                          </p:spTgt>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30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49251" y="264016"/>
            <a:ext cx="8912180" cy="6684136"/>
          </a:xfrm>
          <a:prstGeom prst="rect">
            <a:avLst/>
          </a:prstGeom>
        </p:spPr>
      </p:pic>
    </p:spTree>
    <p:extLst>
      <p:ext uri="{BB962C8B-B14F-4D97-AF65-F5344CB8AC3E}">
        <p14:creationId xmlns:p14="http://schemas.microsoft.com/office/powerpoint/2010/main" val="369530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4" descr="Resultado de imagen para oce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n para liderazgo de influenci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0263" y1="65986" x2="57895" y2="75510"/>
                        <a14:foregroundMark x1="54474" y1="49320" x2="42632" y2="47619"/>
                        <a14:foregroundMark x1="50526" y1="43878" x2="48684" y2="55102"/>
                        <a14:foregroundMark x1="68421" y1="38095" x2="56579" y2="25510"/>
                        <a14:foregroundMark x1="54474" y1="29252" x2="53421" y2="29932"/>
                        <a14:foregroundMark x1="34211" y1="11565" x2="47368" y2="24150"/>
                        <a14:foregroundMark x1="44211" y1="11224" x2="40789" y2="17687"/>
                        <a14:foregroundMark x1="32895" y1="4422" x2="33947" y2="10544"/>
                        <a14:foregroundMark x1="30789" y1="16327" x2="35000" y2="13605"/>
                        <a14:foregroundMark x1="37105" y1="20408" x2="41316" y2="18367"/>
                        <a14:foregroundMark x1="39474" y1="32313" x2="28158" y2="32313"/>
                        <a14:foregroundMark x1="31842" y1="25170" x2="28421" y2="26871"/>
                        <a14:foregroundMark x1="24211" y1="33333" x2="29474" y2="36054"/>
                        <a14:foregroundMark x1="10263" y1="6122" x2="13158" y2="14966"/>
                        <a14:foregroundMark x1="5263" y1="39456" x2="17368" y2="43878"/>
                        <a14:foregroundMark x1="14474" y1="53741" x2="27105" y2="61565"/>
                        <a14:foregroundMark x1="20789" y1="80612" x2="8421" y2="88095"/>
                        <a14:foregroundMark x1="17895" y1="87415" x2="17895" y2="89796"/>
                        <a14:foregroundMark x1="15526" y1="80952" x2="12632" y2="79252"/>
                        <a14:foregroundMark x1="47632" y1="62585" x2="34211" y2="72449"/>
                        <a14:foregroundMark x1="39211" y1="63265" x2="43684" y2="74150"/>
                        <a14:foregroundMark x1="51053" y1="84014" x2="37632" y2="90136"/>
                        <a14:foregroundMark x1="41842" y1="81293" x2="44474" y2="91497"/>
                        <a14:foregroundMark x1="37895" y1="88776" x2="35000" y2="87755"/>
                        <a14:foregroundMark x1="38947" y1="89456" x2="36579" y2="93878"/>
                        <a14:foregroundMark x1="12105" y1="37075" x2="12105" y2="39116"/>
                        <a14:foregroundMark x1="6842" y1="44898" x2="4474" y2="48980"/>
                        <a14:foregroundMark x1="3947" y1="38095" x2="7105" y2="43197"/>
                        <a14:foregroundMark x1="11316" y1="50000" x2="12632" y2="45578"/>
                        <a14:foregroundMark x1="23684" y1="34694" x2="22895" y2="35034"/>
                        <a14:foregroundMark x1="31316" y1="36054" x2="28158" y2="37415"/>
                        <a14:foregroundMark x1="26316" y1="29932" x2="23947" y2="26190"/>
                      </a14:backgroundRemoval>
                    </a14:imgEffect>
                  </a14:imgLayer>
                </a14:imgProps>
              </a:ext>
              <a:ext uri="{28A0092B-C50C-407E-A947-70E740481C1C}">
                <a14:useLocalDpi xmlns:a14="http://schemas.microsoft.com/office/drawing/2010/main" val="0"/>
              </a:ext>
            </a:extLst>
          </a:blip>
          <a:srcRect/>
          <a:stretch>
            <a:fillRect/>
          </a:stretch>
        </p:blipFill>
        <p:spPr bwMode="auto">
          <a:xfrm rot="21160698">
            <a:off x="6915005" y="1293215"/>
            <a:ext cx="3554196" cy="274982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72977" y="984831"/>
            <a:ext cx="8235032" cy="793502"/>
          </a:xfrm>
        </p:spPr>
        <p:txBody>
          <a:bodyPr/>
          <a:lstStyle/>
          <a:p>
            <a:r>
              <a:rPr lang="es-CR" sz="3000" dirty="0">
                <a:solidFill>
                  <a:schemeClr val="bg1"/>
                </a:solidFill>
                <a:latin typeface="Impact" panose="020B0806030902050204" pitchFamily="34" charset="0"/>
              </a:rPr>
              <a:t>Las personas siguen a los líderes con:</a:t>
            </a:r>
          </a:p>
        </p:txBody>
      </p:sp>
      <p:sp>
        <p:nvSpPr>
          <p:cNvPr id="4" name="3 CuadroTexto"/>
          <p:cNvSpPr txBox="1"/>
          <p:nvPr/>
        </p:nvSpPr>
        <p:spPr>
          <a:xfrm rot="16200000">
            <a:off x="520285" y="3707401"/>
            <a:ext cx="3877985" cy="276999"/>
          </a:xfrm>
          <a:prstGeom prst="rect">
            <a:avLst/>
          </a:prstGeom>
          <a:noFill/>
        </p:spPr>
        <p:txBody>
          <a:bodyPr vert="vert" wrap="square" rtlCol="0">
            <a:spAutoFit/>
          </a:bodyPr>
          <a:lstStyle/>
          <a:p>
            <a:pPr fontAlgn="base">
              <a:spcBef>
                <a:spcPct val="0"/>
              </a:spcBef>
              <a:spcAft>
                <a:spcPct val="0"/>
              </a:spcAft>
              <a:defRPr/>
            </a:pPr>
            <a:r>
              <a:rPr lang="es-CR" sz="2400" b="1" spc="450" dirty="0">
                <a:solidFill>
                  <a:srgbClr val="FFC000"/>
                </a:solidFill>
                <a:latin typeface="Cambria" pitchFamily="18" charset="0"/>
                <a:ea typeface="Batang" pitchFamily="18" charset="-127"/>
              </a:rPr>
              <a:t>INFLUENCIA</a:t>
            </a:r>
          </a:p>
        </p:txBody>
      </p:sp>
      <p:sp>
        <p:nvSpPr>
          <p:cNvPr id="5" name="4 CuadroTexto"/>
          <p:cNvSpPr txBox="1"/>
          <p:nvPr/>
        </p:nvSpPr>
        <p:spPr>
          <a:xfrm>
            <a:off x="2580255" y="1981200"/>
            <a:ext cx="4744685" cy="369332"/>
          </a:xfrm>
          <a:prstGeom prst="rect">
            <a:avLst/>
          </a:prstGeom>
          <a:noFill/>
        </p:spPr>
        <p:txBody>
          <a:bodyPr wrap="square" rtlCol="0">
            <a:spAutoFit/>
          </a:bodyPr>
          <a:lstStyle/>
          <a:p>
            <a:pPr fontAlgn="base">
              <a:spcBef>
                <a:spcPct val="0"/>
              </a:spcBef>
              <a:spcAft>
                <a:spcPct val="0"/>
              </a:spcAft>
              <a:defRPr/>
            </a:pPr>
            <a:r>
              <a:rPr lang="es-CR" dirty="0" err="1">
                <a:solidFill>
                  <a:prstClr val="white"/>
                </a:solidFill>
                <a:latin typeface="Arial" pitchFamily="34" charset="0"/>
              </a:rPr>
              <a:t>ntegridad</a:t>
            </a:r>
            <a:r>
              <a:rPr lang="es-CR" dirty="0">
                <a:solidFill>
                  <a:prstClr val="white"/>
                </a:solidFill>
                <a:latin typeface="Arial" pitchFamily="34" charset="0"/>
              </a:rPr>
              <a:t> con las personas.</a:t>
            </a:r>
          </a:p>
        </p:txBody>
      </p:sp>
      <p:sp>
        <p:nvSpPr>
          <p:cNvPr id="6" name="5 CuadroTexto"/>
          <p:cNvSpPr txBox="1"/>
          <p:nvPr/>
        </p:nvSpPr>
        <p:spPr>
          <a:xfrm>
            <a:off x="2580255" y="2759478"/>
            <a:ext cx="4744685" cy="369332"/>
          </a:xfrm>
          <a:prstGeom prst="rect">
            <a:avLst/>
          </a:prstGeom>
          <a:noFill/>
        </p:spPr>
        <p:txBody>
          <a:bodyPr wrap="square" rtlCol="0">
            <a:spAutoFit/>
          </a:bodyPr>
          <a:lstStyle/>
          <a:p>
            <a:pPr fontAlgn="base">
              <a:spcBef>
                <a:spcPct val="0"/>
              </a:spcBef>
              <a:spcAft>
                <a:spcPct val="0"/>
              </a:spcAft>
              <a:defRPr/>
            </a:pPr>
            <a:r>
              <a:rPr lang="es-CR" dirty="0">
                <a:solidFill>
                  <a:prstClr val="white"/>
                </a:solidFill>
                <a:latin typeface="Arial" pitchFamily="34" charset="0"/>
              </a:rPr>
              <a:t>e en las personas.</a:t>
            </a:r>
          </a:p>
        </p:txBody>
      </p:sp>
      <p:sp>
        <p:nvSpPr>
          <p:cNvPr id="7" name="6 CuadroTexto"/>
          <p:cNvSpPr txBox="1"/>
          <p:nvPr/>
        </p:nvSpPr>
        <p:spPr>
          <a:xfrm>
            <a:off x="2580255" y="2381436"/>
            <a:ext cx="4744685" cy="369332"/>
          </a:xfrm>
          <a:prstGeom prst="rect">
            <a:avLst/>
          </a:prstGeom>
          <a:noFill/>
        </p:spPr>
        <p:txBody>
          <a:bodyPr wrap="square" rtlCol="0">
            <a:spAutoFit/>
          </a:bodyPr>
          <a:lstStyle/>
          <a:p>
            <a:pPr fontAlgn="base">
              <a:spcBef>
                <a:spcPct val="0"/>
              </a:spcBef>
              <a:spcAft>
                <a:spcPct val="0"/>
              </a:spcAft>
              <a:defRPr/>
            </a:pPr>
            <a:r>
              <a:rPr lang="es-CR" dirty="0">
                <a:solidFill>
                  <a:prstClr val="white"/>
                </a:solidFill>
                <a:latin typeface="Arial" pitchFamily="34" charset="0"/>
              </a:rPr>
              <a:t>o deja de cuidar a las personas.</a:t>
            </a:r>
          </a:p>
        </p:txBody>
      </p:sp>
      <p:sp>
        <p:nvSpPr>
          <p:cNvPr id="8" name="7 CuadroTexto"/>
          <p:cNvSpPr txBox="1"/>
          <p:nvPr/>
        </p:nvSpPr>
        <p:spPr>
          <a:xfrm>
            <a:off x="2580255" y="3137520"/>
            <a:ext cx="4744685" cy="369332"/>
          </a:xfrm>
          <a:prstGeom prst="rect">
            <a:avLst/>
          </a:prstGeom>
          <a:noFill/>
        </p:spPr>
        <p:txBody>
          <a:bodyPr wrap="square" rtlCol="0">
            <a:spAutoFit/>
          </a:bodyPr>
          <a:lstStyle/>
          <a:p>
            <a:pPr fontAlgn="base">
              <a:spcBef>
                <a:spcPct val="0"/>
              </a:spcBef>
              <a:spcAft>
                <a:spcPct val="0"/>
              </a:spcAft>
              <a:defRPr/>
            </a:pPr>
            <a:r>
              <a:rPr lang="es-CR" dirty="0">
                <a:solidFill>
                  <a:prstClr val="white"/>
                </a:solidFill>
                <a:latin typeface="Arial" pitchFamily="34" charset="0"/>
              </a:rPr>
              <a:t>ogra escuchar a las personas.</a:t>
            </a:r>
          </a:p>
        </p:txBody>
      </p:sp>
      <p:sp>
        <p:nvSpPr>
          <p:cNvPr id="9" name="8 CuadroTexto"/>
          <p:cNvSpPr txBox="1"/>
          <p:nvPr/>
        </p:nvSpPr>
        <p:spPr>
          <a:xfrm>
            <a:off x="2580254" y="3522531"/>
            <a:ext cx="6258946" cy="369332"/>
          </a:xfrm>
          <a:prstGeom prst="rect">
            <a:avLst/>
          </a:prstGeom>
          <a:noFill/>
        </p:spPr>
        <p:txBody>
          <a:bodyPr wrap="square" rtlCol="0">
            <a:spAutoFit/>
          </a:bodyPr>
          <a:lstStyle/>
          <a:p>
            <a:pPr fontAlgn="base">
              <a:spcBef>
                <a:spcPct val="0"/>
              </a:spcBef>
              <a:spcAft>
                <a:spcPct val="0"/>
              </a:spcAft>
              <a:defRPr/>
            </a:pPr>
            <a:r>
              <a:rPr lang="es-CR" dirty="0">
                <a:solidFill>
                  <a:prstClr val="white"/>
                </a:solidFill>
                <a:latin typeface="Arial" pitchFamily="34" charset="0"/>
              </a:rPr>
              <a:t>n entendedor de las personas.</a:t>
            </a:r>
          </a:p>
        </p:txBody>
      </p:sp>
      <p:sp>
        <p:nvSpPr>
          <p:cNvPr id="10" name="9 CuadroTexto"/>
          <p:cNvSpPr txBox="1"/>
          <p:nvPr/>
        </p:nvSpPr>
        <p:spPr>
          <a:xfrm>
            <a:off x="2580255" y="3900573"/>
            <a:ext cx="4744685" cy="369332"/>
          </a:xfrm>
          <a:prstGeom prst="rect">
            <a:avLst/>
          </a:prstGeom>
          <a:noFill/>
        </p:spPr>
        <p:txBody>
          <a:bodyPr wrap="square" rtlCol="0">
            <a:spAutoFit/>
          </a:bodyPr>
          <a:lstStyle/>
          <a:p>
            <a:pPr fontAlgn="base">
              <a:spcBef>
                <a:spcPct val="0"/>
              </a:spcBef>
              <a:spcAft>
                <a:spcPct val="0"/>
              </a:spcAft>
              <a:defRPr/>
            </a:pPr>
            <a:r>
              <a:rPr lang="es-CR" dirty="0" err="1">
                <a:solidFill>
                  <a:prstClr val="white"/>
                </a:solidFill>
                <a:latin typeface="Arial" pitchFamily="34" charset="0"/>
              </a:rPr>
              <a:t>lige</a:t>
            </a:r>
            <a:r>
              <a:rPr lang="es-CR" dirty="0">
                <a:solidFill>
                  <a:prstClr val="white"/>
                </a:solidFill>
                <a:latin typeface="Arial" pitchFamily="34" charset="0"/>
              </a:rPr>
              <a:t> desarrollar a las personas.</a:t>
            </a:r>
          </a:p>
        </p:txBody>
      </p:sp>
      <p:sp>
        <p:nvSpPr>
          <p:cNvPr id="11" name="10 CuadroTexto"/>
          <p:cNvSpPr txBox="1"/>
          <p:nvPr/>
        </p:nvSpPr>
        <p:spPr>
          <a:xfrm>
            <a:off x="2580255" y="4271646"/>
            <a:ext cx="4744685" cy="369332"/>
          </a:xfrm>
          <a:prstGeom prst="rect">
            <a:avLst/>
          </a:prstGeom>
          <a:noFill/>
        </p:spPr>
        <p:txBody>
          <a:bodyPr wrap="square" rtlCol="0">
            <a:spAutoFit/>
          </a:bodyPr>
          <a:lstStyle/>
          <a:p>
            <a:pPr fontAlgn="base">
              <a:spcBef>
                <a:spcPct val="0"/>
              </a:spcBef>
              <a:spcAft>
                <a:spcPct val="0"/>
              </a:spcAft>
              <a:defRPr/>
            </a:pPr>
            <a:r>
              <a:rPr lang="es-CR" dirty="0" err="1">
                <a:solidFill>
                  <a:prstClr val="white"/>
                </a:solidFill>
                <a:latin typeface="Arial" pitchFamily="34" charset="0"/>
              </a:rPr>
              <a:t>aturalmente</a:t>
            </a:r>
            <a:r>
              <a:rPr lang="es-CR" dirty="0">
                <a:solidFill>
                  <a:prstClr val="white"/>
                </a:solidFill>
                <a:latin typeface="Arial" pitchFamily="34" charset="0"/>
              </a:rPr>
              <a:t> guía a otras personas.</a:t>
            </a:r>
          </a:p>
        </p:txBody>
      </p:sp>
      <p:sp>
        <p:nvSpPr>
          <p:cNvPr id="12" name="11 CuadroTexto"/>
          <p:cNvSpPr txBox="1"/>
          <p:nvPr/>
        </p:nvSpPr>
        <p:spPr>
          <a:xfrm>
            <a:off x="2580255" y="4591053"/>
            <a:ext cx="7427755" cy="380930"/>
          </a:xfrm>
          <a:prstGeom prst="rect">
            <a:avLst/>
          </a:prstGeom>
          <a:noFill/>
        </p:spPr>
        <p:txBody>
          <a:bodyPr wrap="square" rtlCol="0">
            <a:spAutoFit/>
          </a:bodyPr>
          <a:lstStyle/>
          <a:p>
            <a:pPr fontAlgn="base">
              <a:spcBef>
                <a:spcPct val="0"/>
              </a:spcBef>
              <a:spcAft>
                <a:spcPct val="0"/>
              </a:spcAft>
              <a:defRPr/>
            </a:pPr>
            <a:r>
              <a:rPr lang="es-CR" dirty="0" err="1">
                <a:solidFill>
                  <a:prstClr val="white"/>
                </a:solidFill>
                <a:latin typeface="Arial" pitchFamily="34" charset="0"/>
              </a:rPr>
              <a:t>onecta</a:t>
            </a:r>
            <a:r>
              <a:rPr lang="es-CR" dirty="0">
                <a:solidFill>
                  <a:prstClr val="white"/>
                </a:solidFill>
                <a:latin typeface="Arial" pitchFamily="34" charset="0"/>
              </a:rPr>
              <a:t> con las personas.</a:t>
            </a:r>
          </a:p>
        </p:txBody>
      </p:sp>
      <p:sp>
        <p:nvSpPr>
          <p:cNvPr id="13" name="12 CuadroTexto"/>
          <p:cNvSpPr txBox="1"/>
          <p:nvPr/>
        </p:nvSpPr>
        <p:spPr>
          <a:xfrm>
            <a:off x="2580255" y="4953000"/>
            <a:ext cx="4744685" cy="369332"/>
          </a:xfrm>
          <a:prstGeom prst="rect">
            <a:avLst/>
          </a:prstGeom>
          <a:noFill/>
        </p:spPr>
        <p:txBody>
          <a:bodyPr wrap="square" rtlCol="0">
            <a:spAutoFit/>
          </a:bodyPr>
          <a:lstStyle/>
          <a:p>
            <a:pPr fontAlgn="base">
              <a:spcBef>
                <a:spcPct val="0"/>
              </a:spcBef>
              <a:spcAft>
                <a:spcPct val="0"/>
              </a:spcAft>
              <a:defRPr/>
            </a:pPr>
            <a:r>
              <a:rPr lang="es-CR" dirty="0" err="1">
                <a:solidFill>
                  <a:prstClr val="white"/>
                </a:solidFill>
                <a:latin typeface="Arial" pitchFamily="34" charset="0"/>
              </a:rPr>
              <a:t>mpulsa</a:t>
            </a:r>
            <a:r>
              <a:rPr lang="es-CR" dirty="0">
                <a:solidFill>
                  <a:prstClr val="white"/>
                </a:solidFill>
                <a:latin typeface="Arial" pitchFamily="34" charset="0"/>
              </a:rPr>
              <a:t> y faculta a las personas.</a:t>
            </a:r>
          </a:p>
        </p:txBody>
      </p:sp>
      <p:sp>
        <p:nvSpPr>
          <p:cNvPr id="14" name="13 CuadroTexto"/>
          <p:cNvSpPr txBox="1"/>
          <p:nvPr/>
        </p:nvSpPr>
        <p:spPr>
          <a:xfrm>
            <a:off x="2459277" y="5298684"/>
            <a:ext cx="4744685" cy="369332"/>
          </a:xfrm>
          <a:prstGeom prst="rect">
            <a:avLst/>
          </a:prstGeom>
          <a:noFill/>
        </p:spPr>
        <p:txBody>
          <a:bodyPr wrap="square" rtlCol="0">
            <a:spAutoFit/>
          </a:bodyPr>
          <a:lstStyle/>
          <a:p>
            <a:pPr fontAlgn="base">
              <a:spcBef>
                <a:spcPct val="0"/>
              </a:spcBef>
              <a:spcAft>
                <a:spcPct val="0"/>
              </a:spcAft>
              <a:defRPr/>
            </a:pPr>
            <a:r>
              <a:rPr lang="es-CR" dirty="0">
                <a:solidFill>
                  <a:prstClr val="white"/>
                </a:solidFill>
                <a:latin typeface="Arial" pitchFamily="34" charset="0"/>
              </a:rPr>
              <a:t> poya y reproduce otros influyentes.</a:t>
            </a:r>
          </a:p>
        </p:txBody>
      </p:sp>
    </p:spTree>
    <p:extLst>
      <p:ext uri="{BB962C8B-B14F-4D97-AF65-F5344CB8AC3E}">
        <p14:creationId xmlns:p14="http://schemas.microsoft.com/office/powerpoint/2010/main" val="38951839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918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424113" y="692151"/>
            <a:ext cx="7581900" cy="1503363"/>
          </a:xfrm>
        </p:spPr>
        <p:txBody>
          <a:bodyPr/>
          <a:lstStyle/>
          <a:p>
            <a:pPr algn="l" eaLnBrk="1" hangingPunct="1">
              <a:defRPr/>
            </a:pPr>
            <a:r>
              <a:rPr lang="es-UY" sz="4800" dirty="0"/>
              <a:t>Comunicación Efectiva</a:t>
            </a:r>
            <a:br>
              <a:rPr lang="es-UY" sz="4000" dirty="0"/>
            </a:br>
            <a:endParaRPr lang="en-US" sz="4000" dirty="0"/>
          </a:p>
        </p:txBody>
      </p:sp>
      <p:sp>
        <p:nvSpPr>
          <p:cNvPr id="47107" name="Rectangle 3"/>
          <p:cNvSpPr>
            <a:spLocks noGrp="1" noChangeArrowheads="1"/>
          </p:cNvSpPr>
          <p:nvPr>
            <p:ph type="body" idx="1"/>
          </p:nvPr>
        </p:nvSpPr>
        <p:spPr>
          <a:xfrm>
            <a:off x="1919288" y="1628776"/>
            <a:ext cx="8229600" cy="4530725"/>
          </a:xfrm>
        </p:spPr>
        <p:txBody>
          <a:bodyPr/>
          <a:lstStyle/>
          <a:p>
            <a:pPr eaLnBrk="1" hangingPunct="1">
              <a:buFont typeface="Wingdings" panose="05000000000000000000" pitchFamily="2" charset="2"/>
              <a:buNone/>
              <a:defRPr/>
            </a:pPr>
            <a:endParaRPr lang="es-UY" dirty="0">
              <a:solidFill>
                <a:schemeClr val="accent6">
                  <a:lumMod val="50000"/>
                </a:schemeClr>
              </a:solidFill>
              <a:effectLst>
                <a:outerShdw blurRad="38100" dist="38100" dir="2700000" algn="tl">
                  <a:srgbClr val="000000">
                    <a:alpha val="43137"/>
                  </a:srgbClr>
                </a:outerShdw>
              </a:effectLst>
            </a:endParaRPr>
          </a:p>
          <a:p>
            <a:pPr algn="ctr">
              <a:buFont typeface="Wingdings" panose="05000000000000000000" pitchFamily="2" charset="2"/>
              <a:buNone/>
              <a:defRPr/>
            </a:pPr>
            <a:r>
              <a:rPr lang="es-ES" dirty="0">
                <a:effectLst/>
              </a:rPr>
              <a:t>	Se puede definir como comunicación efectiva a la comunicación que a través de buenas destrezas, logra el propósito de lo que se quiere transmitir o recibir. O sea que </a:t>
            </a:r>
            <a:r>
              <a:rPr lang="es-ES" b="1" u="sng" dirty="0">
                <a:effectLst/>
              </a:rPr>
              <a:t>ambos entienden el mensaje transmitido</a:t>
            </a:r>
            <a:r>
              <a:rPr lang="es-ES" dirty="0"/>
              <a:t>.</a:t>
            </a:r>
          </a:p>
          <a:p>
            <a:pPr algn="ctr">
              <a:buFont typeface="Wingdings" panose="05000000000000000000" pitchFamily="2" charset="2"/>
              <a:buNone/>
              <a:defRPr/>
            </a:pPr>
            <a:endParaRPr lang="es-ES" sz="2800" dirty="0"/>
          </a:p>
        </p:txBody>
      </p:sp>
      <p:pic>
        <p:nvPicPr>
          <p:cNvPr id="4" name="3 Imagen" descr="c4.jpg"/>
          <p:cNvPicPr>
            <a:picLocks noChangeAspect="1"/>
          </p:cNvPicPr>
          <p:nvPr/>
        </p:nvPicPr>
        <p:blipFill>
          <a:blip r:embed="rId3" cstate="print"/>
          <a:srcRect l="31614" t="11777" b="19241"/>
          <a:stretch>
            <a:fillRect/>
          </a:stretch>
        </p:blipFill>
        <p:spPr>
          <a:xfrm>
            <a:off x="8616280" y="0"/>
            <a:ext cx="1763688" cy="1285696"/>
          </a:xfrm>
          <a:prstGeom prst="ellipse">
            <a:avLst/>
          </a:prstGeom>
          <a:ln>
            <a:noFill/>
          </a:ln>
          <a:effectLst>
            <a:outerShdw blurRad="152400" dist="317500" dir="5400000" sx="90000" sy="-19000" rotWithShape="0">
              <a:prstClr val="black">
                <a:alpha val="15000"/>
              </a:prstClr>
            </a:outerShdw>
            <a:softEdge rad="112500"/>
          </a:effectLst>
        </p:spPr>
      </p:pic>
    </p:spTree>
    <p:extLst>
      <p:ext uri="{BB962C8B-B14F-4D97-AF65-F5344CB8AC3E}">
        <p14:creationId xmlns:p14="http://schemas.microsoft.com/office/powerpoint/2010/main" val="17384295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29 Imagen" descr="comunicacion%20efectiva.jpg"/>
          <p:cNvPicPr>
            <a:picLocks noChangeAspect="1"/>
          </p:cNvPicPr>
          <p:nvPr/>
        </p:nvPicPr>
        <p:blipFill>
          <a:blip r:embed="rId2" cstate="print"/>
          <a:stretch>
            <a:fillRect/>
          </a:stretch>
        </p:blipFill>
        <p:spPr>
          <a:xfrm>
            <a:off x="1524000" y="0"/>
            <a:ext cx="9144000" cy="6858000"/>
          </a:xfrm>
          <a:prstGeom prst="rect">
            <a:avLst/>
          </a:prstGeom>
          <a:effectLst>
            <a:softEdge rad="127000"/>
          </a:effectLst>
        </p:spPr>
      </p:pic>
      <p:sp>
        <p:nvSpPr>
          <p:cNvPr id="7184" name="Rectangle 24"/>
          <p:cNvSpPr>
            <a:spLocks noChangeArrowheads="1"/>
          </p:cNvSpPr>
          <p:nvPr/>
        </p:nvSpPr>
        <p:spPr bwMode="auto">
          <a:xfrm>
            <a:off x="2135560" y="5229200"/>
            <a:ext cx="129540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Efecto </a:t>
            </a:r>
          </a:p>
          <a:p>
            <a:pPr algn="ctr" fontAlgn="base">
              <a:spcBef>
                <a:spcPct val="0"/>
              </a:spcBef>
              <a:spcAft>
                <a:spcPct val="0"/>
              </a:spcAft>
              <a:defRPr/>
            </a:pPr>
            <a:r>
              <a:rPr lang="es-UY" dirty="0">
                <a:solidFill>
                  <a:srgbClr val="003366"/>
                </a:solidFill>
              </a:rPr>
              <a:t>deseado</a:t>
            </a:r>
            <a:endParaRPr lang="en-US" dirty="0">
              <a:solidFill>
                <a:srgbClr val="003366"/>
              </a:solidFill>
            </a:endParaRPr>
          </a:p>
        </p:txBody>
      </p:sp>
      <p:sp>
        <p:nvSpPr>
          <p:cNvPr id="9222" name="AutoShape 28"/>
          <p:cNvSpPr>
            <a:spLocks noChangeArrowheads="1"/>
          </p:cNvSpPr>
          <p:nvPr/>
        </p:nvSpPr>
        <p:spPr bwMode="auto">
          <a:xfrm rot="-4529460">
            <a:off x="2790825" y="2524125"/>
            <a:ext cx="617538" cy="46038"/>
          </a:xfrm>
          <a:prstGeom prst="rightArrow">
            <a:avLst>
              <a:gd name="adj1" fmla="val 50000"/>
              <a:gd name="adj2" fmla="val 256412"/>
            </a:avLst>
          </a:prstGeom>
          <a:solidFill>
            <a:schemeClr val="accent1"/>
          </a:solidFill>
          <a:ln w="9525">
            <a:solidFill>
              <a:srgbClr val="000000"/>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23" name="AutoShape 30"/>
          <p:cNvSpPr>
            <a:spLocks noChangeArrowheads="1"/>
          </p:cNvSpPr>
          <p:nvPr/>
        </p:nvSpPr>
        <p:spPr bwMode="auto">
          <a:xfrm rot="17347200" flipH="1">
            <a:off x="2243138" y="4330701"/>
            <a:ext cx="865188" cy="71437"/>
          </a:xfrm>
          <a:prstGeom prst="rightArrow">
            <a:avLst>
              <a:gd name="adj1" fmla="val 50000"/>
              <a:gd name="adj2" fmla="val 30278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grpSp>
        <p:nvGrpSpPr>
          <p:cNvPr id="9224" name="35 Grupo"/>
          <p:cNvGrpSpPr>
            <a:grpSpLocks/>
          </p:cNvGrpSpPr>
          <p:nvPr/>
        </p:nvGrpSpPr>
        <p:grpSpPr bwMode="auto">
          <a:xfrm>
            <a:off x="1992314" y="1196976"/>
            <a:ext cx="7775575" cy="5472113"/>
            <a:chOff x="467544" y="1196752"/>
            <a:chExt cx="7776120" cy="5472037"/>
          </a:xfrm>
        </p:grpSpPr>
        <p:sp>
          <p:nvSpPr>
            <p:cNvPr id="9227" name="AutoShape 13"/>
            <p:cNvSpPr>
              <a:spLocks noChangeArrowheads="1"/>
            </p:cNvSpPr>
            <p:nvPr/>
          </p:nvSpPr>
          <p:spPr bwMode="auto">
            <a:xfrm flipV="1">
              <a:off x="5868144" y="3861048"/>
              <a:ext cx="504825" cy="90488"/>
            </a:xfrm>
            <a:prstGeom prst="rightArrow">
              <a:avLst>
                <a:gd name="adj1" fmla="val 50000"/>
                <a:gd name="adj2" fmla="val 139473"/>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28" name="AutoShape 14"/>
            <p:cNvSpPr>
              <a:spLocks noChangeArrowheads="1"/>
            </p:cNvSpPr>
            <p:nvPr/>
          </p:nvSpPr>
          <p:spPr bwMode="auto">
            <a:xfrm flipV="1">
              <a:off x="4067944" y="3861048"/>
              <a:ext cx="504825" cy="90488"/>
            </a:xfrm>
            <a:prstGeom prst="rightArrow">
              <a:avLst>
                <a:gd name="adj1" fmla="val 50000"/>
                <a:gd name="adj2" fmla="val 139473"/>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grpSp>
          <p:nvGrpSpPr>
            <p:cNvPr id="9229" name="34 Grupo"/>
            <p:cNvGrpSpPr>
              <a:grpSpLocks/>
            </p:cNvGrpSpPr>
            <p:nvPr/>
          </p:nvGrpSpPr>
          <p:grpSpPr bwMode="auto">
            <a:xfrm>
              <a:off x="467544" y="1196752"/>
              <a:ext cx="7776120" cy="5472037"/>
              <a:chOff x="467544" y="1196752"/>
              <a:chExt cx="7776120" cy="5472037"/>
            </a:xfrm>
          </p:grpSpPr>
          <p:sp>
            <p:nvSpPr>
              <p:cNvPr id="7170" name="Rectangle 5"/>
              <p:cNvSpPr>
                <a:spLocks noChangeArrowheads="1"/>
              </p:cNvSpPr>
              <p:nvPr/>
            </p:nvSpPr>
            <p:spPr bwMode="auto">
              <a:xfrm>
                <a:off x="2699793" y="3573711"/>
                <a:ext cx="1224136"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Mensaje</a:t>
                </a:r>
                <a:endParaRPr lang="en-US" dirty="0">
                  <a:solidFill>
                    <a:srgbClr val="003366"/>
                  </a:solidFill>
                </a:endParaRPr>
              </a:p>
            </p:txBody>
          </p:sp>
          <p:sp>
            <p:nvSpPr>
              <p:cNvPr id="7171" name="Rectangle 6"/>
              <p:cNvSpPr>
                <a:spLocks noChangeArrowheads="1"/>
              </p:cNvSpPr>
              <p:nvPr/>
            </p:nvSpPr>
            <p:spPr bwMode="auto">
              <a:xfrm>
                <a:off x="1403648" y="3573016"/>
                <a:ext cx="1152525"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endParaRPr lang="es-UY" sz="1600" dirty="0">
                  <a:solidFill>
                    <a:srgbClr val="003366"/>
                  </a:solidFill>
                </a:endParaRPr>
              </a:p>
              <a:p>
                <a:pPr algn="ctr" fontAlgn="base">
                  <a:spcBef>
                    <a:spcPct val="0"/>
                  </a:spcBef>
                  <a:spcAft>
                    <a:spcPct val="0"/>
                  </a:spcAft>
                  <a:defRPr/>
                </a:pPr>
                <a:r>
                  <a:rPr lang="es-UY" sz="1600" dirty="0">
                    <a:solidFill>
                      <a:srgbClr val="003366"/>
                    </a:solidFill>
                  </a:rPr>
                  <a:t>Comunicador</a:t>
                </a:r>
              </a:p>
              <a:p>
                <a:pPr algn="ctr" fontAlgn="base">
                  <a:spcBef>
                    <a:spcPct val="0"/>
                  </a:spcBef>
                  <a:spcAft>
                    <a:spcPct val="0"/>
                  </a:spcAft>
                  <a:defRPr/>
                </a:pPr>
                <a:endParaRPr lang="en-US" sz="1600" dirty="0">
                  <a:solidFill>
                    <a:srgbClr val="003366"/>
                  </a:solidFill>
                </a:endParaRPr>
              </a:p>
            </p:txBody>
          </p:sp>
          <p:sp>
            <p:nvSpPr>
              <p:cNvPr id="7172" name="Rectangle 7"/>
              <p:cNvSpPr>
                <a:spLocks noChangeArrowheads="1"/>
              </p:cNvSpPr>
              <p:nvPr/>
            </p:nvSpPr>
            <p:spPr bwMode="auto">
              <a:xfrm>
                <a:off x="4932040" y="3573016"/>
                <a:ext cx="914400"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Canal</a:t>
                </a:r>
                <a:endParaRPr lang="en-US" dirty="0">
                  <a:solidFill>
                    <a:srgbClr val="003366"/>
                  </a:solidFill>
                </a:endParaRPr>
              </a:p>
            </p:txBody>
          </p:sp>
          <p:sp>
            <p:nvSpPr>
              <p:cNvPr id="7173" name="Rectangle 9"/>
              <p:cNvSpPr>
                <a:spLocks noChangeArrowheads="1"/>
              </p:cNvSpPr>
              <p:nvPr/>
            </p:nvSpPr>
            <p:spPr bwMode="auto">
              <a:xfrm>
                <a:off x="6372225" y="3573711"/>
                <a:ext cx="1152525" cy="627062"/>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Receptor</a:t>
                </a:r>
                <a:endParaRPr lang="en-US" dirty="0">
                  <a:solidFill>
                    <a:srgbClr val="003366"/>
                  </a:solidFill>
                </a:endParaRPr>
              </a:p>
            </p:txBody>
          </p:sp>
          <p:sp>
            <p:nvSpPr>
              <p:cNvPr id="9242" name="AutoShape 12"/>
              <p:cNvSpPr>
                <a:spLocks noChangeArrowheads="1"/>
              </p:cNvSpPr>
              <p:nvPr/>
            </p:nvSpPr>
            <p:spPr bwMode="auto">
              <a:xfrm>
                <a:off x="2195736" y="4221088"/>
                <a:ext cx="935757" cy="125536"/>
              </a:xfrm>
              <a:prstGeom prst="rightArrow">
                <a:avLst>
                  <a:gd name="adj1" fmla="val 50000"/>
                  <a:gd name="adj2" fmla="val 139488"/>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7177" name="Rectangle 15"/>
              <p:cNvSpPr>
                <a:spLocks noChangeArrowheads="1"/>
              </p:cNvSpPr>
              <p:nvPr/>
            </p:nvSpPr>
            <p:spPr bwMode="auto">
              <a:xfrm>
                <a:off x="467544" y="1700808"/>
                <a:ext cx="144016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Contenido </a:t>
                </a:r>
              </a:p>
              <a:p>
                <a:pPr algn="ctr" fontAlgn="base">
                  <a:spcBef>
                    <a:spcPct val="0"/>
                  </a:spcBef>
                  <a:spcAft>
                    <a:spcPct val="0"/>
                  </a:spcAft>
                  <a:defRPr/>
                </a:pPr>
                <a:r>
                  <a:rPr lang="es-UY" dirty="0">
                    <a:solidFill>
                      <a:srgbClr val="003366"/>
                    </a:solidFill>
                  </a:rPr>
                  <a:t>deseado</a:t>
                </a:r>
                <a:endParaRPr lang="en-US" dirty="0">
                  <a:solidFill>
                    <a:srgbClr val="003366"/>
                  </a:solidFill>
                </a:endParaRPr>
              </a:p>
            </p:txBody>
          </p:sp>
          <p:sp>
            <p:nvSpPr>
              <p:cNvPr id="7178" name="Rectangle 16"/>
              <p:cNvSpPr>
                <a:spLocks noChangeArrowheads="1"/>
              </p:cNvSpPr>
              <p:nvPr/>
            </p:nvSpPr>
            <p:spPr bwMode="auto">
              <a:xfrm>
                <a:off x="6732588" y="1773486"/>
                <a:ext cx="129540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Contenido</a:t>
                </a:r>
              </a:p>
              <a:p>
                <a:pPr algn="ctr" fontAlgn="base">
                  <a:spcBef>
                    <a:spcPct val="0"/>
                  </a:spcBef>
                  <a:spcAft>
                    <a:spcPct val="0"/>
                  </a:spcAft>
                  <a:defRPr/>
                </a:pPr>
                <a:r>
                  <a:rPr lang="es-UY" dirty="0">
                    <a:solidFill>
                      <a:srgbClr val="003366"/>
                    </a:solidFill>
                  </a:rPr>
                  <a:t>percibido</a:t>
                </a:r>
                <a:endParaRPr lang="en-US" dirty="0">
                  <a:solidFill>
                    <a:srgbClr val="003366"/>
                  </a:solidFill>
                </a:endParaRPr>
              </a:p>
            </p:txBody>
          </p:sp>
          <p:sp>
            <p:nvSpPr>
              <p:cNvPr id="7179" name="Rectangle 17"/>
              <p:cNvSpPr>
                <a:spLocks noChangeArrowheads="1"/>
              </p:cNvSpPr>
              <p:nvPr/>
            </p:nvSpPr>
            <p:spPr bwMode="auto">
              <a:xfrm>
                <a:off x="4427984" y="1196752"/>
                <a:ext cx="1006475" cy="698500"/>
              </a:xfrm>
              <a:prstGeom prst="rect">
                <a:avLst/>
              </a:prstGeom>
              <a:ln w="9525">
                <a:solidFill>
                  <a:srgbClr val="C00000"/>
                </a:solidFill>
                <a:miter lim="800000"/>
                <a:headEnd/>
                <a:tailEnd/>
              </a:ln>
            </p:spPr>
            <p:style>
              <a:lnRef idx="0">
                <a:scrgbClr r="0" g="0" b="0"/>
              </a:lnRef>
              <a:fillRef idx="1002">
                <a:schemeClr val="lt1"/>
              </a:fillRef>
              <a:effectRef idx="0">
                <a:scrgbClr r="0" g="0" b="0"/>
              </a:effectRef>
              <a:fontRef idx="major"/>
            </p:style>
            <p:txBody>
              <a:bodyPr wrap="none" anchor="ctr"/>
              <a:lstStyle/>
              <a:p>
                <a:pPr algn="ctr" fontAlgn="base">
                  <a:spcBef>
                    <a:spcPct val="0"/>
                  </a:spcBef>
                  <a:spcAft>
                    <a:spcPct val="0"/>
                  </a:spcAft>
                  <a:defRPr/>
                </a:pPr>
                <a:r>
                  <a:rPr lang="es-UY" dirty="0">
                    <a:solidFill>
                      <a:srgbClr val="003366"/>
                    </a:solidFill>
                  </a:rPr>
                  <a:t>Ruido</a:t>
                </a:r>
                <a:endParaRPr lang="en-US" dirty="0">
                  <a:solidFill>
                    <a:srgbClr val="003366"/>
                  </a:solidFill>
                </a:endParaRPr>
              </a:p>
            </p:txBody>
          </p:sp>
          <p:sp>
            <p:nvSpPr>
              <p:cNvPr id="9252" name="AutoShape 18"/>
              <p:cNvSpPr>
                <a:spLocks noChangeArrowheads="1"/>
              </p:cNvSpPr>
              <p:nvPr/>
            </p:nvSpPr>
            <p:spPr bwMode="auto">
              <a:xfrm rot="8290316">
                <a:off x="2032000" y="2641848"/>
                <a:ext cx="2016125" cy="71438"/>
              </a:xfrm>
              <a:prstGeom prst="rightArrow">
                <a:avLst>
                  <a:gd name="adj1" fmla="val 50000"/>
                  <a:gd name="adj2" fmla="val 705551"/>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53" name="AutoShape 21"/>
              <p:cNvSpPr>
                <a:spLocks noChangeArrowheads="1"/>
              </p:cNvSpPr>
              <p:nvPr/>
            </p:nvSpPr>
            <p:spPr bwMode="auto">
              <a:xfrm rot="7239329">
                <a:off x="3060701" y="2851398"/>
                <a:ext cx="1511300" cy="73025"/>
              </a:xfrm>
              <a:prstGeom prst="rightArrow">
                <a:avLst>
                  <a:gd name="adj1" fmla="val 50000"/>
                  <a:gd name="adj2" fmla="val 517391"/>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54" name="AutoShape 22"/>
              <p:cNvSpPr>
                <a:spLocks noChangeArrowheads="1"/>
              </p:cNvSpPr>
              <p:nvPr/>
            </p:nvSpPr>
            <p:spPr bwMode="auto">
              <a:xfrm rot="4022390">
                <a:off x="4103688" y="2818061"/>
                <a:ext cx="1296987" cy="71437"/>
              </a:xfrm>
              <a:prstGeom prst="rightArrow">
                <a:avLst>
                  <a:gd name="adj1" fmla="val 50000"/>
                  <a:gd name="adj2" fmla="val 453892"/>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55" name="AutoShape 23"/>
              <p:cNvSpPr>
                <a:spLocks noChangeArrowheads="1"/>
              </p:cNvSpPr>
              <p:nvPr/>
            </p:nvSpPr>
            <p:spPr bwMode="auto">
              <a:xfrm rot="2612954">
                <a:off x="4829175" y="2710111"/>
                <a:ext cx="1873250" cy="73025"/>
              </a:xfrm>
              <a:prstGeom prst="rightArrow">
                <a:avLst>
                  <a:gd name="adj1" fmla="val 50000"/>
                  <a:gd name="adj2" fmla="val 641304"/>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7185" name="Rectangle 25"/>
              <p:cNvSpPr>
                <a:spLocks noChangeArrowheads="1"/>
              </p:cNvSpPr>
              <p:nvPr/>
            </p:nvSpPr>
            <p:spPr bwMode="auto">
              <a:xfrm>
                <a:off x="6948264" y="5301208"/>
                <a:ext cx="1295400" cy="914400"/>
              </a:xfrm>
              <a:prstGeom prst="rect">
                <a:avLst/>
              </a:prstGeom>
              <a:ln w="9525">
                <a:solidFill>
                  <a:srgbClr val="C00000"/>
                </a:solidFill>
                <a:miter lim="800000"/>
                <a:headEnd/>
                <a:tailEnd/>
              </a:ln>
            </p:spPr>
            <p:style>
              <a:lnRef idx="0">
                <a:scrgbClr r="0" g="0" b="0"/>
              </a:lnRef>
              <a:fillRef idx="1003">
                <a:schemeClr val="lt1"/>
              </a:fillRef>
              <a:effectRef idx="0">
                <a:scrgbClr r="0" g="0" b="0"/>
              </a:effectRef>
              <a:fontRef idx="major"/>
            </p:style>
            <p:txBody>
              <a:bodyPr wrap="none" anchor="ctr"/>
              <a:lstStyle/>
              <a:p>
                <a:pPr algn="ctr" fontAlgn="base">
                  <a:spcBef>
                    <a:spcPct val="0"/>
                  </a:spcBef>
                  <a:spcAft>
                    <a:spcPct val="0"/>
                  </a:spcAft>
                  <a:defRPr/>
                </a:pPr>
                <a:r>
                  <a:rPr lang="es-UY">
                    <a:solidFill>
                      <a:srgbClr val="003366"/>
                    </a:solidFill>
                  </a:rPr>
                  <a:t>Efecto </a:t>
                </a:r>
              </a:p>
              <a:p>
                <a:pPr algn="ctr" fontAlgn="base">
                  <a:spcBef>
                    <a:spcPct val="0"/>
                  </a:spcBef>
                  <a:spcAft>
                    <a:spcPct val="0"/>
                  </a:spcAft>
                  <a:defRPr/>
                </a:pPr>
                <a:r>
                  <a:rPr lang="es-UY">
                    <a:solidFill>
                      <a:srgbClr val="003366"/>
                    </a:solidFill>
                  </a:rPr>
                  <a:t>percibido</a:t>
                </a:r>
                <a:endParaRPr lang="en-US">
                  <a:solidFill>
                    <a:srgbClr val="003366"/>
                  </a:solidFill>
                </a:endParaRPr>
              </a:p>
            </p:txBody>
          </p:sp>
          <p:sp>
            <p:nvSpPr>
              <p:cNvPr id="9259" name="AutoShape 26"/>
              <p:cNvSpPr>
                <a:spLocks noChangeArrowheads="1"/>
              </p:cNvSpPr>
              <p:nvPr/>
            </p:nvSpPr>
            <p:spPr bwMode="auto">
              <a:xfrm rot="-5400000">
                <a:off x="-648493" y="4041229"/>
                <a:ext cx="2592388" cy="73025"/>
              </a:xfrm>
              <a:prstGeom prst="leftRightArrow">
                <a:avLst>
                  <a:gd name="adj1" fmla="val 50000"/>
                  <a:gd name="adj2" fmla="val 710000"/>
                </a:avLst>
              </a:prstGeom>
              <a:solidFill>
                <a:srgbClr val="000000"/>
              </a:solidFill>
              <a:ln w="9525">
                <a:solidFill>
                  <a:srgbClr val="000000"/>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0" name="AutoShape 27"/>
              <p:cNvSpPr>
                <a:spLocks noChangeArrowheads="1"/>
              </p:cNvSpPr>
              <p:nvPr/>
            </p:nvSpPr>
            <p:spPr bwMode="auto">
              <a:xfrm rot="-5400000">
                <a:off x="6625432" y="4041229"/>
                <a:ext cx="2592388" cy="73025"/>
              </a:xfrm>
              <a:prstGeom prst="leftRightArrow">
                <a:avLst>
                  <a:gd name="adj1" fmla="val 50000"/>
                  <a:gd name="adj2" fmla="val 710000"/>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1" name="AutoShape 31"/>
              <p:cNvSpPr>
                <a:spLocks noChangeArrowheads="1"/>
              </p:cNvSpPr>
              <p:nvPr/>
            </p:nvSpPr>
            <p:spPr bwMode="auto">
              <a:xfrm rot="-3901893">
                <a:off x="6694487" y="3106986"/>
                <a:ext cx="720725" cy="69850"/>
              </a:xfrm>
              <a:prstGeom prst="rightArrow">
                <a:avLst>
                  <a:gd name="adj1" fmla="val 50000"/>
                  <a:gd name="adj2" fmla="val 25795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2" name="AutoShape 32"/>
              <p:cNvSpPr>
                <a:spLocks noChangeArrowheads="1"/>
              </p:cNvSpPr>
              <p:nvPr/>
            </p:nvSpPr>
            <p:spPr bwMode="auto">
              <a:xfrm rot="4132841">
                <a:off x="6767512" y="4691311"/>
                <a:ext cx="720725" cy="69850"/>
              </a:xfrm>
              <a:prstGeom prst="rightArrow">
                <a:avLst>
                  <a:gd name="adj1" fmla="val 50000"/>
                  <a:gd name="adj2" fmla="val 25795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3" name="AutoShape 33"/>
              <p:cNvSpPr>
                <a:spLocks noChangeArrowheads="1"/>
              </p:cNvSpPr>
              <p:nvPr/>
            </p:nvSpPr>
            <p:spPr bwMode="auto">
              <a:xfrm rot="10800000" flipV="1">
                <a:off x="2339752" y="6597352"/>
                <a:ext cx="4824413" cy="71437"/>
              </a:xfrm>
              <a:prstGeom prst="rightArrow">
                <a:avLst>
                  <a:gd name="adj1" fmla="val 50000"/>
                  <a:gd name="adj2" fmla="val 168834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4" name="AutoShape 34"/>
              <p:cNvSpPr>
                <a:spLocks noChangeArrowheads="1"/>
              </p:cNvSpPr>
              <p:nvPr/>
            </p:nvSpPr>
            <p:spPr bwMode="auto">
              <a:xfrm rot="5400000">
                <a:off x="5760244" y="4976267"/>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5" name="AutoShape 35"/>
              <p:cNvSpPr>
                <a:spLocks noChangeArrowheads="1"/>
              </p:cNvSpPr>
              <p:nvPr/>
            </p:nvSpPr>
            <p:spPr bwMode="auto">
              <a:xfrm rot="5400000">
                <a:off x="4752677" y="5552579"/>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6" name="AutoShape 36"/>
              <p:cNvSpPr>
                <a:spLocks noChangeArrowheads="1"/>
              </p:cNvSpPr>
              <p:nvPr/>
            </p:nvSpPr>
            <p:spPr bwMode="auto">
              <a:xfrm rot="5400000">
                <a:off x="2736453" y="5624587"/>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sp>
            <p:nvSpPr>
              <p:cNvPr id="9267" name="AutoShape 37"/>
              <p:cNvSpPr>
                <a:spLocks noChangeArrowheads="1"/>
              </p:cNvSpPr>
              <p:nvPr/>
            </p:nvSpPr>
            <p:spPr bwMode="auto">
              <a:xfrm rot="-5400000">
                <a:off x="1296194" y="4976267"/>
                <a:ext cx="1439863" cy="73025"/>
              </a:xfrm>
              <a:prstGeom prst="rightArrow">
                <a:avLst>
                  <a:gd name="adj1" fmla="val 50000"/>
                  <a:gd name="adj2" fmla="val 492935"/>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pPr>
                <a:endParaRPr lang="es-ES" altLang="es-CO" sz="1800">
                  <a:solidFill>
                    <a:srgbClr val="003366"/>
                  </a:solidFill>
                </a:endParaRPr>
              </a:p>
            </p:txBody>
          </p:sp>
        </p:grpSp>
      </p:grpSp>
      <p:pic>
        <p:nvPicPr>
          <p:cNvPr id="33" name="32 Imagen" descr="c4.jpg"/>
          <p:cNvPicPr>
            <a:picLocks noChangeAspect="1"/>
          </p:cNvPicPr>
          <p:nvPr/>
        </p:nvPicPr>
        <p:blipFill>
          <a:blip r:embed="rId3" cstate="print"/>
          <a:srcRect l="31614" t="11777" b="19241"/>
          <a:stretch>
            <a:fillRect/>
          </a:stretch>
        </p:blipFill>
        <p:spPr>
          <a:xfrm>
            <a:off x="8904312" y="0"/>
            <a:ext cx="1763688" cy="1285696"/>
          </a:xfrm>
          <a:prstGeom prst="ellipse">
            <a:avLst/>
          </a:prstGeom>
          <a:ln>
            <a:noFill/>
          </a:ln>
          <a:effectLst>
            <a:outerShdw blurRad="152400" dist="317500" dir="5400000" sx="90000" sy="-19000" rotWithShape="0">
              <a:prstClr val="black">
                <a:alpha val="15000"/>
              </a:prstClr>
            </a:outerShdw>
            <a:softEdge rad="112500"/>
          </a:effectLst>
        </p:spPr>
      </p:pic>
      <p:sp>
        <p:nvSpPr>
          <p:cNvPr id="34" name="33 CuadroTexto"/>
          <p:cNvSpPr txBox="1"/>
          <p:nvPr/>
        </p:nvSpPr>
        <p:spPr>
          <a:xfrm>
            <a:off x="1703389" y="188914"/>
            <a:ext cx="8137525" cy="523875"/>
          </a:xfrm>
          <a:prstGeom prst="rect">
            <a:avLst/>
          </a:prstGeom>
          <a:noFill/>
        </p:spPr>
        <p:txBody>
          <a:bodyPr>
            <a:spAutoFit/>
          </a:bodyPr>
          <a:lstStyle/>
          <a:p>
            <a:pPr fontAlgn="base">
              <a:spcBef>
                <a:spcPct val="0"/>
              </a:spcBef>
              <a:spcAft>
                <a:spcPct val="0"/>
              </a:spcAft>
              <a:defRPr/>
            </a:pPr>
            <a:r>
              <a:rPr lang="es-ES" sz="2800" b="1" u="sng" dirty="0">
                <a:solidFill>
                  <a:srgbClr val="2D5C8A">
                    <a:lumMod val="50000"/>
                  </a:srgbClr>
                </a:solidFill>
                <a:effectLst>
                  <a:outerShdw blurRad="38100" dist="38100" dir="2700000" algn="tl">
                    <a:srgbClr val="FFFFFF">
                      <a:alpha val="43000"/>
                    </a:srgbClr>
                  </a:outerShdw>
                </a:effectLst>
              </a:rPr>
              <a:t>LA DINÁMICA DE LA COMUNICACIÓN</a:t>
            </a:r>
          </a:p>
        </p:txBody>
      </p:sp>
    </p:spTree>
    <p:extLst>
      <p:ext uri="{BB962C8B-B14F-4D97-AF65-F5344CB8AC3E}">
        <p14:creationId xmlns:p14="http://schemas.microsoft.com/office/powerpoint/2010/main" val="2237430098"/>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Integ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Adyacencia">
  <a:themeElements>
    <a:clrScheme name="Personalizado 2">
      <a:dk1>
        <a:sysClr val="windowText" lastClr="000000"/>
      </a:dk1>
      <a:lt1>
        <a:sysClr val="window" lastClr="FFFFFF"/>
      </a:lt1>
      <a:dk2>
        <a:srgbClr val="FF1111"/>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business_excellence">
      <a:dk1>
        <a:sysClr val="windowText" lastClr="000000"/>
      </a:dk1>
      <a:lt1>
        <a:srgbClr val="F9F9F9"/>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Preparacion de un tema">
  <a:themeElements>
    <a:clrScheme name="Preparacion de un 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paracion de un tema">
      <a:majorFont>
        <a:latin typeface="Bernard MT Condensed"/>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44450" cap="flat" cmpd="sng" algn="ctr">
          <a:solidFill>
            <a:srgbClr val="CC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CO"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44450" cap="flat" cmpd="sng" algn="ctr">
          <a:solidFill>
            <a:srgbClr val="CC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CO"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eparacion de un 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paracion de un 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paracion de un 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paracion de un 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paracion de un 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paracion de un 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paracion de un t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paracion de un 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paracion de un 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paracion de un 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paracion de un 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paracion de un 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366092"/>
    </a:accent4>
    <a:accent5>
      <a:srgbClr val="4BACC6"/>
    </a:accent5>
    <a:accent6>
      <a:srgbClr val="F79646"/>
    </a:accent6>
    <a:hlink>
      <a:srgbClr val="0000FF"/>
    </a:hlink>
    <a:folHlink>
      <a:srgbClr val="36609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830</TotalTime>
  <Words>1356</Words>
  <Application>Microsoft Office PowerPoint</Application>
  <PresentationFormat>Panorámica</PresentationFormat>
  <Paragraphs>221</Paragraphs>
  <Slides>48</Slides>
  <Notes>8</Notes>
  <HiddenSlides>0</HiddenSlides>
  <MMClips>0</MMClips>
  <ScaleCrop>false</ScaleCrop>
  <HeadingPairs>
    <vt:vector size="6" baseType="variant">
      <vt:variant>
        <vt:lpstr>Fuentes usadas</vt:lpstr>
      </vt:variant>
      <vt:variant>
        <vt:i4>19</vt:i4>
      </vt:variant>
      <vt:variant>
        <vt:lpstr>Tema</vt:lpstr>
      </vt:variant>
      <vt:variant>
        <vt:i4>21</vt:i4>
      </vt:variant>
      <vt:variant>
        <vt:lpstr>Títulos de diapositiva</vt:lpstr>
      </vt:variant>
      <vt:variant>
        <vt:i4>48</vt:i4>
      </vt:variant>
    </vt:vector>
  </HeadingPairs>
  <TitlesOfParts>
    <vt:vector size="88" baseType="lpstr">
      <vt:lpstr>Agency FB</vt:lpstr>
      <vt:lpstr>Arial</vt:lpstr>
      <vt:lpstr>Arial Narrow</vt:lpstr>
      <vt:lpstr>Berlin Sans FB</vt:lpstr>
      <vt:lpstr>Bernard MT Condensed</vt:lpstr>
      <vt:lpstr>Calibri</vt:lpstr>
      <vt:lpstr>Calibri Light</vt:lpstr>
      <vt:lpstr>Cambria</vt:lpstr>
      <vt:lpstr>Franklin Gothic Demi Cond</vt:lpstr>
      <vt:lpstr>Impact</vt:lpstr>
      <vt:lpstr>Lucida Sans</vt:lpstr>
      <vt:lpstr>Roboto</vt:lpstr>
      <vt:lpstr>Tahoma</vt:lpstr>
      <vt:lpstr>Times New Roman</vt:lpstr>
      <vt:lpstr>Tw Cen MT</vt:lpstr>
      <vt:lpstr>Tw Cen MT Condensed</vt:lpstr>
      <vt:lpstr>Wingdings</vt:lpstr>
      <vt:lpstr>Wingdings 2</vt:lpstr>
      <vt:lpstr>Wingdings 3</vt:lpstr>
      <vt:lpstr>2_HDOfficeLightV0</vt:lpstr>
      <vt:lpstr>Textured</vt:lpstr>
      <vt:lpstr>1_Tema de Office</vt:lpstr>
      <vt:lpstr>1_Textured</vt:lpstr>
      <vt:lpstr>2_Textured</vt:lpstr>
      <vt:lpstr>3_Textured</vt:lpstr>
      <vt:lpstr>Tema de Office</vt:lpstr>
      <vt:lpstr>3_HDOfficeLightV0</vt:lpstr>
      <vt:lpstr>Preparacion de un tema</vt:lpstr>
      <vt:lpstr>Integral</vt:lpstr>
      <vt:lpstr>Office Theme</vt:lpstr>
      <vt:lpstr>2_Adyacencia</vt:lpstr>
      <vt:lpstr>2_Tema de Office</vt:lpstr>
      <vt:lpstr>6_Office Theme</vt:lpstr>
      <vt:lpstr>1_Office Theme</vt:lpstr>
      <vt:lpstr>2_Office Theme</vt:lpstr>
      <vt:lpstr>3_Office Theme</vt:lpstr>
      <vt:lpstr>3_Tema de Office</vt:lpstr>
      <vt:lpstr>4_Tema de Office</vt:lpstr>
      <vt:lpstr>4_Office Theme</vt:lpstr>
      <vt:lpstr>5_Office Theme</vt:lpstr>
      <vt:lpstr>POTENCIANDO MI LIDERAZGO</vt:lpstr>
      <vt:lpstr>POTENCIANDO MI LIDERAZGO</vt:lpstr>
      <vt:lpstr>POTENCIANDO MI LIDERAZGO</vt:lpstr>
      <vt:lpstr>POTENCIANDO MI LIDERAZGO</vt:lpstr>
      <vt:lpstr>Presentación de PowerPoint</vt:lpstr>
      <vt:lpstr>Las personas siguen a los líderes con:</vt:lpstr>
      <vt:lpstr>Presentación de PowerPoint</vt:lpstr>
      <vt:lpstr>Comunicación Efectiva </vt:lpstr>
      <vt:lpstr>Presentación de PowerPoint</vt:lpstr>
      <vt:lpstr>Presentación de PowerPoint</vt:lpstr>
      <vt:lpstr>Comunicación</vt:lpstr>
      <vt:lpstr>La Clave en la Comunicación</vt:lpstr>
      <vt:lpstr>Presentación de PowerPoint</vt:lpstr>
      <vt:lpstr>Presentación de PowerPoint</vt:lpstr>
      <vt:lpstr>Lo que comúnmente impide que escuchemos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 se siente solo en la cima, </vt:lpstr>
      <vt:lpstr>Presentación de PowerPoint</vt:lpstr>
      <vt:lpstr>Sea un instrumento de conexión, y no tan solo alguien que asciende </vt:lpstr>
      <vt:lpstr>RELACIONARSE INTENSAMENTE con los demás</vt:lpstr>
      <vt:lpstr>RELACIONES</vt:lpstr>
      <vt:lpstr>¿cómo ser un éxito r.e.a.l.?  relaciones</vt:lpstr>
      <vt:lpstr>RELACIONES</vt:lpstr>
      <vt:lpstr>Principios de la Conexión #1 INFLUENCIA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Carlos Duran</cp:lastModifiedBy>
  <cp:revision>24</cp:revision>
  <dcterms:created xsi:type="dcterms:W3CDTF">2020-04-13T14:02:00Z</dcterms:created>
  <dcterms:modified xsi:type="dcterms:W3CDTF">2020-08-30T00:25:00Z</dcterms:modified>
</cp:coreProperties>
</file>