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3" r:id="rId2"/>
    <p:sldId id="304" r:id="rId3"/>
    <p:sldId id="284" r:id="rId4"/>
    <p:sldId id="28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208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313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4"/>
            <a:ext cx="7734300" cy="581183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127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109728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SmartArt 2"/>
          <p:cNvSpPr>
            <a:spLocks noGrp="1"/>
          </p:cNvSpPr>
          <p:nvPr>
            <p:ph type="dgm" idx="1"/>
          </p:nvPr>
        </p:nvSpPr>
        <p:spPr>
          <a:xfrm>
            <a:off x="609600" y="1981200"/>
            <a:ext cx="10972800" cy="3886200"/>
          </a:xfrm>
        </p:spPr>
        <p:txBody>
          <a:bodyPr/>
          <a:lstStyle/>
          <a:p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0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s-ES" altLang="es-CO">
                <a:solidFill>
                  <a:prstClr val="black">
                    <a:lumMod val="65000"/>
                    <a:lumOff val="35000"/>
                  </a:prstClr>
                </a:solidFill>
              </a:rPr>
              <a:t>Carmen Mellado. Prof de FOL</a:t>
            </a: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90E5CDE5-0162-4F7A-83B5-51016CA38188}" type="slidenum">
              <a:rPr lang="es-ES" altLang="es-CO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 alt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fecha 5"/>
          <p:cNvSpPr>
            <a:spLocks noGrp="1"/>
          </p:cNvSpPr>
          <p:nvPr>
            <p:ph type="dt" sz="half" idx="12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s-ES" altLang="es-CO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566667"/>
      </p:ext>
    </p:extLst>
  </p:cSld>
  <p:clrMapOvr>
    <a:masterClrMapping/>
  </p:clrMapOvr>
  <p:transition>
    <p:wipe dir="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C8E5B-CFEF-45D5-B861-48641B7B6F61}" type="slidenum">
              <a:rPr lang="en-US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‹Nº›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81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5384800" cy="4495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6197600" y="1600200"/>
            <a:ext cx="5384800" cy="4495800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D61BD-B6D4-44D3-B687-BFFE42075BD3}" type="slidenum">
              <a:rPr lang="en-US" altLang="es-CO">
                <a:solidFill>
                  <a:srgbClr val="FFFFFF"/>
                </a:solidFill>
              </a:rPr>
              <a:pPr/>
              <a:t>‹Nº›</a:t>
            </a:fld>
            <a:endParaRPr lang="en-US" altLang="es-CO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72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18721-C88D-4EF7-B788-4B354E654E52}" type="slidenum">
              <a:rPr lang="en-US" altLang="es-CO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alt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94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6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5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1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2"/>
            <a:ext cx="5181600" cy="43513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513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2"/>
            <a:ext cx="5181601" cy="36805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10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110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581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9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16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2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4E287BB-9B6E-4FDF-B050-BF01E4F583BB}" type="datetimeFigureOut">
              <a:rPr lang="es-UY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3/9/2020</a:t>
            </a:fld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s-UY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2289C-A272-498E-AACA-4A646F7C55B4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UY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17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s-UY" sz="6000" b="1" dirty="0">
                <a:solidFill>
                  <a:srgbClr val="C00000"/>
                </a:solidFill>
              </a:rPr>
              <a:t>POTENCIANDO MI LIDERAZGO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2362200"/>
            <a:ext cx="8229600" cy="4495800"/>
          </a:xfrm>
        </p:spPr>
        <p:txBody>
          <a:bodyPr>
            <a:normAutofit/>
          </a:bodyPr>
          <a:lstStyle/>
          <a:p>
            <a:pPr algn="ctr" eaLnBrk="1" hangingPunct="1">
              <a:buFontTx/>
              <a:buNone/>
              <a:defRPr/>
            </a:pPr>
            <a:r>
              <a:rPr lang="es-UY" sz="5400" dirty="0">
                <a:solidFill>
                  <a:srgbClr val="002060"/>
                </a:solidFill>
              </a:rPr>
              <a:t>1. ¿Qué edad es la que usted ha establecido como meta para alcanzar su pleno potencial de liderazgo?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8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s-UY" sz="6000" b="1" dirty="0">
                <a:solidFill>
                  <a:srgbClr val="C00000"/>
                </a:solidFill>
              </a:rPr>
              <a:t>POTENCIANDO MI LIDERAZGO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1919288" y="2492375"/>
            <a:ext cx="8229600" cy="44958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es-UY" sz="3600" dirty="0">
                <a:solidFill>
                  <a:srgbClr val="002060"/>
                </a:solidFill>
              </a:rPr>
              <a:t>2. </a:t>
            </a:r>
            <a:r>
              <a:rPr lang="es-UY" sz="5400" dirty="0">
                <a:solidFill>
                  <a:srgbClr val="002060"/>
                </a:solidFill>
              </a:rPr>
              <a:t>Escriba en al menos 250 palabras, como se vería ese máximo potencial de liderazgo en su vida.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97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s-UY" sz="6000" b="1" dirty="0">
                <a:solidFill>
                  <a:srgbClr val="C00000"/>
                </a:solidFill>
              </a:rPr>
              <a:t>POTENCIANDO MI LIDERAZGO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>
          <a:xfrm>
            <a:off x="1988127" y="1848432"/>
            <a:ext cx="8229600" cy="4495800"/>
          </a:xfrm>
        </p:spPr>
        <p:txBody>
          <a:bodyPr>
            <a:noAutofit/>
          </a:bodyPr>
          <a:lstStyle/>
          <a:p>
            <a:pPr algn="ctr" eaLnBrk="1" hangingPunct="1">
              <a:buFontTx/>
              <a:buNone/>
              <a:defRPr/>
            </a:pPr>
            <a:r>
              <a:rPr lang="es-UY" sz="5400" dirty="0">
                <a:solidFill>
                  <a:srgbClr val="002060"/>
                </a:solidFill>
              </a:rPr>
              <a:t>3. Aceptando su potencial de liderazgo como un ciento por ciento, ¿cuál es el porcentaje que calcula usted haber alcanzado actualmente?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7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s-UY" sz="6000" b="1" dirty="0">
                <a:solidFill>
                  <a:srgbClr val="C00000"/>
                </a:solidFill>
              </a:rPr>
              <a:t>POTENCIANDO MI LIDERAZGO</a:t>
            </a:r>
            <a:endParaRPr lang="en-US" sz="6000" b="1" dirty="0">
              <a:solidFill>
                <a:srgbClr val="C00000"/>
              </a:solidFill>
            </a:endParaRP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845126" y="2011855"/>
            <a:ext cx="10333735" cy="4495800"/>
          </a:xfrm>
        </p:spPr>
        <p:txBody>
          <a:bodyPr>
            <a:noAutofit/>
          </a:bodyPr>
          <a:lstStyle/>
          <a:p>
            <a:pPr algn="ctr" eaLnBrk="1" hangingPunct="1">
              <a:buFontTx/>
              <a:buNone/>
              <a:defRPr/>
            </a:pPr>
            <a:r>
              <a:rPr lang="es-UY" sz="5400" dirty="0">
                <a:solidFill>
                  <a:srgbClr val="002060"/>
                </a:solidFill>
              </a:rPr>
              <a:t>4. Aceptando la diferencia que existe entre los dos porcentajes, ¿qué plan tienes para acortar esa diferencia y cuando llevarás a cabo esa plan?</a:t>
            </a:r>
          </a:p>
          <a:p>
            <a:pPr algn="ctr" eaLnBrk="1" hangingPunct="1">
              <a:buFontTx/>
              <a:buNone/>
              <a:defRPr/>
            </a:pPr>
            <a:r>
              <a:rPr lang="es-UY" sz="5400" dirty="0">
                <a:solidFill>
                  <a:srgbClr val="002060"/>
                </a:solidFill>
              </a:rPr>
              <a:t>(Otras 250 palabras)</a:t>
            </a:r>
            <a:endParaRPr lang="en-US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017595"/>
      </p:ext>
    </p:extLst>
  </p:cSld>
  <p:clrMapOvr>
    <a:masterClrMapping/>
  </p:clrMapOvr>
</p:sld>
</file>

<file path=ppt/theme/theme1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112</Words>
  <Application>Microsoft Office PowerPoint</Application>
  <PresentationFormat>Panorámica</PresentationFormat>
  <Paragraphs>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Wingdings 2</vt:lpstr>
      <vt:lpstr>2_HDOfficeLightV0</vt:lpstr>
      <vt:lpstr>POTENCIANDO MI LIDERAZGO</vt:lpstr>
      <vt:lpstr>POTENCIANDO MI LIDERAZGO</vt:lpstr>
      <vt:lpstr>POTENCIANDO MI LIDERAZGO</vt:lpstr>
      <vt:lpstr>POTENCIANDO MI LIDERAZGO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POTENCIANDO MI LIDERAZGO</dc:title>
  <dc:creator>Carlos Duran</dc:creator>
  <cp:lastModifiedBy>Carlos Duran</cp:lastModifiedBy>
  <cp:revision>1</cp:revision>
  <dcterms:created xsi:type="dcterms:W3CDTF">2020-09-03T14:16:36Z</dcterms:created>
  <dcterms:modified xsi:type="dcterms:W3CDTF">2020-09-03T14:19:00Z</dcterms:modified>
</cp:coreProperties>
</file>