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0" r:id="rId3"/>
    <p:sldId id="272" r:id="rId4"/>
    <p:sldId id="273" r:id="rId5"/>
    <p:sldId id="274" r:id="rId6"/>
    <p:sldId id="275" r:id="rId7"/>
    <p:sldId id="259" r:id="rId8"/>
    <p:sldId id="276" r:id="rId9"/>
    <p:sldId id="277" r:id="rId10"/>
    <p:sldId id="263" r:id="rId11"/>
    <p:sldId id="271" r:id="rId12"/>
    <p:sldId id="269" r:id="rId13"/>
    <p:sldId id="264" r:id="rId14"/>
    <p:sldId id="266" r:id="rId15"/>
    <p:sldId id="268" r:id="rId16"/>
    <p:sldId id="258" r:id="rId17"/>
    <p:sldId id="257" r:id="rId18"/>
    <p:sldId id="270" r:id="rId19"/>
    <p:sldId id="261" r:id="rId20"/>
    <p:sldId id="267" r:id="rId21"/>
    <p:sldId id="262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30F36-E84C-469D-83D9-11C7FDF47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AF8F10-A321-4AF8-840B-ABD19A46F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384772-8978-415D-8305-B416290C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83A-71CB-4572-B702-ED82C36B531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39C97A-EE25-49FB-A465-C0EBC5FE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CEDC8-4EBB-4C94-B217-0B6683D9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C473-D881-4E3A-9B9A-58B880C295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0F9BB-074E-4078-843C-9E423683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1BE40-33C7-498F-8576-24B2CC0EA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434075-01F0-4693-947D-0E48456F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83A-71CB-4572-B702-ED82C36B531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2C0328-92BD-42D4-8035-C7DDE0DD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23E59-3CAB-4A44-85E7-015A02B5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C473-D881-4E3A-9B9A-58B880C295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B9FA52-9EE6-4FC7-B442-D00D5F195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3C45DB-9D79-4C2F-B5A1-6F7F3303C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87CFC9-2D24-4011-A938-9DCB9622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83A-71CB-4572-B702-ED82C36B531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FAFA27-44A7-42BA-8F77-1813F0ACC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578A2A-898F-4B9F-9B8B-718FB390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C473-D881-4E3A-9B9A-58B880C295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2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F2692-D04A-4B25-94D2-1AD0E724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06323B-D27D-4C68-A955-A8CF352DA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49E12C-A9BA-4846-B9EF-027C267F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83A-71CB-4572-B702-ED82C36B531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D6864D-3C4D-4E46-9929-75D883C1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F314DF-C421-49E9-A7FD-749EC9CD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C473-D881-4E3A-9B9A-58B880C295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8E52D-72E5-4F8E-8C6B-7EFA9F22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96AC04-60ED-4997-99BB-2E4806E95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B0D4B-24E7-4350-A9C9-FB20CBAB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83A-71CB-4572-B702-ED82C36B531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6C203E-82AA-48C7-B8E7-A62A573B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B2462A-E4E2-4984-90A8-22A7B2F7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C473-D881-4E3A-9B9A-58B880C295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CC198-1D82-46B8-ABA2-8252C41B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8D3D56-C165-41C2-974F-E8C285C3C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7D285B-DC1E-4931-BF05-2B16A85F2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40CD8D-2B50-4A0F-A212-DDF63554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83A-71CB-4572-B702-ED82C36B531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E20FFF-F22E-418C-BF2F-FC2E5E9A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14669-DD47-477D-98A5-EE22992A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C473-D881-4E3A-9B9A-58B880C295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4EEBD-FC14-4D5D-B610-EAEFC691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C1F6E0-9852-4748-9FAC-A58C5A57B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88C207-2903-4289-B772-F4EDEC0B6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DFF55C-1343-4CC0-A2A3-F9B68B32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6D86FE-5B21-45EE-A6B2-7BB9C327E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F39E28-7496-42D2-B7B0-8F40AC10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83A-71CB-4572-B702-ED82C36B531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481131-577B-4E95-856C-9991475B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355255-0B5A-40D3-996A-D7DD258F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C473-D881-4E3A-9B9A-58B880C295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E4522-C8FA-4334-8B3C-A85EBDBF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239C4B-DA87-4A9D-AFB2-F0199AFD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83A-71CB-4572-B702-ED82C36B531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8A5A16-7B34-402E-A843-8391E3F1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2770B6-C21D-415D-BE45-3A9F9D6C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C473-D881-4E3A-9B9A-58B880C295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0A1FB6-B95E-49BE-BDF6-4F8D7775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83A-71CB-4572-B702-ED82C36B531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57B81B-18F3-4646-A6E5-5C989F50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2CE98-9A44-47F2-A02C-33A221BF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C473-D881-4E3A-9B9A-58B880C295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5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51A81-051C-42A0-89E1-D9FCC88C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C27AE2-5960-4F28-A6FE-1C4502921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D8C7F2-7C27-43C5-8B81-5A7EA28D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B2F5AB-EFD5-4033-A504-821ADD85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83A-71CB-4572-B702-ED82C36B531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BE8373-5D84-4CF0-902D-2638B232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725BD7-F5BE-4E2C-B55B-FB3AEF51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C473-D881-4E3A-9B9A-58B880C295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D792C-DA7C-4ABB-920C-97B4B13D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DE8258-9F36-41D5-A186-AA1462819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0DE15D-FF74-4522-AE70-77765C235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BC72C1-8E6B-4FAD-9669-D6F4BD11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83A-71CB-4572-B702-ED82C36B531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50454-A667-4689-9C1A-EE8350A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D9E2D-BEA3-4CA6-8A7D-A84F2A88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C473-D881-4E3A-9B9A-58B880C295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9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022B4C-DBB7-4A63-9DE1-048FA8F8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EAA83C-AA37-4010-865E-9A928BC80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CB6A8-D85D-484C-BB95-07F572F8E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B83A-71CB-4572-B702-ED82C36B531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1699A8-1DDA-4AF2-950B-2A9DA86B7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45ABD-78CF-4C43-B887-C1DBE220A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C473-D881-4E3A-9B9A-58B880C295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9BF9AB-8AC9-40AD-A222-7200BC3EE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3" b="31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953510-12BB-4219-A9EC-1D409795C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40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33F072-1D6D-4941-8F7D-FC510BC3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24560"/>
            <a:ext cx="10905066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C33B97F-6D54-45B3-974D-21E43AF8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15" y="643467"/>
            <a:ext cx="75839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5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9B5488-64B0-40C4-A353-2164855F1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75" y="833437"/>
            <a:ext cx="950359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297E60-D80D-4132-83EC-3761A5800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15" y="643466"/>
            <a:ext cx="92672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40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BBC5119-742B-4352-888D-CE1366C01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71" b="51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9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178292-17B4-4A10-9C5F-4C47B418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94" y="643466"/>
            <a:ext cx="6423268" cy="5566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39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24BAEB-9DAA-4CD9-8E67-11B898E1D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643467"/>
            <a:ext cx="837757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83EBC2-B75A-46FA-8C8B-7673A123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5250"/>
            <a:ext cx="11049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8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9A2101-4659-4E5B-BF17-F4EE1BB99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6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8EAB1C-09FB-4E5D-9672-89B849CA7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" name="AutoShape 2" descr="CONCEPTO Y METODOLOGIA - ppt descargar">
            <a:extLst>
              <a:ext uri="{FF2B5EF4-FFF2-40B4-BE49-F238E27FC236}">
                <a16:creationId xmlns:a16="http://schemas.microsoft.com/office/drawing/2014/main" id="{2A70AC6A-B515-4CED-A645-0DD077CA67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91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40A0C2-EAB1-4CE2-89E1-C8C237A7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28" y="190072"/>
            <a:ext cx="8069303" cy="647785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40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C7607C-C2DC-45ED-B117-28E05926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87" y="643467"/>
            <a:ext cx="768422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0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79C1016-71D6-4550-8C9B-D8D702CC8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8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C133E4-2D0A-4E13-9A1B-8D446982F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A04ADCB-9389-48EA-93DC-061C16604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89FFD6-469E-4882-A579-4A61847CD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6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33981F5-7A78-4AE4-B74B-8A85BFC7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5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5C6658-C2F0-4487-B430-0DFE4B117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5" b="22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6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422487-F7D1-44FC-A0B1-44FFABB2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309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F3DED3-A4B9-404B-8E00-1D20F0C2D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9" b="79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69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2020-09-08T20:45:01Z</dcterms:created>
  <dcterms:modified xsi:type="dcterms:W3CDTF">2020-09-08T20:45:09Z</dcterms:modified>
</cp:coreProperties>
</file>