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4" r:id="rId3"/>
    <p:sldMasterId id="2147483713" r:id="rId4"/>
    <p:sldMasterId id="2147483732" r:id="rId5"/>
    <p:sldMasterId id="2147483744" r:id="rId6"/>
  </p:sldMasterIdLst>
  <p:notesMasterIdLst>
    <p:notesMasterId r:id="rId41"/>
  </p:notesMasterIdLst>
  <p:sldIdLst>
    <p:sldId id="303" r:id="rId7"/>
    <p:sldId id="304" r:id="rId8"/>
    <p:sldId id="284" r:id="rId9"/>
    <p:sldId id="285" r:id="rId10"/>
    <p:sldId id="295" r:id="rId11"/>
    <p:sldId id="297" r:id="rId12"/>
    <p:sldId id="291" r:id="rId13"/>
    <p:sldId id="301" r:id="rId14"/>
    <p:sldId id="292" r:id="rId15"/>
    <p:sldId id="294" r:id="rId16"/>
    <p:sldId id="290" r:id="rId17"/>
    <p:sldId id="282" r:id="rId18"/>
    <p:sldId id="283" r:id="rId19"/>
    <p:sldId id="257" r:id="rId20"/>
    <p:sldId id="258" r:id="rId21"/>
    <p:sldId id="259" r:id="rId22"/>
    <p:sldId id="260" r:id="rId23"/>
    <p:sldId id="273" r:id="rId24"/>
    <p:sldId id="274" r:id="rId25"/>
    <p:sldId id="261" r:id="rId26"/>
    <p:sldId id="262" r:id="rId27"/>
    <p:sldId id="293" r:id="rId28"/>
    <p:sldId id="263" r:id="rId29"/>
    <p:sldId id="264" r:id="rId30"/>
    <p:sldId id="265" r:id="rId31"/>
    <p:sldId id="272" r:id="rId32"/>
    <p:sldId id="266" r:id="rId33"/>
    <p:sldId id="268" r:id="rId34"/>
    <p:sldId id="267" r:id="rId35"/>
    <p:sldId id="278" r:id="rId36"/>
    <p:sldId id="279" r:id="rId37"/>
    <p:sldId id="270" r:id="rId38"/>
    <p:sldId id="269"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2C7F2-6C1E-4AF7-87C5-4750468BD4B1}"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s-ES"/>
        </a:p>
      </dgm:t>
    </dgm:pt>
    <dgm:pt modelId="{AFBE742D-049F-4524-8133-C79733F0882A}">
      <dgm:prSet phldrT="[Texto]"/>
      <dgm:spPr/>
      <dgm:t>
        <a:bodyPr/>
        <a:lstStyle/>
        <a:p>
          <a:r>
            <a:rPr lang="es-ES" dirty="0"/>
            <a:t>Algunas personas en nuestras vidas</a:t>
          </a:r>
        </a:p>
      </dgm:t>
    </dgm:pt>
    <dgm:pt modelId="{624D1D95-C4D0-457B-B8D3-353AC8577452}" type="parTrans" cxnId="{70BF3F8D-A022-45B4-BAF7-94D3A4BC9484}">
      <dgm:prSet/>
      <dgm:spPr/>
      <dgm:t>
        <a:bodyPr/>
        <a:lstStyle/>
        <a:p>
          <a:endParaRPr lang="es-ES"/>
        </a:p>
      </dgm:t>
    </dgm:pt>
    <dgm:pt modelId="{F4783CAD-96D8-4D57-9CC2-4C22CD967AE3}" type="sibTrans" cxnId="{70BF3F8D-A022-45B4-BAF7-94D3A4BC9484}">
      <dgm:prSet/>
      <dgm:spPr/>
      <dgm:t>
        <a:bodyPr/>
        <a:lstStyle/>
        <a:p>
          <a:endParaRPr lang="es-ES"/>
        </a:p>
      </dgm:t>
    </dgm:pt>
    <dgm:pt modelId="{86B0D2D4-1A68-484A-B054-C48B75FCA88C}">
      <dgm:prSet phldrT="[Texto]" custT="1"/>
      <dgm:spPr/>
      <dgm:t>
        <a:bodyPr/>
        <a:lstStyle/>
        <a:p>
          <a:r>
            <a:rPr lang="es-ES" sz="6600" b="1" dirty="0"/>
            <a:t>SUMAN</a:t>
          </a:r>
          <a:endParaRPr lang="es-ES" sz="2500" b="1" dirty="0"/>
        </a:p>
      </dgm:t>
    </dgm:pt>
    <dgm:pt modelId="{E67DE2AC-86A8-46AA-86C0-92DCA530F62F}" type="parTrans" cxnId="{A9DE7A28-70AD-40F2-BDED-2346EEF3E151}">
      <dgm:prSet/>
      <dgm:spPr/>
      <dgm:t>
        <a:bodyPr/>
        <a:lstStyle/>
        <a:p>
          <a:endParaRPr lang="es-ES"/>
        </a:p>
      </dgm:t>
    </dgm:pt>
    <dgm:pt modelId="{2AD33F44-72FA-4D0A-B1F7-74D6730AE0A2}" type="sibTrans" cxnId="{A9DE7A28-70AD-40F2-BDED-2346EEF3E151}">
      <dgm:prSet/>
      <dgm:spPr/>
      <dgm:t>
        <a:bodyPr/>
        <a:lstStyle/>
        <a:p>
          <a:endParaRPr lang="es-ES"/>
        </a:p>
      </dgm:t>
    </dgm:pt>
    <dgm:pt modelId="{D4A707A2-E473-4B05-AB18-3671525151FA}">
      <dgm:prSet phldrT="[Texto]" custT="1"/>
      <dgm:spPr/>
      <dgm:t>
        <a:bodyPr/>
        <a:lstStyle/>
        <a:p>
          <a:r>
            <a:rPr lang="es-ES" sz="6600" b="1" dirty="0"/>
            <a:t>RESTAN</a:t>
          </a:r>
        </a:p>
      </dgm:t>
    </dgm:pt>
    <dgm:pt modelId="{F0FC6377-8FCC-4C49-9566-C62F0C3267F7}" type="parTrans" cxnId="{0B7CB943-D812-4DDF-ABA8-6841497ACE10}">
      <dgm:prSet/>
      <dgm:spPr/>
      <dgm:t>
        <a:bodyPr/>
        <a:lstStyle/>
        <a:p>
          <a:endParaRPr lang="es-ES"/>
        </a:p>
      </dgm:t>
    </dgm:pt>
    <dgm:pt modelId="{90F04DB3-93FD-49CC-9DB4-257BDD33CC7F}" type="sibTrans" cxnId="{0B7CB943-D812-4DDF-ABA8-6841497ACE10}">
      <dgm:prSet/>
      <dgm:spPr/>
      <dgm:t>
        <a:bodyPr/>
        <a:lstStyle/>
        <a:p>
          <a:endParaRPr lang="es-ES"/>
        </a:p>
      </dgm:t>
    </dgm:pt>
    <dgm:pt modelId="{189D8529-F273-4A6E-949B-99E096C6DB51}">
      <dgm:prSet phldrT="[Texto]" custT="1"/>
      <dgm:spPr/>
      <dgm:t>
        <a:bodyPr/>
        <a:lstStyle/>
        <a:p>
          <a:r>
            <a:rPr lang="es-ES" sz="5400" b="1" dirty="0"/>
            <a:t>MULTIPLICAN</a:t>
          </a:r>
        </a:p>
      </dgm:t>
    </dgm:pt>
    <dgm:pt modelId="{6B493CDA-A1D9-4D5A-A0BA-85E32DC91BD8}" type="parTrans" cxnId="{9BB32F4C-B1D7-44AB-B866-EB39EE3D89DA}">
      <dgm:prSet/>
      <dgm:spPr/>
      <dgm:t>
        <a:bodyPr/>
        <a:lstStyle/>
        <a:p>
          <a:endParaRPr lang="es-ES"/>
        </a:p>
      </dgm:t>
    </dgm:pt>
    <dgm:pt modelId="{B467B64A-6A9A-46E5-ABCC-5F0495933C0D}" type="sibTrans" cxnId="{9BB32F4C-B1D7-44AB-B866-EB39EE3D89DA}">
      <dgm:prSet/>
      <dgm:spPr/>
      <dgm:t>
        <a:bodyPr/>
        <a:lstStyle/>
        <a:p>
          <a:endParaRPr lang="es-ES"/>
        </a:p>
      </dgm:t>
    </dgm:pt>
    <dgm:pt modelId="{B44B2D37-74FB-4AE1-8AAD-10EEFFD696E8}">
      <dgm:prSet phldrT="[Texto]" custT="1"/>
      <dgm:spPr/>
      <dgm:t>
        <a:bodyPr/>
        <a:lstStyle/>
        <a:p>
          <a:r>
            <a:rPr lang="es-ES" sz="6600" b="1" dirty="0"/>
            <a:t>DIVIDEN</a:t>
          </a:r>
        </a:p>
      </dgm:t>
    </dgm:pt>
    <dgm:pt modelId="{F5A453DA-D7CC-453E-A9B7-E5A3605C5BA1}" type="parTrans" cxnId="{9B644C58-2A52-4EDD-B3A9-4B42132BD8EE}">
      <dgm:prSet/>
      <dgm:spPr/>
      <dgm:t>
        <a:bodyPr/>
        <a:lstStyle/>
        <a:p>
          <a:endParaRPr lang="es-ES"/>
        </a:p>
      </dgm:t>
    </dgm:pt>
    <dgm:pt modelId="{758B7CE2-9D19-4EC8-B1FB-000787BA4996}" type="sibTrans" cxnId="{9B644C58-2A52-4EDD-B3A9-4B42132BD8EE}">
      <dgm:prSet/>
      <dgm:spPr/>
      <dgm:t>
        <a:bodyPr/>
        <a:lstStyle/>
        <a:p>
          <a:endParaRPr lang="es-ES"/>
        </a:p>
      </dgm:t>
    </dgm:pt>
    <dgm:pt modelId="{5CF85F1E-0B3F-4466-891F-26EC264EB18A}" type="pres">
      <dgm:prSet presAssocID="{35D2C7F2-6C1E-4AF7-87C5-4750468BD4B1}" presName="diagram" presStyleCnt="0">
        <dgm:presLayoutVars>
          <dgm:chMax val="1"/>
          <dgm:dir/>
          <dgm:animLvl val="ctr"/>
          <dgm:resizeHandles val="exact"/>
        </dgm:presLayoutVars>
      </dgm:prSet>
      <dgm:spPr/>
    </dgm:pt>
    <dgm:pt modelId="{1BEA35DE-8972-4BEB-B2BC-CA18EC796621}" type="pres">
      <dgm:prSet presAssocID="{35D2C7F2-6C1E-4AF7-87C5-4750468BD4B1}" presName="matrix" presStyleCnt="0"/>
      <dgm:spPr/>
    </dgm:pt>
    <dgm:pt modelId="{81A39A6C-AE4B-4A21-B4A0-648DF64748B0}" type="pres">
      <dgm:prSet presAssocID="{35D2C7F2-6C1E-4AF7-87C5-4750468BD4B1}" presName="tile1" presStyleLbl="node1" presStyleIdx="0" presStyleCnt="4"/>
      <dgm:spPr/>
    </dgm:pt>
    <dgm:pt modelId="{252337B5-963E-4CFF-A42A-E34D4180E5CF}" type="pres">
      <dgm:prSet presAssocID="{35D2C7F2-6C1E-4AF7-87C5-4750468BD4B1}" presName="tile1text" presStyleLbl="node1" presStyleIdx="0" presStyleCnt="4">
        <dgm:presLayoutVars>
          <dgm:chMax val="0"/>
          <dgm:chPref val="0"/>
          <dgm:bulletEnabled val="1"/>
        </dgm:presLayoutVars>
      </dgm:prSet>
      <dgm:spPr/>
    </dgm:pt>
    <dgm:pt modelId="{3E7A6A2E-0202-454B-93A7-214D84C76529}" type="pres">
      <dgm:prSet presAssocID="{35D2C7F2-6C1E-4AF7-87C5-4750468BD4B1}" presName="tile2" presStyleLbl="node1" presStyleIdx="1" presStyleCnt="4"/>
      <dgm:spPr/>
    </dgm:pt>
    <dgm:pt modelId="{5B5CA942-7080-4960-87DF-9A52CE0A7611}" type="pres">
      <dgm:prSet presAssocID="{35D2C7F2-6C1E-4AF7-87C5-4750468BD4B1}" presName="tile2text" presStyleLbl="node1" presStyleIdx="1" presStyleCnt="4">
        <dgm:presLayoutVars>
          <dgm:chMax val="0"/>
          <dgm:chPref val="0"/>
          <dgm:bulletEnabled val="1"/>
        </dgm:presLayoutVars>
      </dgm:prSet>
      <dgm:spPr/>
    </dgm:pt>
    <dgm:pt modelId="{11165792-58B1-42AF-8790-A7C31CCED097}" type="pres">
      <dgm:prSet presAssocID="{35D2C7F2-6C1E-4AF7-87C5-4750468BD4B1}" presName="tile3" presStyleLbl="node1" presStyleIdx="2" presStyleCnt="4"/>
      <dgm:spPr/>
    </dgm:pt>
    <dgm:pt modelId="{9CB1F811-1392-4954-BAD0-071C89404535}" type="pres">
      <dgm:prSet presAssocID="{35D2C7F2-6C1E-4AF7-87C5-4750468BD4B1}" presName="tile3text" presStyleLbl="node1" presStyleIdx="2" presStyleCnt="4">
        <dgm:presLayoutVars>
          <dgm:chMax val="0"/>
          <dgm:chPref val="0"/>
          <dgm:bulletEnabled val="1"/>
        </dgm:presLayoutVars>
      </dgm:prSet>
      <dgm:spPr/>
    </dgm:pt>
    <dgm:pt modelId="{CD141E7B-73D3-4DD5-95AA-0099362D6A94}" type="pres">
      <dgm:prSet presAssocID="{35D2C7F2-6C1E-4AF7-87C5-4750468BD4B1}" presName="tile4" presStyleLbl="node1" presStyleIdx="3" presStyleCnt="4"/>
      <dgm:spPr/>
    </dgm:pt>
    <dgm:pt modelId="{3804301D-BD5A-490B-960D-E6CC2F80B07C}" type="pres">
      <dgm:prSet presAssocID="{35D2C7F2-6C1E-4AF7-87C5-4750468BD4B1}" presName="tile4text" presStyleLbl="node1" presStyleIdx="3" presStyleCnt="4">
        <dgm:presLayoutVars>
          <dgm:chMax val="0"/>
          <dgm:chPref val="0"/>
          <dgm:bulletEnabled val="1"/>
        </dgm:presLayoutVars>
      </dgm:prSet>
      <dgm:spPr/>
    </dgm:pt>
    <dgm:pt modelId="{9BABD946-0F06-4289-AA6B-684EE3883321}" type="pres">
      <dgm:prSet presAssocID="{35D2C7F2-6C1E-4AF7-87C5-4750468BD4B1}" presName="centerTile" presStyleLbl="fgShp" presStyleIdx="0" presStyleCnt="1">
        <dgm:presLayoutVars>
          <dgm:chMax val="0"/>
          <dgm:chPref val="0"/>
        </dgm:presLayoutVars>
      </dgm:prSet>
      <dgm:spPr/>
    </dgm:pt>
  </dgm:ptLst>
  <dgm:cxnLst>
    <dgm:cxn modelId="{A6619304-DD22-4614-B493-7111AAFF46E1}" type="presOf" srcId="{189D8529-F273-4A6E-949B-99E096C6DB51}" destId="{11165792-58B1-42AF-8790-A7C31CCED097}" srcOrd="0" destOrd="0" presId="urn:microsoft.com/office/officeart/2005/8/layout/matrix1"/>
    <dgm:cxn modelId="{A9DE7A28-70AD-40F2-BDED-2346EEF3E151}" srcId="{AFBE742D-049F-4524-8133-C79733F0882A}" destId="{86B0D2D4-1A68-484A-B054-C48B75FCA88C}" srcOrd="0" destOrd="0" parTransId="{E67DE2AC-86A8-46AA-86C0-92DCA530F62F}" sibTransId="{2AD33F44-72FA-4D0A-B1F7-74D6730AE0A2}"/>
    <dgm:cxn modelId="{0B7CB943-D812-4DDF-ABA8-6841497ACE10}" srcId="{AFBE742D-049F-4524-8133-C79733F0882A}" destId="{D4A707A2-E473-4B05-AB18-3671525151FA}" srcOrd="1" destOrd="0" parTransId="{F0FC6377-8FCC-4C49-9566-C62F0C3267F7}" sibTransId="{90F04DB3-93FD-49CC-9DB4-257BDD33CC7F}"/>
    <dgm:cxn modelId="{E5D19347-FB88-462C-AA1D-54A212A09E2A}" type="presOf" srcId="{35D2C7F2-6C1E-4AF7-87C5-4750468BD4B1}" destId="{5CF85F1E-0B3F-4466-891F-26EC264EB18A}" srcOrd="0" destOrd="0" presId="urn:microsoft.com/office/officeart/2005/8/layout/matrix1"/>
    <dgm:cxn modelId="{9BB32F4C-B1D7-44AB-B866-EB39EE3D89DA}" srcId="{AFBE742D-049F-4524-8133-C79733F0882A}" destId="{189D8529-F273-4A6E-949B-99E096C6DB51}" srcOrd="2" destOrd="0" parTransId="{6B493CDA-A1D9-4D5A-A0BA-85E32DC91BD8}" sibTransId="{B467B64A-6A9A-46E5-ABCC-5F0495933C0D}"/>
    <dgm:cxn modelId="{1A7F9E71-CEDC-4296-AE28-D142D6102492}" type="presOf" srcId="{D4A707A2-E473-4B05-AB18-3671525151FA}" destId="{3E7A6A2E-0202-454B-93A7-214D84C76529}" srcOrd="0" destOrd="0" presId="urn:microsoft.com/office/officeart/2005/8/layout/matrix1"/>
    <dgm:cxn modelId="{0F5B3852-DA49-4DCA-96B4-E6ECAE88992F}" type="presOf" srcId="{B44B2D37-74FB-4AE1-8AAD-10EEFFD696E8}" destId="{CD141E7B-73D3-4DD5-95AA-0099362D6A94}" srcOrd="0" destOrd="0" presId="urn:microsoft.com/office/officeart/2005/8/layout/matrix1"/>
    <dgm:cxn modelId="{9B644C58-2A52-4EDD-B3A9-4B42132BD8EE}" srcId="{AFBE742D-049F-4524-8133-C79733F0882A}" destId="{B44B2D37-74FB-4AE1-8AAD-10EEFFD696E8}" srcOrd="3" destOrd="0" parTransId="{F5A453DA-D7CC-453E-A9B7-E5A3605C5BA1}" sibTransId="{758B7CE2-9D19-4EC8-B1FB-000787BA4996}"/>
    <dgm:cxn modelId="{70BF3F8D-A022-45B4-BAF7-94D3A4BC9484}" srcId="{35D2C7F2-6C1E-4AF7-87C5-4750468BD4B1}" destId="{AFBE742D-049F-4524-8133-C79733F0882A}" srcOrd="0" destOrd="0" parTransId="{624D1D95-C4D0-457B-B8D3-353AC8577452}" sibTransId="{F4783CAD-96D8-4D57-9CC2-4C22CD967AE3}"/>
    <dgm:cxn modelId="{FAB27397-F7ED-4F12-9474-E782F286697D}" type="presOf" srcId="{86B0D2D4-1A68-484A-B054-C48B75FCA88C}" destId="{252337B5-963E-4CFF-A42A-E34D4180E5CF}" srcOrd="1" destOrd="0" presId="urn:microsoft.com/office/officeart/2005/8/layout/matrix1"/>
    <dgm:cxn modelId="{D7AC7B9C-BF53-4B6C-9769-F8CD2999B654}" type="presOf" srcId="{D4A707A2-E473-4B05-AB18-3671525151FA}" destId="{5B5CA942-7080-4960-87DF-9A52CE0A7611}" srcOrd="1" destOrd="0" presId="urn:microsoft.com/office/officeart/2005/8/layout/matrix1"/>
    <dgm:cxn modelId="{A7D071A6-F405-4353-8171-D13F349E656F}" type="presOf" srcId="{AFBE742D-049F-4524-8133-C79733F0882A}" destId="{9BABD946-0F06-4289-AA6B-684EE3883321}" srcOrd="0" destOrd="0" presId="urn:microsoft.com/office/officeart/2005/8/layout/matrix1"/>
    <dgm:cxn modelId="{3DBE78C0-F9E7-44F1-B5FF-A5A06C3691F0}" type="presOf" srcId="{86B0D2D4-1A68-484A-B054-C48B75FCA88C}" destId="{81A39A6C-AE4B-4A21-B4A0-648DF64748B0}" srcOrd="0" destOrd="0" presId="urn:microsoft.com/office/officeart/2005/8/layout/matrix1"/>
    <dgm:cxn modelId="{40DD9BC8-71C8-400A-A694-60A9C72085A0}" type="presOf" srcId="{189D8529-F273-4A6E-949B-99E096C6DB51}" destId="{9CB1F811-1392-4954-BAD0-071C89404535}" srcOrd="1" destOrd="0" presId="urn:microsoft.com/office/officeart/2005/8/layout/matrix1"/>
    <dgm:cxn modelId="{59D6BDFB-0583-4D2E-BA00-EBBF7DF41109}" type="presOf" srcId="{B44B2D37-74FB-4AE1-8AAD-10EEFFD696E8}" destId="{3804301D-BD5A-490B-960D-E6CC2F80B07C}" srcOrd="1" destOrd="0" presId="urn:microsoft.com/office/officeart/2005/8/layout/matrix1"/>
    <dgm:cxn modelId="{926A2DE7-1468-4E90-9123-A20A2D186AE8}" type="presParOf" srcId="{5CF85F1E-0B3F-4466-891F-26EC264EB18A}" destId="{1BEA35DE-8972-4BEB-B2BC-CA18EC796621}" srcOrd="0" destOrd="0" presId="urn:microsoft.com/office/officeart/2005/8/layout/matrix1"/>
    <dgm:cxn modelId="{C2A266D9-7F79-4501-B8B8-FC0495359F8B}" type="presParOf" srcId="{1BEA35DE-8972-4BEB-B2BC-CA18EC796621}" destId="{81A39A6C-AE4B-4A21-B4A0-648DF64748B0}" srcOrd="0" destOrd="0" presId="urn:microsoft.com/office/officeart/2005/8/layout/matrix1"/>
    <dgm:cxn modelId="{92F8DA3B-431A-4DC2-B0D0-6D2D1B3B07E6}" type="presParOf" srcId="{1BEA35DE-8972-4BEB-B2BC-CA18EC796621}" destId="{252337B5-963E-4CFF-A42A-E34D4180E5CF}" srcOrd="1" destOrd="0" presId="urn:microsoft.com/office/officeart/2005/8/layout/matrix1"/>
    <dgm:cxn modelId="{3545CCE3-0A72-4A68-B7C9-4A25CE98E72E}" type="presParOf" srcId="{1BEA35DE-8972-4BEB-B2BC-CA18EC796621}" destId="{3E7A6A2E-0202-454B-93A7-214D84C76529}" srcOrd="2" destOrd="0" presId="urn:microsoft.com/office/officeart/2005/8/layout/matrix1"/>
    <dgm:cxn modelId="{847EF1F3-BF9F-4891-8234-B95FC5EF7EA9}" type="presParOf" srcId="{1BEA35DE-8972-4BEB-B2BC-CA18EC796621}" destId="{5B5CA942-7080-4960-87DF-9A52CE0A7611}" srcOrd="3" destOrd="0" presId="urn:microsoft.com/office/officeart/2005/8/layout/matrix1"/>
    <dgm:cxn modelId="{AF0241E6-65BB-42D8-A762-852098D5C4F3}" type="presParOf" srcId="{1BEA35DE-8972-4BEB-B2BC-CA18EC796621}" destId="{11165792-58B1-42AF-8790-A7C31CCED097}" srcOrd="4" destOrd="0" presId="urn:microsoft.com/office/officeart/2005/8/layout/matrix1"/>
    <dgm:cxn modelId="{9923FC03-AC43-439A-8314-48DC7444AD51}" type="presParOf" srcId="{1BEA35DE-8972-4BEB-B2BC-CA18EC796621}" destId="{9CB1F811-1392-4954-BAD0-071C89404535}" srcOrd="5" destOrd="0" presId="urn:microsoft.com/office/officeart/2005/8/layout/matrix1"/>
    <dgm:cxn modelId="{E99ECDDE-BF84-4B62-9F83-F422E64D3325}" type="presParOf" srcId="{1BEA35DE-8972-4BEB-B2BC-CA18EC796621}" destId="{CD141E7B-73D3-4DD5-95AA-0099362D6A94}" srcOrd="6" destOrd="0" presId="urn:microsoft.com/office/officeart/2005/8/layout/matrix1"/>
    <dgm:cxn modelId="{72DE1857-5640-45D8-A899-BF3D4B1C6D99}" type="presParOf" srcId="{1BEA35DE-8972-4BEB-B2BC-CA18EC796621}" destId="{3804301D-BD5A-490B-960D-E6CC2F80B07C}" srcOrd="7" destOrd="0" presId="urn:microsoft.com/office/officeart/2005/8/layout/matrix1"/>
    <dgm:cxn modelId="{80CD6BDD-1E48-4A53-A6FA-A53665EE0FCF}" type="presParOf" srcId="{5CF85F1E-0B3F-4466-891F-26EC264EB18A}" destId="{9BABD946-0F06-4289-AA6B-684EE388332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39A6C-AE4B-4A21-B4A0-648DF64748B0}">
      <dsp:nvSpPr>
        <dsp:cNvPr id="0" name=""/>
        <dsp:cNvSpPr/>
      </dsp:nvSpPr>
      <dsp:spPr>
        <a:xfrm rot="16200000">
          <a:off x="1505580" y="-1505580"/>
          <a:ext cx="1848970" cy="4860131"/>
        </a:xfrm>
        <a:prstGeom prst="round1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469392" rIns="469392" bIns="469392" numCol="1" spcCol="1270" anchor="ctr" anchorCtr="0">
          <a:noAutofit/>
        </a:bodyPr>
        <a:lstStyle/>
        <a:p>
          <a:pPr marL="0" lvl="0" indent="0" algn="ctr" defTabSz="2933700">
            <a:lnSpc>
              <a:spcPct val="90000"/>
            </a:lnSpc>
            <a:spcBef>
              <a:spcPct val="0"/>
            </a:spcBef>
            <a:spcAft>
              <a:spcPct val="35000"/>
            </a:spcAft>
            <a:buNone/>
          </a:pPr>
          <a:r>
            <a:rPr lang="es-ES" sz="6600" b="1" kern="1200" dirty="0"/>
            <a:t>SUMAN</a:t>
          </a:r>
          <a:endParaRPr lang="es-ES" sz="2500" b="1" kern="1200" dirty="0"/>
        </a:p>
      </dsp:txBody>
      <dsp:txXfrm rot="5400000">
        <a:off x="-1" y="1"/>
        <a:ext cx="4860131" cy="1386727"/>
      </dsp:txXfrm>
    </dsp:sp>
    <dsp:sp modelId="{3E7A6A2E-0202-454B-93A7-214D84C76529}">
      <dsp:nvSpPr>
        <dsp:cNvPr id="0" name=""/>
        <dsp:cNvSpPr/>
      </dsp:nvSpPr>
      <dsp:spPr>
        <a:xfrm>
          <a:off x="4860131" y="0"/>
          <a:ext cx="4860131" cy="1848970"/>
        </a:xfrm>
        <a:prstGeom prst="round1Rect">
          <a:avLst/>
        </a:prstGeom>
        <a:solidFill>
          <a:schemeClr val="accent5">
            <a:hueOff val="-2451115"/>
            <a:satOff val="-3409"/>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469392" rIns="469392" bIns="469392" numCol="1" spcCol="1270" anchor="ctr" anchorCtr="0">
          <a:noAutofit/>
        </a:bodyPr>
        <a:lstStyle/>
        <a:p>
          <a:pPr marL="0" lvl="0" indent="0" algn="ctr" defTabSz="2933700">
            <a:lnSpc>
              <a:spcPct val="90000"/>
            </a:lnSpc>
            <a:spcBef>
              <a:spcPct val="0"/>
            </a:spcBef>
            <a:spcAft>
              <a:spcPct val="35000"/>
            </a:spcAft>
            <a:buNone/>
          </a:pPr>
          <a:r>
            <a:rPr lang="es-ES" sz="6600" b="1" kern="1200" dirty="0"/>
            <a:t>RESTAN</a:t>
          </a:r>
        </a:p>
      </dsp:txBody>
      <dsp:txXfrm>
        <a:off x="4860131" y="0"/>
        <a:ext cx="4860131" cy="1386727"/>
      </dsp:txXfrm>
    </dsp:sp>
    <dsp:sp modelId="{11165792-58B1-42AF-8790-A7C31CCED097}">
      <dsp:nvSpPr>
        <dsp:cNvPr id="0" name=""/>
        <dsp:cNvSpPr/>
      </dsp:nvSpPr>
      <dsp:spPr>
        <a:xfrm rot="10800000">
          <a:off x="0" y="1848970"/>
          <a:ext cx="4860131" cy="1848970"/>
        </a:xfrm>
        <a:prstGeom prst="round1Rect">
          <a:avLst/>
        </a:prstGeom>
        <a:solidFill>
          <a:schemeClr val="accent5">
            <a:hueOff val="-4902230"/>
            <a:satOff val="-6819"/>
            <a:lumOff val="-26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s-ES" sz="5400" b="1" kern="1200" dirty="0"/>
            <a:t>MULTIPLICAN</a:t>
          </a:r>
        </a:p>
      </dsp:txBody>
      <dsp:txXfrm rot="10800000">
        <a:off x="0" y="2311212"/>
        <a:ext cx="4860131" cy="1386727"/>
      </dsp:txXfrm>
    </dsp:sp>
    <dsp:sp modelId="{CD141E7B-73D3-4DD5-95AA-0099362D6A94}">
      <dsp:nvSpPr>
        <dsp:cNvPr id="0" name=""/>
        <dsp:cNvSpPr/>
      </dsp:nvSpPr>
      <dsp:spPr>
        <a:xfrm rot="5400000">
          <a:off x="6365711" y="343389"/>
          <a:ext cx="1848970" cy="4860131"/>
        </a:xfrm>
        <a:prstGeom prst="round1Rect">
          <a:avLst/>
        </a:prstGeom>
        <a:solidFill>
          <a:schemeClr val="accent5">
            <a:hueOff val="-7353344"/>
            <a:satOff val="-10228"/>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469392" rIns="469392" bIns="469392" numCol="1" spcCol="1270" anchor="ctr" anchorCtr="0">
          <a:noAutofit/>
        </a:bodyPr>
        <a:lstStyle/>
        <a:p>
          <a:pPr marL="0" lvl="0" indent="0" algn="ctr" defTabSz="2933700">
            <a:lnSpc>
              <a:spcPct val="90000"/>
            </a:lnSpc>
            <a:spcBef>
              <a:spcPct val="0"/>
            </a:spcBef>
            <a:spcAft>
              <a:spcPct val="35000"/>
            </a:spcAft>
            <a:buNone/>
          </a:pPr>
          <a:r>
            <a:rPr lang="es-ES" sz="6600" b="1" kern="1200" dirty="0"/>
            <a:t>DIVIDEN</a:t>
          </a:r>
        </a:p>
      </dsp:txBody>
      <dsp:txXfrm rot="-5400000">
        <a:off x="4860130" y="2311212"/>
        <a:ext cx="4860131" cy="1386727"/>
      </dsp:txXfrm>
    </dsp:sp>
    <dsp:sp modelId="{9BABD946-0F06-4289-AA6B-684EE3883321}">
      <dsp:nvSpPr>
        <dsp:cNvPr id="0" name=""/>
        <dsp:cNvSpPr/>
      </dsp:nvSpPr>
      <dsp:spPr>
        <a:xfrm>
          <a:off x="3402091" y="1386727"/>
          <a:ext cx="2916078" cy="924485"/>
        </a:xfrm>
        <a:prstGeom prst="roundRect">
          <a:avLst/>
        </a:prstGeom>
        <a:solidFill>
          <a:schemeClr val="accent5">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t>Algunas personas en nuestras vidas</a:t>
          </a:r>
        </a:p>
      </dsp:txBody>
      <dsp:txXfrm>
        <a:off x="3447221" y="1431857"/>
        <a:ext cx="2825818" cy="83422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A7EE1-DA9E-4D14-BA5B-70E31569CF1D}" type="datetimeFigureOut">
              <a:rPr lang="en-US" smtClean="0"/>
              <a:t>9/3/2020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7C37E-2C5D-41BC-844F-9085FCF0E730}" type="slidenum">
              <a:rPr lang="en-US" smtClean="0"/>
              <a:t>‹Nº›</a:t>
            </a:fld>
            <a:endParaRPr lang="en-US"/>
          </a:p>
        </p:txBody>
      </p:sp>
    </p:spTree>
    <p:extLst>
      <p:ext uri="{BB962C8B-B14F-4D97-AF65-F5344CB8AC3E}">
        <p14:creationId xmlns:p14="http://schemas.microsoft.com/office/powerpoint/2010/main" val="4142147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CO"/>
          </a:p>
        </p:txBody>
      </p:sp>
      <p:sp>
        <p:nvSpPr>
          <p:cNvPr id="122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7442FF6-4651-4DF0-B57D-6AF60295B63E}" type="slidenum">
              <a:rPr kumimoji="0" lang="es-ES" altLang="es-CO" sz="1200" b="0" i="0" u="none" strike="noStrike" kern="1200" cap="none" spc="0" normalizeH="0" baseline="0" noProof="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s-ES" altLang="es-CO"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0756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b="1" i="1" dirty="0"/>
              <a:t>Exagerar el valor del habla: </a:t>
            </a:r>
            <a:r>
              <a:rPr lang="es-CR" dirty="0"/>
              <a:t>La mayoría de las personas exageran el valor de hablar y menosprecian el oír, Escuche el doble de lo que hable.</a:t>
            </a:r>
          </a:p>
          <a:p>
            <a:r>
              <a:rPr lang="es-CR" b="1" i="1" dirty="0"/>
              <a:t>Falta de enfoque: </a:t>
            </a:r>
            <a:r>
              <a:rPr lang="es-CR" dirty="0"/>
              <a:t>si desea convertirse en mejor oyente, necesita aprender a dirigir esa energía y atención positivamente concentrándose en la persona con quien está. Observe el lenguaje corporal. Mire los cambios en la expresión facial. Vea los ojos de la persona.</a:t>
            </a:r>
          </a:p>
          <a:p>
            <a:r>
              <a:rPr lang="es-CR" b="1" i="1" dirty="0"/>
              <a:t>La fatiga mental</a:t>
            </a:r>
          </a:p>
          <a:p>
            <a:r>
              <a:rPr lang="es-CR" b="1" i="1" dirty="0"/>
              <a:t>Los estereotipos: </a:t>
            </a:r>
            <a:r>
              <a:rPr lang="es-CR" dirty="0"/>
              <a:t>Estereotipar a otros puede ser una enorme barrera para escuchar. Tiende a hacer que escuchemos lo que esperamos en lugar de lo que dice el otro realmente.</a:t>
            </a:r>
          </a:p>
          <a:p>
            <a:r>
              <a:rPr lang="es-CR" b="1" i="1" dirty="0"/>
              <a:t>La carga emocional personal: </a:t>
            </a:r>
            <a:r>
              <a:rPr lang="es-CR" dirty="0"/>
              <a:t>Sus experiencias, tanto positivas como negativas, colorean la manera en la que ve la vida y moldea sus expectativas. Si jamás resuelve sus fuertes experiencias emocionales, es posible que filtre lo que otros digan mediante esas experiencias. EJEMPLO DEL GATO EN LA ESTUFA Si anda preocupado con ciertos temas, si uno en particular lo pone a la defensiva, o si frecuentemente proyecta su punto de vista en otros, es probable que tenga que resolver sus asuntos antes de que pueda convertirse en un líder efectivo.</a:t>
            </a:r>
          </a:p>
          <a:p>
            <a:r>
              <a:rPr lang="es-CR" b="1" i="1" dirty="0"/>
              <a:t>El egocentrismo: </a:t>
            </a:r>
            <a:r>
              <a:rPr lang="es-CR" dirty="0"/>
              <a:t>Si no le importa más nadie que usted, no escuchará a otros. Pero lo irónico es que cuando no </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19E8B-7AA2-42A1-A2A4-F888E33CB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4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09457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88101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895990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609600" y="457200"/>
            <a:ext cx="10972800" cy="1371600"/>
          </a:xfrm>
        </p:spPr>
        <p:txBody>
          <a:bodyPr/>
          <a:lstStyle/>
          <a:p>
            <a:r>
              <a:rPr lang="es-ES"/>
              <a:t>Haga clic para modificar el estilo de título del patrón</a:t>
            </a:r>
            <a:endParaRPr lang="es-CO"/>
          </a:p>
        </p:txBody>
      </p:sp>
      <p:sp>
        <p:nvSpPr>
          <p:cNvPr id="3" name="Marcador de SmartArt 2"/>
          <p:cNvSpPr>
            <a:spLocks noGrp="1"/>
          </p:cNvSpPr>
          <p:nvPr>
            <p:ph type="dgm" idx="1"/>
          </p:nvPr>
        </p:nvSpPr>
        <p:spPr>
          <a:xfrm>
            <a:off x="609600" y="1981200"/>
            <a:ext cx="10972800" cy="3886200"/>
          </a:xfrm>
        </p:spPr>
        <p:txBody>
          <a:bodyPr/>
          <a:lstStyle/>
          <a:p>
            <a:endParaRPr lang="es-CO"/>
          </a:p>
        </p:txBody>
      </p:sp>
      <p:sp>
        <p:nvSpPr>
          <p:cNvPr id="4" name="Marcador de pie de página 3"/>
          <p:cNvSpPr>
            <a:spLocks noGrp="1"/>
          </p:cNvSpPr>
          <p:nvPr>
            <p:ph type="ftr" sz="quarter" idx="10"/>
          </p:nvPr>
        </p:nvSpPr>
        <p:spPr>
          <a:xfrm>
            <a:off x="4165600" y="6248400"/>
            <a:ext cx="3860800" cy="457200"/>
          </a:xfrm>
        </p:spPr>
        <p:txBody>
          <a:bodyPr/>
          <a:lstStyle>
            <a:lvl1pPr>
              <a:defRPr/>
            </a:lvl1pPr>
          </a:lstStyle>
          <a:p>
            <a:r>
              <a:rPr lang="es-ES" altLang="es-CO">
                <a:solidFill>
                  <a:prstClr val="black">
                    <a:lumMod val="65000"/>
                    <a:lumOff val="35000"/>
                  </a:prstClr>
                </a:solidFill>
              </a:rPr>
              <a:t>Carmen Mellado. Prof de FOL</a:t>
            </a:r>
          </a:p>
        </p:txBody>
      </p:sp>
      <p:sp>
        <p:nvSpPr>
          <p:cNvPr id="5" name="Marcador de número de diapositiva 4"/>
          <p:cNvSpPr>
            <a:spLocks noGrp="1"/>
          </p:cNvSpPr>
          <p:nvPr>
            <p:ph type="sldNum" sz="quarter" idx="11"/>
          </p:nvPr>
        </p:nvSpPr>
        <p:spPr>
          <a:xfrm>
            <a:off x="8737600" y="6248400"/>
            <a:ext cx="2844800" cy="457200"/>
          </a:xfrm>
        </p:spPr>
        <p:txBody>
          <a:bodyPr/>
          <a:lstStyle>
            <a:lvl1pPr>
              <a:defRPr/>
            </a:lvl1pPr>
          </a:lstStyle>
          <a:p>
            <a:fld id="{90E5CDE5-0162-4F7A-83B5-51016CA38188}" type="slidenum">
              <a:rPr lang="es-ES" altLang="es-CO">
                <a:solidFill>
                  <a:prstClr val="black">
                    <a:tint val="75000"/>
                  </a:prstClr>
                </a:solidFill>
              </a:rPr>
              <a:pPr/>
              <a:t>‹Nº›</a:t>
            </a:fld>
            <a:endParaRPr lang="es-ES" altLang="es-CO">
              <a:solidFill>
                <a:prstClr val="black">
                  <a:tint val="75000"/>
                </a:prstClr>
              </a:solidFill>
            </a:endParaRPr>
          </a:p>
        </p:txBody>
      </p:sp>
      <p:sp>
        <p:nvSpPr>
          <p:cNvPr id="6" name="Marcador de fecha 5"/>
          <p:cNvSpPr>
            <a:spLocks noGrp="1"/>
          </p:cNvSpPr>
          <p:nvPr>
            <p:ph type="dt" sz="half" idx="12"/>
          </p:nvPr>
        </p:nvSpPr>
        <p:spPr>
          <a:xfrm>
            <a:off x="609600" y="6245225"/>
            <a:ext cx="2844800" cy="476250"/>
          </a:xfrm>
        </p:spPr>
        <p:txBody>
          <a:bodyPr/>
          <a:lstStyle>
            <a:lvl1pPr>
              <a:defRPr/>
            </a:lvl1pPr>
          </a:lstStyle>
          <a:p>
            <a:endParaRPr lang="es-ES" altLang="es-CO">
              <a:solidFill>
                <a:prstClr val="black">
                  <a:lumMod val="65000"/>
                  <a:lumOff val="35000"/>
                </a:prstClr>
              </a:solidFill>
            </a:endParaRPr>
          </a:p>
        </p:txBody>
      </p:sp>
    </p:spTree>
    <p:extLst>
      <p:ext uri="{BB962C8B-B14F-4D97-AF65-F5344CB8AC3E}">
        <p14:creationId xmlns:p14="http://schemas.microsoft.com/office/powerpoint/2010/main" val="1765307949"/>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C8E5B-CFEF-45D5-B861-48641B7B6F61}" type="slidenum">
              <a:rPr lang="en-US" altLang="en-US">
                <a:solidFill>
                  <a:prstClr val="black">
                    <a:tint val="75000"/>
                  </a:prstClr>
                </a:solidFill>
              </a:rPr>
              <a:pPr>
                <a:defRPr/>
              </a:pPr>
              <a:t>‹Nº›</a:t>
            </a:fld>
            <a:endParaRPr lang="en-US" altLang="en-US">
              <a:solidFill>
                <a:prstClr val="black">
                  <a:tint val="75000"/>
                </a:prstClr>
              </a:solidFill>
            </a:endParaRPr>
          </a:p>
        </p:txBody>
      </p:sp>
    </p:spTree>
    <p:extLst>
      <p:ext uri="{BB962C8B-B14F-4D97-AF65-F5344CB8AC3E}">
        <p14:creationId xmlns:p14="http://schemas.microsoft.com/office/powerpoint/2010/main" val="2088901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600200"/>
            <a:ext cx="5384800" cy="4495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197600" y="1600200"/>
            <a:ext cx="5384800" cy="4495800"/>
          </a:xfrm>
        </p:spPr>
        <p:txBody>
          <a:bodyPr/>
          <a:lstStyle/>
          <a:p>
            <a:pPr lvl="0"/>
            <a:endParaRPr lang="es-ES" noProof="0"/>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156D61BD-B6D4-44D3-B687-BFFE42075BD3}" type="slidenum">
              <a:rPr lang="en-US" altLang="es-CO">
                <a:solidFill>
                  <a:srgbClr val="FFFFFF"/>
                </a:solidFill>
              </a:rPr>
              <a:pPr/>
              <a:t>‹Nº›</a:t>
            </a:fld>
            <a:endParaRPr lang="en-US" altLang="es-CO">
              <a:solidFill>
                <a:srgbClr val="FFFFFF"/>
              </a:solidFill>
            </a:endParaRPr>
          </a:p>
        </p:txBody>
      </p:sp>
    </p:spTree>
    <p:extLst>
      <p:ext uri="{BB962C8B-B14F-4D97-AF65-F5344CB8AC3E}">
        <p14:creationId xmlns:p14="http://schemas.microsoft.com/office/powerpoint/2010/main" val="3114240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C9D18721-C88D-4EF7-B788-4B354E654E52}" type="slidenum">
              <a:rPr lang="en-US" altLang="es-CO">
                <a:solidFill>
                  <a:prstClr val="black">
                    <a:tint val="75000"/>
                  </a:prstClr>
                </a:solidFill>
              </a:rPr>
              <a:pPr/>
              <a:t>‹Nº›</a:t>
            </a:fld>
            <a:endParaRPr lang="en-US" altLang="es-CO">
              <a:solidFill>
                <a:prstClr val="black">
                  <a:tint val="75000"/>
                </a:prstClr>
              </a:solidFill>
            </a:endParaRPr>
          </a:p>
        </p:txBody>
      </p:sp>
    </p:spTree>
    <p:extLst>
      <p:ext uri="{BB962C8B-B14F-4D97-AF65-F5344CB8AC3E}">
        <p14:creationId xmlns:p14="http://schemas.microsoft.com/office/powerpoint/2010/main" val="171550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5650"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15565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89474-AE87-40C5-AED2-49A930C20BED}"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16465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125412-7C6F-40E7-927D-7E38237BD81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413376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F16252-DADF-4184-8134-D4CA127D5F7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658213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AD8C43-A19F-433A-A18D-BCD22B4A894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84549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343099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B47987-3B18-4889-9641-1BA62D1E74D4}"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077768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E9AB89-9BCA-4460-9AC0-2E61AD02D7E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85858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B018-B2B7-4B87-99AC-33F933DF617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560277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1A24EC-FBCC-4A2F-8C8F-68698102029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67760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DFBD4-0D69-4A98-AA64-20189B185CA3}"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803381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2EBB9-1C53-4C78-870F-FF14E4C22FC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214930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381000"/>
            <a:ext cx="2743200" cy="57150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381000"/>
            <a:ext cx="8026400" cy="57150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1B9CE4-7489-430F-88DF-F07FAAC8B145}"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156405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3A520B-B247-4818-96D0-BDA6136EB507}"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488911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2C73BB-CDFE-4ED2-9E64-DE6191EDC56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207134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197600" y="1981200"/>
            <a:ext cx="5384800" cy="4114800"/>
          </a:xfrm>
        </p:spPr>
        <p:txBody>
          <a:bodyPr/>
          <a:lstStyle/>
          <a:p>
            <a:pPr lvl="0"/>
            <a:endParaRPr lang="es-E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FB263-71A8-4C64-80E8-79E25040FE3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68705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4125146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607738-DCF6-4997-A61C-C5F50EC3BCF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806271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C110BA-EBBD-4C9C-A304-62C832EA1CDC}"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093647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381000"/>
            <a:ext cx="109728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53DEF1-AD95-4D31-B7AC-46DBD268619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626418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5650"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15565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75FAEC-4A94-4203-AA4E-1062454B9474}"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006944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18B2F-4971-4618-845C-6C047A07972C}"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914250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641DE5-4BFC-4016-9CC2-E60BDFF9904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316052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8CA199-02AE-437F-B3E4-99529F12F7FD}"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474788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8997F5-8FE4-480A-B0A2-5A8F199A5AB3}"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769926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5FC520-D1A5-43BB-AA94-E766EBFA7675}"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801347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C094A2-5A88-4981-8985-3CE43075396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62188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119062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F241C3-410F-4009-AA91-F1E4FFD7F891}"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217403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5D72A-8507-4610-974C-6694A90A9568}"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987335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980DC-30B9-49A4-AB14-151B9DB9259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77414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381000"/>
            <a:ext cx="2743200" cy="57150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381000"/>
            <a:ext cx="8026400" cy="57150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E7653-1D15-4378-A106-D9F361F5245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53078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077DC8-3F0C-4B50-821B-165F078292C7}"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979410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76F1B-CBFB-46E4-A6A5-F85B3980F99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751730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197600" y="1981200"/>
            <a:ext cx="5384800" cy="4114800"/>
          </a:xfrm>
        </p:spPr>
        <p:txBody>
          <a:bodyPr/>
          <a:lstStyle/>
          <a:p>
            <a:pPr lvl="0"/>
            <a:endParaRPr lang="es-E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DBA07-BA12-4FCB-A9CE-1B402B4EEF39}"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967783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5EFE319-B9AE-4258-AC5D-0F7406D1D50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51139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21FAFB-34C1-42D0-BBA1-7AB23F84EDE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319155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381000"/>
            <a:ext cx="109728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38EC13-2A7A-47C0-A111-30F5169A690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05031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Content Placeholder 3"/>
          <p:cNvSpPr>
            <a:spLocks noGrp="1"/>
          </p:cNvSpPr>
          <p:nvPr>
            <p:ph sz="half" idx="2"/>
          </p:nvPr>
        </p:nvSpPr>
        <p:spPr>
          <a:xfrm>
            <a:off x="845127" y="2507552"/>
            <a:ext cx="5156200"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7552"/>
            <a:ext cx="5181601"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s-UY">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828591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609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6197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A43FE-445B-44B7-A93B-4CC55695BE7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334500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79436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65782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24148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666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59890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18040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40579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0778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6992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s-UY">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940115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26027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2710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162968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131869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704495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814486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192850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1372450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288498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5915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s-UY">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480333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0960709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870892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377647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398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38910515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887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17570990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el estilo de texto del patrón</a:t>
            </a:r>
          </a:p>
        </p:txBody>
      </p:sp>
      <p:sp>
        <p:nvSpPr>
          <p:cNvPr id="6" name="Content Placeholder 5"/>
          <p:cNvSpPr>
            <a:spLocks noGrp="1"/>
          </p:cNvSpPr>
          <p:nvPr>
            <p:ph sz="quarter" idx="4"/>
          </p:nvPr>
        </p:nvSpPr>
        <p:spPr>
          <a:xfrm>
            <a:off x="5989320" y="2967788"/>
            <a:ext cx="4754880" cy="33415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4186153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1883005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381373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6771856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40609506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2053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3328910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9/3/2020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850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5306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F4E287BB-9B6E-4FDF-B050-BF01E4F583BB}" type="datetimeFigureOut">
              <a:rPr lang="es-UY" smtClean="0">
                <a:solidFill>
                  <a:prstClr val="black">
                    <a:lumMod val="65000"/>
                    <a:lumOff val="35000"/>
                  </a:prstClr>
                </a:solidFill>
              </a:rPr>
              <a:pPr/>
              <a:t>3/9/2020</a:t>
            </a:fld>
            <a:endParaRPr lang="es-UY">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UY">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230234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6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5B32DF40-357E-4C39-8029-7484DD4D97CD}" type="slidenum">
              <a:rPr lang="en-US" altLang="es-CO">
                <a:solidFill>
                  <a:srgbClr val="003366"/>
                </a:solidFill>
              </a:rPr>
              <a:pPr fontAlgn="base">
                <a:spcBef>
                  <a:spcPct val="0"/>
                </a:spcBef>
                <a:spcAft>
                  <a:spcPct val="0"/>
                </a:spcAft>
                <a:defRPr/>
              </a:pPr>
              <a:t>‹Nº›</a:t>
            </a:fld>
            <a:endParaRPr lang="en-US" altLang="es-CO">
              <a:solidFill>
                <a:srgbClr val="003366"/>
              </a:solidFill>
            </a:endParaRPr>
          </a:p>
        </p:txBody>
      </p:sp>
    </p:spTree>
    <p:extLst>
      <p:ext uri="{BB962C8B-B14F-4D97-AF65-F5344CB8AC3E}">
        <p14:creationId xmlns:p14="http://schemas.microsoft.com/office/powerpoint/2010/main" val="327904281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6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32D26D65-B0B0-4268-9B33-D8030A64D72B}" type="slidenum">
              <a:rPr lang="en-US" altLang="es-CO">
                <a:solidFill>
                  <a:srgbClr val="003366"/>
                </a:solidFill>
              </a:rPr>
              <a:pPr fontAlgn="base">
                <a:spcBef>
                  <a:spcPct val="0"/>
                </a:spcBef>
                <a:spcAft>
                  <a:spcPct val="0"/>
                </a:spcAft>
                <a:defRPr/>
              </a:pPr>
              <a:t>‹Nº›</a:t>
            </a:fld>
            <a:endParaRPr lang="en-US" altLang="es-CO">
              <a:solidFill>
                <a:srgbClr val="003366"/>
              </a:solidFill>
            </a:endParaRPr>
          </a:p>
        </p:txBody>
      </p:sp>
    </p:spTree>
    <p:extLst>
      <p:ext uri="{BB962C8B-B14F-4D97-AF65-F5344CB8AC3E}">
        <p14:creationId xmlns:p14="http://schemas.microsoft.com/office/powerpoint/2010/main" val="201183778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880D78-B2AC-4507-9502-E36231100F89}" type="datetimeFigureOut">
              <a:rPr lang="en-US" smtClean="0">
                <a:solidFill>
                  <a:prstClr val="black">
                    <a:tint val="75000"/>
                  </a:prstClr>
                </a:solidFill>
              </a:rPr>
              <a:pPr/>
              <a:t>9/3/2020</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7989112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43443-EBB9-4E7C-A863-105F856447CA}" type="datetimeFigureOut">
              <a:rPr lang="es-CO" smtClean="0">
                <a:solidFill>
                  <a:prstClr val="black">
                    <a:tint val="75000"/>
                  </a:prstClr>
                </a:solidFill>
              </a:rPr>
              <a:pPr/>
              <a:t>3/09/2020</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5161400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96DFF08F-DC6B-4601-B491-B0F83F6DD2DA}" type="datetimeFigureOut">
              <a:rPr lang="en-US" smtClean="0">
                <a:solidFill>
                  <a:prstClr val="black">
                    <a:lumMod val="95000"/>
                    <a:lumOff val="5000"/>
                  </a:prstClr>
                </a:solidFill>
              </a:rPr>
              <a:pPr defTabSz="457200"/>
              <a:t>9/3/2020</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4FAB73BC-B049-4115-A692-8D63A059BFB8}" type="slidenum">
              <a:rPr lang="en-US" smtClean="0">
                <a:solidFill>
                  <a:prstClr val="black">
                    <a:lumMod val="95000"/>
                    <a:lumOff val="5000"/>
                  </a:prstClr>
                </a:solidFill>
              </a:rPr>
              <a:pPr defTabSz="457200"/>
              <a:t>‹Nº›</a:t>
            </a:fld>
            <a:endParaRPr lang="en-US" dirty="0">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275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7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1011" name="Rectangle 3"/>
          <p:cNvSpPr>
            <a:spLocks noGrp="1" noChangeArrowheads="1"/>
          </p:cNvSpPr>
          <p:nvPr>
            <p:ph idx="1"/>
          </p:nvPr>
        </p:nvSpPr>
        <p:spPr>
          <a:xfrm>
            <a:off x="1919288" y="2362200"/>
            <a:ext cx="8229600" cy="4495800"/>
          </a:xfrm>
        </p:spPr>
        <p:txBody>
          <a:bodyPr>
            <a:normAutofit/>
          </a:bodyPr>
          <a:lstStyle/>
          <a:p>
            <a:pPr algn="ctr" eaLnBrk="1" hangingPunct="1">
              <a:buFontTx/>
              <a:buNone/>
              <a:defRPr/>
            </a:pPr>
            <a:r>
              <a:rPr lang="es-UY" sz="5400" dirty="0">
                <a:solidFill>
                  <a:srgbClr val="002060"/>
                </a:solidFill>
              </a:rPr>
              <a:t>1. ¿Qué edad es la que usted ha establecido como meta para alcanzar su pleno potencial de liderazgo?</a:t>
            </a:r>
            <a:endParaRPr lang="en-US" sz="5400" dirty="0">
              <a:solidFill>
                <a:srgbClr val="002060"/>
              </a:solidFill>
            </a:endParaRPr>
          </a:p>
        </p:txBody>
      </p:sp>
    </p:spTree>
    <p:extLst>
      <p:ext uri="{BB962C8B-B14F-4D97-AF65-F5344CB8AC3E}">
        <p14:creationId xmlns:p14="http://schemas.microsoft.com/office/powerpoint/2010/main" val="372528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82221" y="0"/>
            <a:ext cx="11740445" cy="6858000"/>
          </a:xfrm>
          <a:prstGeom prst="rect">
            <a:avLst/>
          </a:prstGeom>
        </p:spPr>
      </p:pic>
    </p:spTree>
    <p:extLst>
      <p:ext uri="{BB962C8B-B14F-4D97-AF65-F5344CB8AC3E}">
        <p14:creationId xmlns:p14="http://schemas.microsoft.com/office/powerpoint/2010/main" val="2393070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05172" y="0"/>
            <a:ext cx="11381656" cy="6858000"/>
          </a:xfrm>
          <a:prstGeom prst="rect">
            <a:avLst/>
          </a:prstGeom>
        </p:spPr>
      </p:pic>
    </p:spTree>
    <p:extLst>
      <p:ext uri="{BB962C8B-B14F-4D97-AF65-F5344CB8AC3E}">
        <p14:creationId xmlns:p14="http://schemas.microsoft.com/office/powerpoint/2010/main" val="2627020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867436" y="1820252"/>
            <a:ext cx="8693240" cy="4095480"/>
          </a:xfrm>
          <a:prstGeom prst="rect">
            <a:avLst/>
          </a:prstGeom>
        </p:spPr>
        <p:txBody>
          <a:bodyPr wrap="square">
            <a:spAutoFit/>
          </a:bodyPr>
          <a:lstStyle/>
          <a:p>
            <a:pPr marL="171450" marR="0" lvl="0" indent="-171450" algn="l" defTabSz="685800" rtl="0" eaLnBrk="1" fontAlgn="auto" latinLnBrk="0" hangingPunct="1">
              <a:lnSpc>
                <a:spcPct val="80000"/>
              </a:lnSpc>
              <a:spcBef>
                <a:spcPts val="750"/>
              </a:spcBef>
              <a:spcAft>
                <a:spcPts val="0"/>
              </a:spcAft>
              <a:buClr>
                <a:srgbClr val="CC9900"/>
              </a:buClr>
              <a:buSzTx/>
              <a:buFont typeface="Wingdings 2" pitchFamily="18" charset="2"/>
              <a:buChar char=""/>
              <a:tabLst/>
              <a:defRPr/>
            </a:pPr>
            <a:r>
              <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rPr>
              <a:t>1. </a:t>
            </a:r>
            <a:r>
              <a:rPr kumimoji="0" lang="es-UY" altLang="es-CO" sz="2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Baja Motivación </a:t>
            </a:r>
            <a:r>
              <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rPr>
              <a:t>– Desmotivado, sin propósito en lo que hace</a:t>
            </a:r>
          </a:p>
          <a:p>
            <a:pPr marL="171450" marR="0" lvl="0" indent="-171450" algn="l" defTabSz="685800" rtl="0" eaLnBrk="1" fontAlgn="auto" latinLnBrk="0" hangingPunct="1">
              <a:lnSpc>
                <a:spcPct val="80000"/>
              </a:lnSpc>
              <a:spcBef>
                <a:spcPts val="750"/>
              </a:spcBef>
              <a:spcAft>
                <a:spcPts val="0"/>
              </a:spcAft>
              <a:buClr>
                <a:srgbClr val="CC9900"/>
              </a:buClr>
              <a:buSzTx/>
              <a:buFont typeface="Wingdings 2" pitchFamily="18" charset="2"/>
              <a:buChar char=""/>
              <a:tabLst/>
              <a:defRPr/>
            </a:pPr>
            <a:endPar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endParaRPr>
          </a:p>
          <a:p>
            <a:pPr marL="171450" marR="0" lvl="0" indent="-171450" algn="l" defTabSz="685800" rtl="0" eaLnBrk="1" fontAlgn="auto" latinLnBrk="0" hangingPunct="1">
              <a:lnSpc>
                <a:spcPct val="80000"/>
              </a:lnSpc>
              <a:spcBef>
                <a:spcPts val="750"/>
              </a:spcBef>
              <a:spcAft>
                <a:spcPts val="0"/>
              </a:spcAft>
              <a:buClr>
                <a:srgbClr val="CC9900"/>
              </a:buClr>
              <a:buSzTx/>
              <a:buFont typeface="Wingdings 2" pitchFamily="18" charset="2"/>
              <a:buChar char=""/>
              <a:tabLst/>
              <a:defRPr/>
            </a:pPr>
            <a:r>
              <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rPr>
              <a:t>2. </a:t>
            </a:r>
            <a:r>
              <a:rPr kumimoji="0" lang="es-UY" altLang="es-CO" sz="2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Motivación Extrínseca </a:t>
            </a:r>
            <a:r>
              <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rPr>
              <a:t>– Motivado únicamente por factores externos, recompensas y castigos</a:t>
            </a:r>
          </a:p>
          <a:p>
            <a:pPr marL="171450" marR="0" lvl="0" indent="-171450" algn="l" defTabSz="685800" rtl="0" eaLnBrk="1" fontAlgn="auto" latinLnBrk="0" hangingPunct="1">
              <a:lnSpc>
                <a:spcPct val="80000"/>
              </a:lnSpc>
              <a:spcBef>
                <a:spcPts val="750"/>
              </a:spcBef>
              <a:spcAft>
                <a:spcPts val="0"/>
              </a:spcAft>
              <a:buClr>
                <a:srgbClr val="CC9900"/>
              </a:buClr>
              <a:buSzTx/>
              <a:buFont typeface="Wingdings 2" pitchFamily="18" charset="2"/>
              <a:buChar char=""/>
              <a:tabLst/>
              <a:defRPr/>
            </a:pPr>
            <a:endPar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endParaRPr>
          </a:p>
          <a:p>
            <a:pPr marL="171450" marR="0" lvl="0" indent="-171450" algn="l" defTabSz="685800" rtl="0" eaLnBrk="1" fontAlgn="auto" latinLnBrk="0" hangingPunct="1">
              <a:lnSpc>
                <a:spcPct val="80000"/>
              </a:lnSpc>
              <a:spcBef>
                <a:spcPts val="750"/>
              </a:spcBef>
              <a:spcAft>
                <a:spcPts val="0"/>
              </a:spcAft>
              <a:buClr>
                <a:srgbClr val="CC9900"/>
              </a:buClr>
              <a:buSzTx/>
              <a:buFont typeface="Wingdings 2" pitchFamily="18" charset="2"/>
              <a:buChar char=""/>
              <a:tabLst/>
              <a:defRPr/>
            </a:pPr>
            <a:r>
              <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rPr>
              <a:t>3. </a:t>
            </a:r>
            <a:r>
              <a:rPr kumimoji="0" lang="es-UY" altLang="es-CO" sz="2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Motivación Intrínseca </a:t>
            </a:r>
            <a:r>
              <a:rPr kumimoji="0" lang="es-UY" altLang="es-CO" sz="2800" b="0" i="0" u="none" strike="noStrike" kern="1200" cap="none" spc="0" normalizeH="0" baseline="0" noProof="0" dirty="0">
                <a:ln>
                  <a:noFill/>
                </a:ln>
                <a:solidFill>
                  <a:srgbClr val="003366"/>
                </a:solidFill>
                <a:effectLst/>
                <a:uLnTx/>
                <a:uFillTx/>
                <a:latin typeface="Georgia" panose="02040502050405020303" pitchFamily="18" charset="0"/>
                <a:ea typeface="+mn-ea"/>
                <a:cs typeface="+mn-cs"/>
              </a:rPr>
              <a:t>– Altamente motivado, cumpliendo un propósito con su vida y su función. Operando en todo su potencial</a:t>
            </a:r>
          </a:p>
          <a:p>
            <a:pPr marL="171450" marR="0" lvl="0" indent="-171450" algn="l" defTabSz="685800" rtl="0" eaLnBrk="1" fontAlgn="auto" latinLnBrk="0" hangingPunct="1">
              <a:lnSpc>
                <a:spcPct val="90000"/>
              </a:lnSpc>
              <a:spcBef>
                <a:spcPts val="750"/>
              </a:spcBef>
              <a:spcAft>
                <a:spcPts val="0"/>
              </a:spcAft>
              <a:buClr>
                <a:srgbClr val="CC9900"/>
              </a:buClr>
              <a:buSzTx/>
              <a:buFont typeface="Wingdings 2" pitchFamily="18" charset="2"/>
              <a:buChar char=""/>
              <a:tabLst/>
              <a:defRPr/>
            </a:pPr>
            <a:endParaRPr kumimoji="0" lang="es-UY" altLang="es-CO" sz="2800" b="0" i="0" u="none" strike="noStrike" kern="1200" cap="none" spc="0" normalizeH="0" baseline="0" noProof="0" dirty="0">
              <a:ln>
                <a:noFill/>
              </a:ln>
              <a:solidFill>
                <a:srgbClr val="003366"/>
              </a:solidFill>
              <a:effectLst/>
              <a:uLnTx/>
              <a:uFillTx/>
              <a:latin typeface="Calibri"/>
              <a:ea typeface="+mn-ea"/>
              <a:cs typeface="+mn-cs"/>
            </a:endParaRPr>
          </a:p>
        </p:txBody>
      </p:sp>
      <p:sp>
        <p:nvSpPr>
          <p:cNvPr id="7" name="Título 6"/>
          <p:cNvSpPr>
            <a:spLocks noGrp="1"/>
          </p:cNvSpPr>
          <p:nvPr>
            <p:ph type="title"/>
          </p:nvPr>
        </p:nvSpPr>
        <p:spPr>
          <a:xfrm>
            <a:off x="158839" y="429185"/>
            <a:ext cx="10972800" cy="1143000"/>
          </a:xfrm>
        </p:spPr>
        <p:txBody>
          <a:bodyPr>
            <a:normAutofit/>
          </a:bodyPr>
          <a:lstStyle/>
          <a:p>
            <a:pPr algn="ctr"/>
            <a:r>
              <a:rPr lang="es-CO" sz="5400" b="1" dirty="0">
                <a:solidFill>
                  <a:srgbClr val="C00000"/>
                </a:solidFill>
              </a:rPr>
              <a:t>Tres Niveles de Motivación</a:t>
            </a:r>
          </a:p>
        </p:txBody>
      </p:sp>
    </p:spTree>
    <p:extLst>
      <p:ext uri="{BB962C8B-B14F-4D97-AF65-F5344CB8AC3E}">
        <p14:creationId xmlns:p14="http://schemas.microsoft.com/office/powerpoint/2010/main" val="324279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368575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918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424113" y="692151"/>
            <a:ext cx="7581900" cy="1503363"/>
          </a:xfrm>
        </p:spPr>
        <p:txBody>
          <a:bodyPr/>
          <a:lstStyle/>
          <a:p>
            <a:pPr algn="l" eaLnBrk="1" hangingPunct="1">
              <a:defRPr/>
            </a:pPr>
            <a:r>
              <a:rPr lang="es-UY" sz="4800" dirty="0"/>
              <a:t>Comunicación Efectiva</a:t>
            </a:r>
            <a:br>
              <a:rPr lang="es-UY" sz="4000" dirty="0"/>
            </a:br>
            <a:endParaRPr lang="en-US" sz="4000" dirty="0"/>
          </a:p>
        </p:txBody>
      </p:sp>
      <p:sp>
        <p:nvSpPr>
          <p:cNvPr id="47107" name="Rectangle 3"/>
          <p:cNvSpPr>
            <a:spLocks noGrp="1" noChangeArrowheads="1"/>
          </p:cNvSpPr>
          <p:nvPr>
            <p:ph type="body" idx="1"/>
          </p:nvPr>
        </p:nvSpPr>
        <p:spPr>
          <a:xfrm>
            <a:off x="1919288" y="1628776"/>
            <a:ext cx="8229600" cy="4530725"/>
          </a:xfrm>
        </p:spPr>
        <p:txBody>
          <a:bodyPr/>
          <a:lstStyle/>
          <a:p>
            <a:pPr eaLnBrk="1" hangingPunct="1">
              <a:buFont typeface="Wingdings" panose="05000000000000000000" pitchFamily="2" charset="2"/>
              <a:buNone/>
              <a:defRPr/>
            </a:pPr>
            <a:endParaRPr lang="es-UY" dirty="0">
              <a:solidFill>
                <a:schemeClr val="accent6">
                  <a:lumMod val="50000"/>
                </a:schemeClr>
              </a:solidFill>
              <a:effectLst>
                <a:outerShdw blurRad="38100" dist="38100" dir="2700000" algn="tl">
                  <a:srgbClr val="000000">
                    <a:alpha val="43137"/>
                  </a:srgbClr>
                </a:outerShdw>
              </a:effectLst>
            </a:endParaRPr>
          </a:p>
          <a:p>
            <a:pPr algn="ctr">
              <a:buFont typeface="Wingdings" panose="05000000000000000000" pitchFamily="2" charset="2"/>
              <a:buNone/>
              <a:defRPr/>
            </a:pPr>
            <a:r>
              <a:rPr lang="es-ES" dirty="0">
                <a:effectLst/>
              </a:rPr>
              <a:t>	Se puede definir como comunicación efectiva a la comunicación que a través de buenas destrezas, logra el propósito de lo que se quiere transmitir o recibir. O sea que </a:t>
            </a:r>
            <a:r>
              <a:rPr lang="es-ES" b="1" u="sng" dirty="0">
                <a:effectLst/>
              </a:rPr>
              <a:t>ambos entienden el mensaje transmitido</a:t>
            </a:r>
            <a:r>
              <a:rPr lang="es-ES" dirty="0"/>
              <a:t>.</a:t>
            </a:r>
          </a:p>
          <a:p>
            <a:pPr algn="ctr">
              <a:buFont typeface="Wingdings" panose="05000000000000000000" pitchFamily="2" charset="2"/>
              <a:buNone/>
              <a:defRPr/>
            </a:pPr>
            <a:endParaRPr lang="es-ES" sz="2800" dirty="0"/>
          </a:p>
        </p:txBody>
      </p:sp>
      <p:pic>
        <p:nvPicPr>
          <p:cNvPr id="4" name="3 Imagen" descr="c4.jpg"/>
          <p:cNvPicPr>
            <a:picLocks noChangeAspect="1"/>
          </p:cNvPicPr>
          <p:nvPr/>
        </p:nvPicPr>
        <p:blipFill>
          <a:blip r:embed="rId3" cstate="print"/>
          <a:srcRect l="31614" t="11777" b="19241"/>
          <a:stretch>
            <a:fillRect/>
          </a:stretch>
        </p:blipFill>
        <p:spPr>
          <a:xfrm>
            <a:off x="8616280" y="0"/>
            <a:ext cx="1763688" cy="1285696"/>
          </a:xfrm>
          <a:prstGeom prst="ellipse">
            <a:avLst/>
          </a:prstGeom>
          <a:ln>
            <a:noFill/>
          </a:ln>
          <a:effectLst>
            <a:outerShdw blurRad="152400" dist="317500" dir="5400000" sx="90000" sy="-19000" rotWithShape="0">
              <a:prstClr val="black">
                <a:alpha val="15000"/>
              </a:prstClr>
            </a:outerShdw>
            <a:softEdge rad="112500"/>
          </a:effectLst>
        </p:spPr>
      </p:pic>
    </p:spTree>
    <p:extLst>
      <p:ext uri="{BB962C8B-B14F-4D97-AF65-F5344CB8AC3E}">
        <p14:creationId xmlns:p14="http://schemas.microsoft.com/office/powerpoint/2010/main" val="17384295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29 Imagen" descr="comunicacion%20efectiva.jpg"/>
          <p:cNvPicPr>
            <a:picLocks noChangeAspect="1"/>
          </p:cNvPicPr>
          <p:nvPr/>
        </p:nvPicPr>
        <p:blipFill>
          <a:blip r:embed="rId2" cstate="print"/>
          <a:stretch>
            <a:fillRect/>
          </a:stretch>
        </p:blipFill>
        <p:spPr>
          <a:xfrm>
            <a:off x="1524000" y="0"/>
            <a:ext cx="9144000" cy="6858000"/>
          </a:xfrm>
          <a:prstGeom prst="rect">
            <a:avLst/>
          </a:prstGeom>
          <a:effectLst>
            <a:softEdge rad="127000"/>
          </a:effectLst>
        </p:spPr>
      </p:pic>
      <p:sp>
        <p:nvSpPr>
          <p:cNvPr id="7184" name="Rectangle 24"/>
          <p:cNvSpPr>
            <a:spLocks noChangeArrowheads="1"/>
          </p:cNvSpPr>
          <p:nvPr/>
        </p:nvSpPr>
        <p:spPr bwMode="auto">
          <a:xfrm>
            <a:off x="2135560" y="5229200"/>
            <a:ext cx="129540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Efecto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deseado</a:t>
            </a:r>
            <a:endParaRPr kumimoji="0" lang="en-US" sz="1800" b="0" i="0" u="none" strike="noStrike" kern="1200" cap="none" spc="0" normalizeH="0" baseline="0" noProof="0" dirty="0">
              <a:ln>
                <a:noFill/>
              </a:ln>
              <a:solidFill>
                <a:srgbClr val="003366"/>
              </a:solidFill>
              <a:effectLst/>
              <a:uLnTx/>
              <a:uFillTx/>
              <a:latin typeface="Tahoma"/>
              <a:ea typeface="+mj-ea"/>
              <a:cs typeface="Arial"/>
            </a:endParaRPr>
          </a:p>
        </p:txBody>
      </p:sp>
      <p:sp>
        <p:nvSpPr>
          <p:cNvPr id="9222" name="AutoShape 28"/>
          <p:cNvSpPr>
            <a:spLocks noChangeArrowheads="1"/>
          </p:cNvSpPr>
          <p:nvPr/>
        </p:nvSpPr>
        <p:spPr bwMode="auto">
          <a:xfrm rot="-4529460">
            <a:off x="2790825" y="2524125"/>
            <a:ext cx="617538" cy="46038"/>
          </a:xfrm>
          <a:prstGeom prst="rightArrow">
            <a:avLst>
              <a:gd name="adj1" fmla="val 50000"/>
              <a:gd name="adj2" fmla="val 256412"/>
            </a:avLst>
          </a:prstGeom>
          <a:solidFill>
            <a:schemeClr val="accent1"/>
          </a:solidFill>
          <a:ln w="9525">
            <a:solidFill>
              <a:srgbClr val="000000"/>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23" name="AutoShape 30"/>
          <p:cNvSpPr>
            <a:spLocks noChangeArrowheads="1"/>
          </p:cNvSpPr>
          <p:nvPr/>
        </p:nvSpPr>
        <p:spPr bwMode="auto">
          <a:xfrm rot="17347200" flipH="1">
            <a:off x="2243138" y="4330701"/>
            <a:ext cx="865188" cy="71437"/>
          </a:xfrm>
          <a:prstGeom prst="rightArrow">
            <a:avLst>
              <a:gd name="adj1" fmla="val 50000"/>
              <a:gd name="adj2" fmla="val 30278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grpSp>
        <p:nvGrpSpPr>
          <p:cNvPr id="9224" name="35 Grupo"/>
          <p:cNvGrpSpPr>
            <a:grpSpLocks/>
          </p:cNvGrpSpPr>
          <p:nvPr/>
        </p:nvGrpSpPr>
        <p:grpSpPr bwMode="auto">
          <a:xfrm>
            <a:off x="1992314" y="1196976"/>
            <a:ext cx="7775575" cy="5472113"/>
            <a:chOff x="467544" y="1196752"/>
            <a:chExt cx="7776120" cy="5472037"/>
          </a:xfrm>
        </p:grpSpPr>
        <p:sp>
          <p:nvSpPr>
            <p:cNvPr id="9227" name="AutoShape 13"/>
            <p:cNvSpPr>
              <a:spLocks noChangeArrowheads="1"/>
            </p:cNvSpPr>
            <p:nvPr/>
          </p:nvSpPr>
          <p:spPr bwMode="auto">
            <a:xfrm flipV="1">
              <a:off x="5868144" y="3861048"/>
              <a:ext cx="504825" cy="90488"/>
            </a:xfrm>
            <a:prstGeom prst="rightArrow">
              <a:avLst>
                <a:gd name="adj1" fmla="val 50000"/>
                <a:gd name="adj2" fmla="val 139473"/>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28" name="AutoShape 14"/>
            <p:cNvSpPr>
              <a:spLocks noChangeArrowheads="1"/>
            </p:cNvSpPr>
            <p:nvPr/>
          </p:nvSpPr>
          <p:spPr bwMode="auto">
            <a:xfrm flipV="1">
              <a:off x="4067944" y="3861048"/>
              <a:ext cx="504825" cy="90488"/>
            </a:xfrm>
            <a:prstGeom prst="rightArrow">
              <a:avLst>
                <a:gd name="adj1" fmla="val 50000"/>
                <a:gd name="adj2" fmla="val 139473"/>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grpSp>
          <p:nvGrpSpPr>
            <p:cNvPr id="9229" name="34 Grupo"/>
            <p:cNvGrpSpPr>
              <a:grpSpLocks/>
            </p:cNvGrpSpPr>
            <p:nvPr/>
          </p:nvGrpSpPr>
          <p:grpSpPr bwMode="auto">
            <a:xfrm>
              <a:off x="467544" y="1196752"/>
              <a:ext cx="7776120" cy="5472037"/>
              <a:chOff x="467544" y="1196752"/>
              <a:chExt cx="7776120" cy="5472037"/>
            </a:xfrm>
          </p:grpSpPr>
          <p:sp>
            <p:nvSpPr>
              <p:cNvPr id="7170" name="Rectangle 5"/>
              <p:cNvSpPr>
                <a:spLocks noChangeArrowheads="1"/>
              </p:cNvSpPr>
              <p:nvPr/>
            </p:nvSpPr>
            <p:spPr bwMode="auto">
              <a:xfrm>
                <a:off x="2699793" y="3573711"/>
                <a:ext cx="1224136"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Mensaje</a:t>
                </a:r>
                <a:endParaRPr kumimoji="0" lang="en-US" sz="1800" b="0" i="0" u="none" strike="noStrike" kern="1200" cap="none" spc="0" normalizeH="0" baseline="0" noProof="0" dirty="0">
                  <a:ln>
                    <a:noFill/>
                  </a:ln>
                  <a:solidFill>
                    <a:srgbClr val="003366"/>
                  </a:solidFill>
                  <a:effectLst/>
                  <a:uLnTx/>
                  <a:uFillTx/>
                  <a:latin typeface="Tahoma"/>
                  <a:ea typeface="+mj-ea"/>
                  <a:cs typeface="Arial"/>
                </a:endParaRPr>
              </a:p>
            </p:txBody>
          </p:sp>
          <p:sp>
            <p:nvSpPr>
              <p:cNvPr id="7171" name="Rectangle 6"/>
              <p:cNvSpPr>
                <a:spLocks noChangeArrowheads="1"/>
              </p:cNvSpPr>
              <p:nvPr/>
            </p:nvSpPr>
            <p:spPr bwMode="auto">
              <a:xfrm>
                <a:off x="1403648" y="3573016"/>
                <a:ext cx="1152525"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UY" sz="1600" b="0" i="0" u="none" strike="noStrike" kern="1200" cap="none" spc="0" normalizeH="0" baseline="0" noProof="0" dirty="0">
                  <a:ln>
                    <a:noFill/>
                  </a:ln>
                  <a:solidFill>
                    <a:srgbClr val="003366"/>
                  </a:solidFill>
                  <a:effectLst/>
                  <a:uLnTx/>
                  <a:uFillTx/>
                  <a:latin typeface="Tahoma"/>
                  <a:ea typeface="+mj-ea"/>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600" b="0" i="0" u="none" strike="noStrike" kern="1200" cap="none" spc="0" normalizeH="0" baseline="0" noProof="0" dirty="0">
                    <a:ln>
                      <a:noFill/>
                    </a:ln>
                    <a:solidFill>
                      <a:srgbClr val="003366"/>
                    </a:solidFill>
                    <a:effectLst/>
                    <a:uLnTx/>
                    <a:uFillTx/>
                    <a:latin typeface="Tahoma"/>
                    <a:ea typeface="+mj-ea"/>
                    <a:cs typeface="Arial"/>
                  </a:rPr>
                  <a:t>Comunicador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3366"/>
                  </a:solidFill>
                  <a:effectLst/>
                  <a:uLnTx/>
                  <a:uFillTx/>
                  <a:latin typeface="Tahoma"/>
                  <a:ea typeface="+mj-ea"/>
                  <a:cs typeface="Arial"/>
                </a:endParaRPr>
              </a:p>
            </p:txBody>
          </p:sp>
          <p:sp>
            <p:nvSpPr>
              <p:cNvPr id="7172" name="Rectangle 7"/>
              <p:cNvSpPr>
                <a:spLocks noChangeArrowheads="1"/>
              </p:cNvSpPr>
              <p:nvPr/>
            </p:nvSpPr>
            <p:spPr bwMode="auto">
              <a:xfrm>
                <a:off x="4932040" y="3573016"/>
                <a:ext cx="914400"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Canal</a:t>
                </a:r>
                <a:endParaRPr kumimoji="0" lang="en-US" sz="1800" b="0" i="0" u="none" strike="noStrike" kern="1200" cap="none" spc="0" normalizeH="0" baseline="0" noProof="0" dirty="0">
                  <a:ln>
                    <a:noFill/>
                  </a:ln>
                  <a:solidFill>
                    <a:srgbClr val="003366"/>
                  </a:solidFill>
                  <a:effectLst/>
                  <a:uLnTx/>
                  <a:uFillTx/>
                  <a:latin typeface="Tahoma"/>
                  <a:ea typeface="+mj-ea"/>
                  <a:cs typeface="Arial"/>
                </a:endParaRPr>
              </a:p>
            </p:txBody>
          </p:sp>
          <p:sp>
            <p:nvSpPr>
              <p:cNvPr id="7173" name="Rectangle 9"/>
              <p:cNvSpPr>
                <a:spLocks noChangeArrowheads="1"/>
              </p:cNvSpPr>
              <p:nvPr/>
            </p:nvSpPr>
            <p:spPr bwMode="auto">
              <a:xfrm>
                <a:off x="6372225" y="3573711"/>
                <a:ext cx="1152525"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Receptor</a:t>
                </a:r>
                <a:endParaRPr kumimoji="0" lang="en-US" sz="1800" b="0" i="0" u="none" strike="noStrike" kern="1200" cap="none" spc="0" normalizeH="0" baseline="0" noProof="0" dirty="0">
                  <a:ln>
                    <a:noFill/>
                  </a:ln>
                  <a:solidFill>
                    <a:srgbClr val="003366"/>
                  </a:solidFill>
                  <a:effectLst/>
                  <a:uLnTx/>
                  <a:uFillTx/>
                  <a:latin typeface="Tahoma"/>
                  <a:ea typeface="+mj-ea"/>
                  <a:cs typeface="Arial"/>
                </a:endParaRPr>
              </a:p>
            </p:txBody>
          </p:sp>
          <p:sp>
            <p:nvSpPr>
              <p:cNvPr id="9242" name="AutoShape 12"/>
              <p:cNvSpPr>
                <a:spLocks noChangeArrowheads="1"/>
              </p:cNvSpPr>
              <p:nvPr/>
            </p:nvSpPr>
            <p:spPr bwMode="auto">
              <a:xfrm>
                <a:off x="2195736" y="4221088"/>
                <a:ext cx="935757" cy="125536"/>
              </a:xfrm>
              <a:prstGeom prst="rightArrow">
                <a:avLst>
                  <a:gd name="adj1" fmla="val 50000"/>
                  <a:gd name="adj2" fmla="val 139488"/>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7177" name="Rectangle 15"/>
              <p:cNvSpPr>
                <a:spLocks noChangeArrowheads="1"/>
              </p:cNvSpPr>
              <p:nvPr/>
            </p:nvSpPr>
            <p:spPr bwMode="auto">
              <a:xfrm>
                <a:off x="467544" y="1700808"/>
                <a:ext cx="144016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Contenido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deseado</a:t>
                </a:r>
                <a:endParaRPr kumimoji="0" lang="en-US" sz="1800" b="0" i="0" u="none" strike="noStrike" kern="1200" cap="none" spc="0" normalizeH="0" baseline="0" noProof="0" dirty="0">
                  <a:ln>
                    <a:noFill/>
                  </a:ln>
                  <a:solidFill>
                    <a:srgbClr val="003366"/>
                  </a:solidFill>
                  <a:effectLst/>
                  <a:uLnTx/>
                  <a:uFillTx/>
                  <a:latin typeface="Tahoma"/>
                  <a:ea typeface="+mj-ea"/>
                  <a:cs typeface="Arial"/>
                </a:endParaRPr>
              </a:p>
            </p:txBody>
          </p:sp>
          <p:sp>
            <p:nvSpPr>
              <p:cNvPr id="7178" name="Rectangle 16"/>
              <p:cNvSpPr>
                <a:spLocks noChangeArrowheads="1"/>
              </p:cNvSpPr>
              <p:nvPr/>
            </p:nvSpPr>
            <p:spPr bwMode="auto">
              <a:xfrm>
                <a:off x="6732588" y="1773486"/>
                <a:ext cx="129540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Contenido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percibido</a:t>
                </a:r>
                <a:endParaRPr kumimoji="0" lang="en-US" sz="1800" b="0" i="0" u="none" strike="noStrike" kern="1200" cap="none" spc="0" normalizeH="0" baseline="0" noProof="0" dirty="0">
                  <a:ln>
                    <a:noFill/>
                  </a:ln>
                  <a:solidFill>
                    <a:srgbClr val="003366"/>
                  </a:solidFill>
                  <a:effectLst/>
                  <a:uLnTx/>
                  <a:uFillTx/>
                  <a:latin typeface="Tahoma"/>
                  <a:ea typeface="+mj-ea"/>
                  <a:cs typeface="Arial"/>
                </a:endParaRPr>
              </a:p>
            </p:txBody>
          </p:sp>
          <p:sp>
            <p:nvSpPr>
              <p:cNvPr id="7179" name="Rectangle 17"/>
              <p:cNvSpPr>
                <a:spLocks noChangeArrowheads="1"/>
              </p:cNvSpPr>
              <p:nvPr/>
            </p:nvSpPr>
            <p:spPr bwMode="auto">
              <a:xfrm>
                <a:off x="4427984" y="1196752"/>
                <a:ext cx="1006475" cy="698500"/>
              </a:xfrm>
              <a:prstGeom prst="rect">
                <a:avLst/>
              </a:prstGeom>
              <a:ln w="9525">
                <a:solidFill>
                  <a:srgbClr val="C00000"/>
                </a:solidFill>
                <a:miter lim="800000"/>
                <a:headEnd/>
                <a:tailEnd/>
              </a:ln>
            </p:spPr>
            <p:style>
              <a:lnRef idx="0">
                <a:scrgbClr r="0" g="0" b="0"/>
              </a:lnRef>
              <a:fillRef idx="1002">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dirty="0">
                    <a:ln>
                      <a:noFill/>
                    </a:ln>
                    <a:solidFill>
                      <a:srgbClr val="003366"/>
                    </a:solidFill>
                    <a:effectLst/>
                    <a:uLnTx/>
                    <a:uFillTx/>
                    <a:latin typeface="Tahoma"/>
                    <a:ea typeface="+mj-ea"/>
                    <a:cs typeface="Arial"/>
                  </a:rPr>
                  <a:t>Ruido</a:t>
                </a:r>
                <a:endParaRPr kumimoji="0" lang="en-US" sz="1800" b="0" i="0" u="none" strike="noStrike" kern="1200" cap="none" spc="0" normalizeH="0" baseline="0" noProof="0" dirty="0">
                  <a:ln>
                    <a:noFill/>
                  </a:ln>
                  <a:solidFill>
                    <a:srgbClr val="003366"/>
                  </a:solidFill>
                  <a:effectLst/>
                  <a:uLnTx/>
                  <a:uFillTx/>
                  <a:latin typeface="Tahoma"/>
                  <a:ea typeface="+mj-ea"/>
                  <a:cs typeface="Arial"/>
                </a:endParaRPr>
              </a:p>
            </p:txBody>
          </p:sp>
          <p:sp>
            <p:nvSpPr>
              <p:cNvPr id="9252" name="AutoShape 18"/>
              <p:cNvSpPr>
                <a:spLocks noChangeArrowheads="1"/>
              </p:cNvSpPr>
              <p:nvPr/>
            </p:nvSpPr>
            <p:spPr bwMode="auto">
              <a:xfrm rot="8290316">
                <a:off x="2032000" y="2641848"/>
                <a:ext cx="2016125" cy="71438"/>
              </a:xfrm>
              <a:prstGeom prst="rightArrow">
                <a:avLst>
                  <a:gd name="adj1" fmla="val 50000"/>
                  <a:gd name="adj2" fmla="val 705551"/>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53" name="AutoShape 21"/>
              <p:cNvSpPr>
                <a:spLocks noChangeArrowheads="1"/>
              </p:cNvSpPr>
              <p:nvPr/>
            </p:nvSpPr>
            <p:spPr bwMode="auto">
              <a:xfrm rot="7239329">
                <a:off x="3060701" y="2851398"/>
                <a:ext cx="1511300" cy="73025"/>
              </a:xfrm>
              <a:prstGeom prst="rightArrow">
                <a:avLst>
                  <a:gd name="adj1" fmla="val 50000"/>
                  <a:gd name="adj2" fmla="val 517391"/>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54" name="AutoShape 22"/>
              <p:cNvSpPr>
                <a:spLocks noChangeArrowheads="1"/>
              </p:cNvSpPr>
              <p:nvPr/>
            </p:nvSpPr>
            <p:spPr bwMode="auto">
              <a:xfrm rot="4022390">
                <a:off x="4103688" y="2818061"/>
                <a:ext cx="1296987" cy="71437"/>
              </a:xfrm>
              <a:prstGeom prst="rightArrow">
                <a:avLst>
                  <a:gd name="adj1" fmla="val 50000"/>
                  <a:gd name="adj2" fmla="val 453892"/>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55" name="AutoShape 23"/>
              <p:cNvSpPr>
                <a:spLocks noChangeArrowheads="1"/>
              </p:cNvSpPr>
              <p:nvPr/>
            </p:nvSpPr>
            <p:spPr bwMode="auto">
              <a:xfrm rot="2612954">
                <a:off x="4829175" y="2710111"/>
                <a:ext cx="1873250" cy="73025"/>
              </a:xfrm>
              <a:prstGeom prst="rightArrow">
                <a:avLst>
                  <a:gd name="adj1" fmla="val 50000"/>
                  <a:gd name="adj2" fmla="val 641304"/>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7185" name="Rectangle 25"/>
              <p:cNvSpPr>
                <a:spLocks noChangeArrowheads="1"/>
              </p:cNvSpPr>
              <p:nvPr/>
            </p:nvSpPr>
            <p:spPr bwMode="auto">
              <a:xfrm>
                <a:off x="6948264" y="5301208"/>
                <a:ext cx="129540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a:ln>
                      <a:noFill/>
                    </a:ln>
                    <a:solidFill>
                      <a:srgbClr val="003366"/>
                    </a:solidFill>
                    <a:effectLst/>
                    <a:uLnTx/>
                    <a:uFillTx/>
                    <a:latin typeface="Tahoma"/>
                    <a:ea typeface="+mj-ea"/>
                    <a:cs typeface="Arial"/>
                  </a:rPr>
                  <a:t>Efecto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1800" b="0" i="0" u="none" strike="noStrike" kern="1200" cap="none" spc="0" normalizeH="0" baseline="0" noProof="0">
                    <a:ln>
                      <a:noFill/>
                    </a:ln>
                    <a:solidFill>
                      <a:srgbClr val="003366"/>
                    </a:solidFill>
                    <a:effectLst/>
                    <a:uLnTx/>
                    <a:uFillTx/>
                    <a:latin typeface="Tahoma"/>
                    <a:ea typeface="+mj-ea"/>
                    <a:cs typeface="Arial"/>
                  </a:rPr>
                  <a:t>percibido</a:t>
                </a:r>
                <a:endParaRPr kumimoji="0" lang="en-US" sz="1800" b="0" i="0" u="none" strike="noStrike" kern="1200" cap="none" spc="0" normalizeH="0" baseline="0" noProof="0">
                  <a:ln>
                    <a:noFill/>
                  </a:ln>
                  <a:solidFill>
                    <a:srgbClr val="003366"/>
                  </a:solidFill>
                  <a:effectLst/>
                  <a:uLnTx/>
                  <a:uFillTx/>
                  <a:latin typeface="Tahoma"/>
                  <a:ea typeface="+mj-ea"/>
                  <a:cs typeface="Arial"/>
                </a:endParaRPr>
              </a:p>
            </p:txBody>
          </p:sp>
          <p:sp>
            <p:nvSpPr>
              <p:cNvPr id="9259" name="AutoShape 26"/>
              <p:cNvSpPr>
                <a:spLocks noChangeArrowheads="1"/>
              </p:cNvSpPr>
              <p:nvPr/>
            </p:nvSpPr>
            <p:spPr bwMode="auto">
              <a:xfrm rot="-5400000">
                <a:off x="-648493" y="4041229"/>
                <a:ext cx="2592388" cy="73025"/>
              </a:xfrm>
              <a:prstGeom prst="leftRightArrow">
                <a:avLst>
                  <a:gd name="adj1" fmla="val 50000"/>
                  <a:gd name="adj2" fmla="val 710000"/>
                </a:avLst>
              </a:prstGeom>
              <a:solidFill>
                <a:srgbClr val="000000"/>
              </a:solidFill>
              <a:ln w="9525">
                <a:solidFill>
                  <a:srgbClr val="000000"/>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0" name="AutoShape 27"/>
              <p:cNvSpPr>
                <a:spLocks noChangeArrowheads="1"/>
              </p:cNvSpPr>
              <p:nvPr/>
            </p:nvSpPr>
            <p:spPr bwMode="auto">
              <a:xfrm rot="-5400000">
                <a:off x="6625432" y="4041229"/>
                <a:ext cx="2592388" cy="73025"/>
              </a:xfrm>
              <a:prstGeom prst="leftRightArrow">
                <a:avLst>
                  <a:gd name="adj1" fmla="val 50000"/>
                  <a:gd name="adj2" fmla="val 710000"/>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1" name="AutoShape 31"/>
              <p:cNvSpPr>
                <a:spLocks noChangeArrowheads="1"/>
              </p:cNvSpPr>
              <p:nvPr/>
            </p:nvSpPr>
            <p:spPr bwMode="auto">
              <a:xfrm rot="-3901893">
                <a:off x="6694487" y="3106986"/>
                <a:ext cx="720725" cy="69850"/>
              </a:xfrm>
              <a:prstGeom prst="rightArrow">
                <a:avLst>
                  <a:gd name="adj1" fmla="val 50000"/>
                  <a:gd name="adj2" fmla="val 25795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2" name="AutoShape 32"/>
              <p:cNvSpPr>
                <a:spLocks noChangeArrowheads="1"/>
              </p:cNvSpPr>
              <p:nvPr/>
            </p:nvSpPr>
            <p:spPr bwMode="auto">
              <a:xfrm rot="4132841">
                <a:off x="6767512" y="4691311"/>
                <a:ext cx="720725" cy="69850"/>
              </a:xfrm>
              <a:prstGeom prst="rightArrow">
                <a:avLst>
                  <a:gd name="adj1" fmla="val 50000"/>
                  <a:gd name="adj2" fmla="val 25795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3" name="AutoShape 33"/>
              <p:cNvSpPr>
                <a:spLocks noChangeArrowheads="1"/>
              </p:cNvSpPr>
              <p:nvPr/>
            </p:nvSpPr>
            <p:spPr bwMode="auto">
              <a:xfrm rot="10800000" flipV="1">
                <a:off x="2339752" y="6597352"/>
                <a:ext cx="4824413" cy="71437"/>
              </a:xfrm>
              <a:prstGeom prst="rightArrow">
                <a:avLst>
                  <a:gd name="adj1" fmla="val 50000"/>
                  <a:gd name="adj2" fmla="val 168834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4" name="AutoShape 34"/>
              <p:cNvSpPr>
                <a:spLocks noChangeArrowheads="1"/>
              </p:cNvSpPr>
              <p:nvPr/>
            </p:nvSpPr>
            <p:spPr bwMode="auto">
              <a:xfrm rot="5400000">
                <a:off x="5760244" y="4976267"/>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5" name="AutoShape 35"/>
              <p:cNvSpPr>
                <a:spLocks noChangeArrowheads="1"/>
              </p:cNvSpPr>
              <p:nvPr/>
            </p:nvSpPr>
            <p:spPr bwMode="auto">
              <a:xfrm rot="5400000">
                <a:off x="4752677" y="5552579"/>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6" name="AutoShape 36"/>
              <p:cNvSpPr>
                <a:spLocks noChangeArrowheads="1"/>
              </p:cNvSpPr>
              <p:nvPr/>
            </p:nvSpPr>
            <p:spPr bwMode="auto">
              <a:xfrm rot="5400000">
                <a:off x="2736453" y="5624587"/>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sp>
            <p:nvSpPr>
              <p:cNvPr id="9267" name="AutoShape 37"/>
              <p:cNvSpPr>
                <a:spLocks noChangeArrowheads="1"/>
              </p:cNvSpPr>
              <p:nvPr/>
            </p:nvSpPr>
            <p:spPr bwMode="auto">
              <a:xfrm rot="-5400000">
                <a:off x="1296194" y="4976267"/>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CO" sz="1800" b="0" i="0" u="none" strike="noStrike" kern="1200" cap="none" spc="0" normalizeH="0" baseline="0" noProof="0">
                  <a:ln>
                    <a:noFill/>
                  </a:ln>
                  <a:solidFill>
                    <a:srgbClr val="003366"/>
                  </a:solidFill>
                  <a:effectLst/>
                  <a:uLnTx/>
                  <a:uFillTx/>
                  <a:latin typeface="Tahoma" panose="020B0604030504040204" pitchFamily="34" charset="0"/>
                  <a:ea typeface="+mn-ea"/>
                  <a:cs typeface="Arial" panose="020B0604020202020204" pitchFamily="34" charset="0"/>
                </a:endParaRPr>
              </a:p>
            </p:txBody>
          </p:sp>
        </p:grpSp>
      </p:grpSp>
      <p:pic>
        <p:nvPicPr>
          <p:cNvPr id="33" name="32 Imagen" descr="c4.jpg"/>
          <p:cNvPicPr>
            <a:picLocks noChangeAspect="1"/>
          </p:cNvPicPr>
          <p:nvPr/>
        </p:nvPicPr>
        <p:blipFill>
          <a:blip r:embed="rId3" cstate="print"/>
          <a:srcRect l="31614" t="11777" b="19241"/>
          <a:stretch>
            <a:fillRect/>
          </a:stretch>
        </p:blipFill>
        <p:spPr>
          <a:xfrm>
            <a:off x="8904312" y="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34" name="33 CuadroTexto"/>
          <p:cNvSpPr txBox="1"/>
          <p:nvPr/>
        </p:nvSpPr>
        <p:spPr>
          <a:xfrm>
            <a:off x="1703389" y="188914"/>
            <a:ext cx="8137525"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800" b="1" i="0" u="sng" strike="noStrike" kern="1200" cap="none" spc="0" normalizeH="0" baseline="0" noProof="0" dirty="0">
                <a:ln>
                  <a:noFill/>
                </a:ln>
                <a:solidFill>
                  <a:srgbClr val="2D5C8A">
                    <a:lumMod val="50000"/>
                  </a:srgbClr>
                </a:solidFill>
                <a:effectLst>
                  <a:outerShdw blurRad="38100" dist="38100" dir="2700000" algn="tl">
                    <a:srgbClr val="FFFFFF">
                      <a:alpha val="43000"/>
                    </a:srgbClr>
                  </a:outerShdw>
                </a:effectLst>
                <a:uLnTx/>
                <a:uFillTx/>
                <a:latin typeface="Tahoma"/>
                <a:ea typeface="+mn-ea"/>
                <a:cs typeface="Arial"/>
              </a:rPr>
              <a:t>LA DINÁMICA DE LA COMUNICACIÓN</a:t>
            </a:r>
          </a:p>
        </p:txBody>
      </p:sp>
    </p:spTree>
    <p:extLst>
      <p:ext uri="{BB962C8B-B14F-4D97-AF65-F5344CB8AC3E}">
        <p14:creationId xmlns:p14="http://schemas.microsoft.com/office/powerpoint/2010/main" val="2237430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half" idx="1"/>
          </p:nvPr>
        </p:nvSpPr>
        <p:spPr>
          <a:xfrm>
            <a:off x="1992314" y="2205038"/>
            <a:ext cx="5832475" cy="4114800"/>
          </a:xfrm>
        </p:spPr>
        <p:txBody>
          <a:bodyPr/>
          <a:lstStyle/>
          <a:p>
            <a:pPr>
              <a:buClrTx/>
              <a:defRPr/>
            </a:pPr>
            <a:r>
              <a:rPr lang="es-ES" sz="3600" dirty="0">
                <a:effectLst/>
              </a:rPr>
              <a:t>Ruidos – </a:t>
            </a:r>
          </a:p>
          <a:p>
            <a:pPr>
              <a:buClrTx/>
              <a:defRPr/>
            </a:pPr>
            <a:r>
              <a:rPr lang="es-ES" sz="3600" dirty="0">
                <a:effectLst/>
              </a:rPr>
              <a:t>Distorsión del mensaje</a:t>
            </a:r>
          </a:p>
          <a:p>
            <a:pPr>
              <a:buClrTx/>
              <a:defRPr/>
            </a:pPr>
            <a:r>
              <a:rPr lang="es-ES" sz="3600" dirty="0">
                <a:effectLst/>
              </a:rPr>
              <a:t>Prejuicios-</a:t>
            </a:r>
          </a:p>
          <a:p>
            <a:pPr>
              <a:buClrTx/>
              <a:defRPr/>
            </a:pPr>
            <a:r>
              <a:rPr lang="es-ES" sz="3600" dirty="0">
                <a:effectLst/>
              </a:rPr>
              <a:t>Desconfianza</a:t>
            </a:r>
          </a:p>
          <a:p>
            <a:pPr>
              <a:buClrTx/>
              <a:defRPr/>
            </a:pPr>
            <a:r>
              <a:rPr lang="es-ES" sz="3600" dirty="0">
                <a:effectLst/>
              </a:rPr>
              <a:t>Clima</a:t>
            </a:r>
            <a:endParaRPr lang="en-US" sz="3600" b="1" dirty="0">
              <a:solidFill>
                <a:schemeClr val="accent6">
                  <a:lumMod val="50000"/>
                </a:schemeClr>
              </a:solidFill>
              <a:effectLst/>
            </a:endParaRPr>
          </a:p>
        </p:txBody>
      </p:sp>
      <p:pic>
        <p:nvPicPr>
          <p:cNvPr id="6" name="5 Imagen" descr="c4.jpg"/>
          <p:cNvPicPr>
            <a:picLocks noChangeAspect="1"/>
          </p:cNvPicPr>
          <p:nvPr/>
        </p:nvPicPr>
        <p:blipFill>
          <a:blip r:embed="rId2" cstate="print"/>
          <a:srcRect l="31614" t="11777" b="19241"/>
          <a:stretch>
            <a:fillRect/>
          </a:stretch>
        </p:blipFill>
        <p:spPr>
          <a:xfrm>
            <a:off x="8688288" y="18864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7" name="6 Rectángulo"/>
          <p:cNvSpPr/>
          <p:nvPr/>
        </p:nvSpPr>
        <p:spPr>
          <a:xfrm>
            <a:off x="3104196" y="404664"/>
            <a:ext cx="4687502" cy="156966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4800" b="1" i="0" u="none" strike="noStrike" kern="1200" cap="none" spc="0" normalizeH="0" baseline="0" noProof="0" dirty="0">
                <a:ln w="17780" cmpd="sng">
                  <a:solidFill>
                    <a:srgbClr val="FFFFFF"/>
                  </a:solidFill>
                  <a:prstDash val="solid"/>
                  <a:miter lim="800000"/>
                </a:ln>
                <a:solidFill>
                  <a:srgbClr val="00101A"/>
                </a:solidFill>
                <a:effectLst>
                  <a:outerShdw blurRad="38100" dist="38100" dir="2700000" algn="tl">
                    <a:srgbClr val="000000">
                      <a:alpha val="43137"/>
                    </a:srgbClr>
                  </a:outerShdw>
                </a:effectLst>
                <a:uLnTx/>
                <a:uFillTx/>
                <a:latin typeface="Tahoma"/>
                <a:ea typeface="+mn-ea"/>
                <a:cs typeface="Arial"/>
              </a:rPr>
              <a:t>Barreras en la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4800" b="1" i="0" u="none" strike="noStrike" kern="1200" cap="none" spc="0" normalizeH="0" baseline="0" noProof="0" dirty="0">
                <a:ln w="17780" cmpd="sng">
                  <a:solidFill>
                    <a:srgbClr val="FFFFFF"/>
                  </a:solidFill>
                  <a:prstDash val="solid"/>
                  <a:miter lim="800000"/>
                </a:ln>
                <a:solidFill>
                  <a:srgbClr val="00101A"/>
                </a:solidFill>
                <a:effectLst>
                  <a:outerShdw blurRad="38100" dist="38100" dir="2700000" algn="tl">
                    <a:srgbClr val="000000">
                      <a:alpha val="43137"/>
                    </a:srgbClr>
                  </a:outerShdw>
                </a:effectLst>
                <a:uLnTx/>
                <a:uFillTx/>
                <a:latin typeface="Tahoma"/>
                <a:ea typeface="+mn-ea"/>
                <a:cs typeface="Arial"/>
              </a:rPr>
              <a:t>Comunicación</a:t>
            </a:r>
            <a:endParaRPr kumimoji="0" lang="es-ES" sz="4800" b="1" i="0" u="none" strike="noStrike" kern="1200" cap="none" spc="0" normalizeH="0" baseline="0" noProof="0" dirty="0">
              <a:ln w="17780" cmpd="sng">
                <a:solidFill>
                  <a:srgbClr val="FFFFFF"/>
                </a:solidFill>
                <a:prstDash val="solid"/>
                <a:miter lim="800000"/>
              </a:ln>
              <a:solidFill>
                <a:srgbClr val="00101A"/>
              </a:solidFill>
              <a:effectLst>
                <a:outerShdw blurRad="38100" dist="38100" dir="2700000" algn="tl">
                  <a:srgbClr val="000000">
                    <a:alpha val="43137"/>
                  </a:srgbClr>
                </a:outerShdw>
              </a:effectLst>
              <a:uLnTx/>
              <a:uFillTx/>
              <a:latin typeface="Tahoma"/>
              <a:ea typeface="+mn-ea"/>
              <a:cs typeface="Arial"/>
            </a:endParaRPr>
          </a:p>
        </p:txBody>
      </p:sp>
      <p:pic>
        <p:nvPicPr>
          <p:cNvPr id="9" name="5 Marcador de contenido" descr="r.jpg"/>
          <p:cNvPicPr>
            <a:picLocks noGrp="1" noChangeAspect="1"/>
          </p:cNvPicPr>
          <p:nvPr>
            <p:ph sz="half" idx="2"/>
          </p:nvPr>
        </p:nvPicPr>
        <p:blipFill>
          <a:blip r:embed="rId3" cstate="print"/>
          <a:stretch>
            <a:fillRect/>
          </a:stretch>
        </p:blipFill>
        <p:spPr>
          <a:xfrm>
            <a:off x="6384032" y="3789040"/>
            <a:ext cx="4038600" cy="2689740"/>
          </a:xfrm>
          <a:effectLst>
            <a:softEdge rad="112500"/>
          </a:effectLst>
        </p:spPr>
      </p:pic>
    </p:spTree>
    <p:extLst>
      <p:ext uri="{BB962C8B-B14F-4D97-AF65-F5344CB8AC3E}">
        <p14:creationId xmlns:p14="http://schemas.microsoft.com/office/powerpoint/2010/main" val="1208680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52625" y="428626"/>
            <a:ext cx="8362950" cy="1139825"/>
          </a:xfrm>
        </p:spPr>
        <p:txBody>
          <a:bodyPr anchor="t"/>
          <a:lstStyle/>
          <a:p>
            <a:pPr eaLnBrk="1" hangingPunct="1">
              <a:defRPr/>
            </a:pPr>
            <a:r>
              <a:rPr lang="es-UY" sz="3800" b="1" u="sng">
                <a:solidFill>
                  <a:schemeClr val="hlink"/>
                </a:solidFill>
                <a:latin typeface="Lucida Sans" pitchFamily="34" charset="0"/>
              </a:rPr>
              <a:t>Comunicación</a:t>
            </a:r>
          </a:p>
        </p:txBody>
      </p:sp>
      <p:sp>
        <p:nvSpPr>
          <p:cNvPr id="53251" name="Rectangle 3"/>
          <p:cNvSpPr>
            <a:spLocks noGrp="1" noChangeArrowheads="1"/>
          </p:cNvSpPr>
          <p:nvPr>
            <p:ph type="body" sz="half" idx="2"/>
          </p:nvPr>
        </p:nvSpPr>
        <p:spPr>
          <a:xfrm>
            <a:off x="1524000" y="1714500"/>
            <a:ext cx="6084888" cy="4895850"/>
          </a:xfrm>
        </p:spPr>
        <p:txBody>
          <a:bodyPr/>
          <a:lstStyle/>
          <a:p>
            <a:pPr algn="ctr" eaLnBrk="1" hangingPunct="1">
              <a:buFont typeface="Wingdings" panose="05000000000000000000" pitchFamily="2" charset="2"/>
              <a:buNone/>
              <a:defRPr/>
            </a:pPr>
            <a:r>
              <a:rPr lang="en-US" sz="3400" b="1" dirty="0">
                <a:solidFill>
                  <a:srgbClr val="003366"/>
                </a:solidFill>
                <a:latin typeface="Lucida Sans" pitchFamily="34" charset="0"/>
              </a:rPr>
              <a:t>   </a:t>
            </a:r>
            <a:r>
              <a:rPr lang="es-UY" sz="3400" b="1" dirty="0">
                <a:solidFill>
                  <a:srgbClr val="003366"/>
                </a:solidFill>
                <a:latin typeface="Lucida Sans" pitchFamily="34" charset="0"/>
              </a:rPr>
              <a:t>Ningún líder que no pueda comunicarse bien puede liderar bien o liderar por mucho tiempo. Tu habilidad para comunicarte te dará credibilidad entre tus seguidores</a:t>
            </a:r>
          </a:p>
        </p:txBody>
      </p:sp>
      <p:pic>
        <p:nvPicPr>
          <p:cNvPr id="33796" name="Picture 10" descr="reunidos"/>
          <p:cNvPicPr>
            <a:picLocks noGrp="1" noChangeAspect="1" noChangeArrowheads="1"/>
          </p:cNvPicPr>
          <p:nvPr>
            <p:ph sz="half" idx="1"/>
          </p:nvPr>
        </p:nvPicPr>
        <p:blipFill>
          <a:blip r:embed="rId2" cstate="print"/>
          <a:srcRect b="13507"/>
          <a:stretch>
            <a:fillRect/>
          </a:stretch>
        </p:blipFill>
        <p:spPr>
          <a:xfrm>
            <a:off x="7320137" y="2924944"/>
            <a:ext cx="3347864" cy="3717032"/>
          </a:xfrm>
          <a:effectLst>
            <a:softEdge rad="112500"/>
          </a:effectLst>
        </p:spPr>
      </p:pic>
    </p:spTree>
    <p:extLst>
      <p:ext uri="{BB962C8B-B14F-4D97-AF65-F5344CB8AC3E}">
        <p14:creationId xmlns:p14="http://schemas.microsoft.com/office/powerpoint/2010/main" val="4290601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52625" y="428626"/>
            <a:ext cx="8362950" cy="1139825"/>
          </a:xfrm>
        </p:spPr>
        <p:txBody>
          <a:bodyPr anchor="t"/>
          <a:lstStyle/>
          <a:p>
            <a:pPr eaLnBrk="1" hangingPunct="1">
              <a:defRPr/>
            </a:pPr>
            <a:r>
              <a:rPr lang="es-UY" sz="3800" b="1" u="sng" dirty="0">
                <a:solidFill>
                  <a:schemeClr val="hlink"/>
                </a:solidFill>
                <a:latin typeface="Lucida Sans" pitchFamily="34" charset="0"/>
              </a:rPr>
              <a:t>La Clave en la Comunicación</a:t>
            </a:r>
          </a:p>
        </p:txBody>
      </p:sp>
      <p:sp>
        <p:nvSpPr>
          <p:cNvPr id="53251" name="Rectangle 3"/>
          <p:cNvSpPr>
            <a:spLocks noGrp="1" noChangeArrowheads="1"/>
          </p:cNvSpPr>
          <p:nvPr>
            <p:ph type="body" sz="half" idx="2"/>
          </p:nvPr>
        </p:nvSpPr>
        <p:spPr>
          <a:xfrm>
            <a:off x="1524000" y="1714500"/>
            <a:ext cx="6084888" cy="4895850"/>
          </a:xfrm>
        </p:spPr>
        <p:txBody>
          <a:bodyPr/>
          <a:lstStyle/>
          <a:p>
            <a:pPr algn="ctr" eaLnBrk="1" hangingPunct="1">
              <a:buFont typeface="Wingdings" panose="05000000000000000000" pitchFamily="2" charset="2"/>
              <a:buNone/>
              <a:defRPr/>
            </a:pPr>
            <a:r>
              <a:rPr lang="en-US" sz="3400" b="1" dirty="0">
                <a:solidFill>
                  <a:srgbClr val="003366"/>
                </a:solidFill>
                <a:latin typeface="Lucida Sans" pitchFamily="34" charset="0"/>
              </a:rPr>
              <a:t>   </a:t>
            </a:r>
            <a:r>
              <a:rPr lang="es-UY" sz="3400" b="1" dirty="0">
                <a:solidFill>
                  <a:srgbClr val="003366"/>
                </a:solidFill>
                <a:latin typeface="Lucida Sans" pitchFamily="34" charset="0"/>
              </a:rPr>
              <a:t>“Procuré comprender y luego ser comprendido”</a:t>
            </a:r>
          </a:p>
          <a:p>
            <a:pPr algn="ctr" eaLnBrk="1" hangingPunct="1">
              <a:buFont typeface="Wingdings" panose="05000000000000000000" pitchFamily="2" charset="2"/>
              <a:buNone/>
              <a:defRPr/>
            </a:pPr>
            <a:endParaRPr lang="es-UY" sz="3400" b="1" dirty="0">
              <a:solidFill>
                <a:srgbClr val="003366"/>
              </a:solidFill>
              <a:latin typeface="Lucida Sans" pitchFamily="34" charset="0"/>
            </a:endParaRPr>
          </a:p>
          <a:p>
            <a:pPr algn="ctr" eaLnBrk="1" hangingPunct="1">
              <a:buFont typeface="Wingdings" panose="05000000000000000000" pitchFamily="2" charset="2"/>
              <a:buNone/>
              <a:defRPr/>
            </a:pPr>
            <a:r>
              <a:rPr lang="es-UY" sz="3400" b="1" dirty="0">
                <a:solidFill>
                  <a:srgbClr val="003366"/>
                </a:solidFill>
                <a:latin typeface="Lucida Sans" pitchFamily="34" charset="0"/>
              </a:rPr>
              <a:t>San Francisco de Asís</a:t>
            </a:r>
          </a:p>
          <a:p>
            <a:pPr algn="ctr" eaLnBrk="1" hangingPunct="1">
              <a:buFont typeface="Wingdings" panose="05000000000000000000" pitchFamily="2" charset="2"/>
              <a:buNone/>
              <a:defRPr/>
            </a:pPr>
            <a:endParaRPr lang="es-UY" sz="3400" b="1" dirty="0">
              <a:solidFill>
                <a:srgbClr val="003366"/>
              </a:solidFill>
              <a:latin typeface="Lucida Sans" pitchFamily="34" charset="0"/>
            </a:endParaRPr>
          </a:p>
          <a:p>
            <a:pPr algn="ctr" eaLnBrk="1" hangingPunct="1">
              <a:buFont typeface="Wingdings" panose="05000000000000000000" pitchFamily="2" charset="2"/>
              <a:buNone/>
              <a:defRPr/>
            </a:pPr>
            <a:r>
              <a:rPr lang="es-UY" sz="3400" b="1" dirty="0">
                <a:solidFill>
                  <a:srgbClr val="003366"/>
                </a:solidFill>
                <a:latin typeface="Lucida Sans" pitchFamily="34" charset="0"/>
              </a:rPr>
              <a:t>Proverbios 18:13</a:t>
            </a:r>
          </a:p>
        </p:txBody>
      </p:sp>
      <p:pic>
        <p:nvPicPr>
          <p:cNvPr id="14" name="13 Marcador de contenido" descr="co2.jpg"/>
          <p:cNvPicPr>
            <a:picLocks noGrp="1" noChangeAspect="1"/>
          </p:cNvPicPr>
          <p:nvPr>
            <p:ph sz="half" idx="1"/>
          </p:nvPr>
        </p:nvPicPr>
        <p:blipFill>
          <a:blip r:embed="rId2" cstate="print"/>
          <a:stretch>
            <a:fillRect/>
          </a:stretch>
        </p:blipFill>
        <p:spPr>
          <a:xfrm>
            <a:off x="6629400" y="4365104"/>
            <a:ext cx="4038600" cy="2492896"/>
          </a:xfrm>
          <a:effectLst>
            <a:softEdge rad="112500"/>
          </a:effectLst>
        </p:spPr>
      </p:pic>
    </p:spTree>
    <p:extLst>
      <p:ext uri="{BB962C8B-B14F-4D97-AF65-F5344CB8AC3E}">
        <p14:creationId xmlns:p14="http://schemas.microsoft.com/office/powerpoint/2010/main" val="4033634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2035" name="Rectangle 3"/>
          <p:cNvSpPr>
            <a:spLocks noGrp="1" noChangeArrowheads="1"/>
          </p:cNvSpPr>
          <p:nvPr>
            <p:ph idx="1"/>
          </p:nvPr>
        </p:nvSpPr>
        <p:spPr>
          <a:xfrm>
            <a:off x="1919288" y="2492375"/>
            <a:ext cx="8229600" cy="4495800"/>
          </a:xfrm>
        </p:spPr>
        <p:txBody>
          <a:bodyPr/>
          <a:lstStyle/>
          <a:p>
            <a:pPr algn="ctr" eaLnBrk="1" hangingPunct="1">
              <a:buFontTx/>
              <a:buNone/>
              <a:defRPr/>
            </a:pPr>
            <a:r>
              <a:rPr lang="es-UY" sz="3600" dirty="0">
                <a:solidFill>
                  <a:srgbClr val="002060"/>
                </a:solidFill>
              </a:rPr>
              <a:t>2. </a:t>
            </a:r>
            <a:r>
              <a:rPr lang="es-UY" sz="5400" dirty="0">
                <a:solidFill>
                  <a:srgbClr val="002060"/>
                </a:solidFill>
              </a:rPr>
              <a:t>Escriba en al menos 250 palabras, como se vería ese máximo potencial de liderazgo en su vida.</a:t>
            </a:r>
            <a:endParaRPr lang="en-US" sz="5400" dirty="0">
              <a:solidFill>
                <a:srgbClr val="002060"/>
              </a:solidFill>
            </a:endParaRPr>
          </a:p>
        </p:txBody>
      </p:sp>
    </p:spTree>
    <p:extLst>
      <p:ext uri="{BB962C8B-B14F-4D97-AF65-F5344CB8AC3E}">
        <p14:creationId xmlns:p14="http://schemas.microsoft.com/office/powerpoint/2010/main" val="1190975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half" idx="1"/>
          </p:nvPr>
        </p:nvSpPr>
        <p:spPr>
          <a:xfrm>
            <a:off x="1146220" y="1474336"/>
            <a:ext cx="10031525" cy="5022761"/>
          </a:xfrm>
        </p:spPr>
        <p:txBody>
          <a:bodyPr/>
          <a:lstStyle/>
          <a:p>
            <a:pPr>
              <a:defRPr/>
            </a:pPr>
            <a:r>
              <a:rPr lang="es-ES" dirty="0"/>
              <a:t>Actitud Prejuiciada</a:t>
            </a:r>
          </a:p>
          <a:p>
            <a:pPr>
              <a:defRPr/>
            </a:pPr>
            <a:r>
              <a:rPr lang="es-ES" dirty="0"/>
              <a:t>No escuchar</a:t>
            </a:r>
          </a:p>
          <a:p>
            <a:pPr>
              <a:defRPr/>
            </a:pPr>
            <a:r>
              <a:rPr lang="es-ES" dirty="0"/>
              <a:t>Responder antes de que el otro termine</a:t>
            </a:r>
          </a:p>
          <a:p>
            <a:pPr>
              <a:defRPr/>
            </a:pPr>
            <a:r>
              <a:rPr lang="es-ES" dirty="0"/>
              <a:t>Diagnosticar antes que responder</a:t>
            </a:r>
          </a:p>
          <a:p>
            <a:pPr>
              <a:defRPr/>
            </a:pPr>
            <a:r>
              <a:rPr lang="es-ES" dirty="0"/>
              <a:t>Comunicación reactiva</a:t>
            </a:r>
          </a:p>
          <a:p>
            <a:pPr>
              <a:defRPr/>
            </a:pPr>
            <a:r>
              <a:rPr lang="es-ES" dirty="0"/>
              <a:t>Imponer mi propia agenda en la comunicación</a:t>
            </a:r>
          </a:p>
          <a:p>
            <a:pPr>
              <a:defRPr/>
            </a:pPr>
            <a:r>
              <a:rPr lang="es-ES" dirty="0"/>
              <a:t>No comunicar decididamente mis puntos de vista</a:t>
            </a:r>
          </a:p>
          <a:p>
            <a:pPr>
              <a:defRPr/>
            </a:pPr>
            <a:r>
              <a:rPr lang="es-ES" dirty="0"/>
              <a:t>No comunicar lo que importa</a:t>
            </a:r>
          </a:p>
          <a:p>
            <a:pPr>
              <a:defRPr/>
            </a:pPr>
            <a:r>
              <a:rPr lang="es-ES" dirty="0"/>
              <a:t>Comunicar excesivamente y lo que no importa</a:t>
            </a:r>
          </a:p>
          <a:p>
            <a:pPr>
              <a:defRPr/>
            </a:pPr>
            <a:endParaRPr lang="en-US" sz="3600" b="1" dirty="0">
              <a:solidFill>
                <a:schemeClr val="accent6">
                  <a:lumMod val="50000"/>
                </a:schemeClr>
              </a:solidFill>
              <a:effectLst/>
            </a:endParaRPr>
          </a:p>
        </p:txBody>
      </p:sp>
      <p:pic>
        <p:nvPicPr>
          <p:cNvPr id="6" name="5 Imagen" descr="c4.jpg"/>
          <p:cNvPicPr>
            <a:picLocks noChangeAspect="1"/>
          </p:cNvPicPr>
          <p:nvPr/>
        </p:nvPicPr>
        <p:blipFill>
          <a:blip r:embed="rId2" cstate="print"/>
          <a:srcRect l="31614" t="11777" b="19241"/>
          <a:stretch>
            <a:fillRect/>
          </a:stretch>
        </p:blipFill>
        <p:spPr>
          <a:xfrm>
            <a:off x="8688288" y="18864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7" name="6 Rectángulo"/>
          <p:cNvSpPr/>
          <p:nvPr/>
        </p:nvSpPr>
        <p:spPr>
          <a:xfrm>
            <a:off x="175486" y="353557"/>
            <a:ext cx="8364789" cy="830997"/>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4800" b="1" i="0" u="none" strike="noStrike" kern="1200" cap="none" spc="0" normalizeH="0" baseline="0" noProof="0" dirty="0">
                <a:ln w="17780" cmpd="sng">
                  <a:solidFill>
                    <a:srgbClr val="FFFFFF"/>
                  </a:solidFill>
                  <a:prstDash val="solid"/>
                  <a:miter lim="800000"/>
                </a:ln>
                <a:solidFill>
                  <a:srgbClr val="C00000"/>
                </a:solidFill>
                <a:effectLst>
                  <a:outerShdw blurRad="38100" dist="38100" dir="2700000" algn="tl">
                    <a:srgbClr val="000000">
                      <a:alpha val="43137"/>
                    </a:srgbClr>
                  </a:outerShdw>
                </a:effectLst>
                <a:uLnTx/>
                <a:uFillTx/>
                <a:latin typeface="Tahoma"/>
                <a:ea typeface="+mn-ea"/>
                <a:cs typeface="Arial"/>
              </a:rPr>
              <a:t>Vicios en la Comunicación </a:t>
            </a:r>
          </a:p>
        </p:txBody>
      </p:sp>
    </p:spTree>
    <p:extLst>
      <p:ext uri="{BB962C8B-B14F-4D97-AF65-F5344CB8AC3E}">
        <p14:creationId xmlns:p14="http://schemas.microsoft.com/office/powerpoint/2010/main" val="3298146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half" idx="1"/>
          </p:nvPr>
        </p:nvSpPr>
        <p:spPr>
          <a:xfrm>
            <a:off x="1703389" y="2349500"/>
            <a:ext cx="9361487" cy="4114800"/>
          </a:xfrm>
        </p:spPr>
        <p:txBody>
          <a:bodyPr/>
          <a:lstStyle/>
          <a:p>
            <a:pPr>
              <a:defRPr/>
            </a:pPr>
            <a:r>
              <a:rPr lang="es-ES" sz="2400" dirty="0"/>
              <a:t>Actitud correcta sin prejuicios</a:t>
            </a:r>
          </a:p>
          <a:p>
            <a:pPr>
              <a:defRPr/>
            </a:pPr>
            <a:r>
              <a:rPr lang="es-ES" sz="2400" dirty="0">
                <a:solidFill>
                  <a:srgbClr val="FF0000"/>
                </a:solidFill>
              </a:rPr>
              <a:t>Escucha activa </a:t>
            </a:r>
          </a:p>
          <a:p>
            <a:pPr>
              <a:defRPr/>
            </a:pPr>
            <a:r>
              <a:rPr lang="es-ES" sz="2400" dirty="0">
                <a:solidFill>
                  <a:srgbClr val="FF0000"/>
                </a:solidFill>
              </a:rPr>
              <a:t>Empatía</a:t>
            </a:r>
          </a:p>
          <a:p>
            <a:pPr>
              <a:defRPr/>
            </a:pPr>
            <a:r>
              <a:rPr lang="es-ES" sz="2400" dirty="0"/>
              <a:t>Parafrasear</a:t>
            </a:r>
          </a:p>
          <a:p>
            <a:pPr>
              <a:defRPr/>
            </a:pPr>
            <a:r>
              <a:rPr lang="es-ES" sz="2400" dirty="0">
                <a:solidFill>
                  <a:srgbClr val="FF0000"/>
                </a:solidFill>
              </a:rPr>
              <a:t>Asertividad</a:t>
            </a:r>
          </a:p>
          <a:p>
            <a:pPr>
              <a:defRPr/>
            </a:pPr>
            <a:r>
              <a:rPr lang="es-ES" sz="2400" dirty="0"/>
              <a:t>Utilizar preguntas en la comunicación</a:t>
            </a:r>
          </a:p>
          <a:p>
            <a:pPr>
              <a:defRPr/>
            </a:pPr>
            <a:r>
              <a:rPr lang="es-ES" sz="2400" dirty="0"/>
              <a:t>Flexibilidad</a:t>
            </a:r>
          </a:p>
          <a:p>
            <a:pPr>
              <a:defRPr/>
            </a:pPr>
            <a:r>
              <a:rPr lang="es-ES" sz="2400" dirty="0"/>
              <a:t>Buen uso del lenguaje corporal</a:t>
            </a:r>
          </a:p>
          <a:p>
            <a:pPr marL="0" indent="0">
              <a:buNone/>
              <a:defRPr/>
            </a:pPr>
            <a:endParaRPr lang="en-US" sz="3600" b="1" dirty="0">
              <a:solidFill>
                <a:schemeClr val="accent6">
                  <a:lumMod val="50000"/>
                </a:schemeClr>
              </a:solidFill>
              <a:effectLst/>
            </a:endParaRPr>
          </a:p>
        </p:txBody>
      </p:sp>
      <p:pic>
        <p:nvPicPr>
          <p:cNvPr id="6" name="5 Imagen" descr="c4.jpg"/>
          <p:cNvPicPr>
            <a:picLocks noChangeAspect="1"/>
          </p:cNvPicPr>
          <p:nvPr/>
        </p:nvPicPr>
        <p:blipFill>
          <a:blip r:embed="rId2" cstate="print"/>
          <a:srcRect l="31614" t="11777" b="19241"/>
          <a:stretch>
            <a:fillRect/>
          </a:stretch>
        </p:blipFill>
        <p:spPr>
          <a:xfrm>
            <a:off x="8688288" y="18864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7" name="6 Rectángulo"/>
          <p:cNvSpPr/>
          <p:nvPr/>
        </p:nvSpPr>
        <p:spPr>
          <a:xfrm>
            <a:off x="1524000" y="404664"/>
            <a:ext cx="8861720" cy="156966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4800" b="1" i="0" u="none" strike="noStrike" kern="1200" cap="none" spc="0" normalizeH="0" baseline="0" noProof="0" dirty="0">
                <a:ln w="17780" cmpd="sng">
                  <a:solidFill>
                    <a:srgbClr val="FFFFFF"/>
                  </a:solidFill>
                  <a:prstDash val="solid"/>
                  <a:miter lim="800000"/>
                </a:ln>
                <a:solidFill>
                  <a:srgbClr val="00101A"/>
                </a:solidFill>
                <a:effectLst>
                  <a:outerShdw blurRad="38100" dist="38100" dir="2700000" algn="tl">
                    <a:srgbClr val="000000">
                      <a:alpha val="43137"/>
                    </a:srgbClr>
                  </a:outerShdw>
                </a:effectLst>
                <a:uLnTx/>
                <a:uFillTx/>
                <a:latin typeface="Tahoma"/>
                <a:ea typeface="+mn-ea"/>
                <a:cs typeface="Arial"/>
              </a:rPr>
              <a:t>Destrezas de Comunicación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sz="4800" b="1" i="0" u="none" strike="noStrike" kern="1200" cap="none" spc="0" normalizeH="0" baseline="0" noProof="0" dirty="0">
                <a:ln w="17780" cmpd="sng">
                  <a:solidFill>
                    <a:srgbClr val="FFFFFF"/>
                  </a:solidFill>
                  <a:prstDash val="solid"/>
                  <a:miter lim="800000"/>
                </a:ln>
                <a:solidFill>
                  <a:srgbClr val="00101A"/>
                </a:solidFill>
                <a:effectLst>
                  <a:outerShdw blurRad="38100" dist="38100" dir="2700000" algn="tl">
                    <a:srgbClr val="000000">
                      <a:alpha val="43137"/>
                    </a:srgbClr>
                  </a:outerShdw>
                </a:effectLst>
                <a:uLnTx/>
                <a:uFillTx/>
                <a:latin typeface="Tahoma"/>
                <a:ea typeface="+mn-ea"/>
                <a:cs typeface="Arial"/>
              </a:rPr>
              <a:t>Efectiva</a:t>
            </a:r>
            <a:endParaRPr kumimoji="0" lang="es-ES" sz="4800" b="1" i="0" u="none" strike="noStrike" kern="1200" cap="none" spc="0" normalizeH="0" baseline="0" noProof="0" dirty="0">
              <a:ln w="17780" cmpd="sng">
                <a:solidFill>
                  <a:srgbClr val="FFFFFF"/>
                </a:solidFill>
                <a:prstDash val="solid"/>
                <a:miter lim="800000"/>
              </a:ln>
              <a:solidFill>
                <a:srgbClr val="00101A"/>
              </a:solidFill>
              <a:effectLst>
                <a:outerShdw blurRad="38100" dist="38100" dir="2700000" algn="tl">
                  <a:srgbClr val="000000">
                    <a:alpha val="43137"/>
                  </a:srgbClr>
                </a:outerShdw>
              </a:effectLst>
              <a:uLnTx/>
              <a:uFillTx/>
              <a:latin typeface="Tahoma"/>
              <a:ea typeface="+mn-ea"/>
              <a:cs typeface="Arial"/>
            </a:endParaRPr>
          </a:p>
        </p:txBody>
      </p:sp>
    </p:spTree>
    <p:extLst>
      <p:ext uri="{BB962C8B-B14F-4D97-AF65-F5344CB8AC3E}">
        <p14:creationId xmlns:p14="http://schemas.microsoft.com/office/powerpoint/2010/main" val="1023590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r="926"/>
          <a:stretch/>
        </p:blipFill>
        <p:spPr>
          <a:xfrm>
            <a:off x="1524000" y="-1"/>
            <a:ext cx="9144000" cy="6870319"/>
          </a:xfrm>
          <a:prstGeom prst="rect">
            <a:avLst/>
          </a:prstGeom>
        </p:spPr>
      </p:pic>
      <p:sp>
        <p:nvSpPr>
          <p:cNvPr id="2" name="Título 1"/>
          <p:cNvSpPr>
            <a:spLocks noGrp="1"/>
          </p:cNvSpPr>
          <p:nvPr>
            <p:ph type="title"/>
          </p:nvPr>
        </p:nvSpPr>
        <p:spPr>
          <a:xfrm>
            <a:off x="2667000" y="237989"/>
            <a:ext cx="7810500" cy="1362211"/>
          </a:xfrm>
        </p:spPr>
        <p:txBody>
          <a:bodyPr>
            <a:noAutofit/>
          </a:bodyPr>
          <a:lstStyle/>
          <a:p>
            <a:pPr algn="r"/>
            <a:r>
              <a:rPr lang="es-CR" sz="4000" b="1" dirty="0">
                <a:latin typeface="Franklin Gothic Demi Cond" panose="020B0706030402020204" pitchFamily="34" charset="0"/>
              </a:rPr>
              <a:t>Lo que comúnmente impide que escuchemos</a:t>
            </a:r>
            <a:endParaRPr lang="es-CR" sz="4000" dirty="0">
              <a:latin typeface="Franklin Gothic Demi Cond" panose="020B0706030402020204" pitchFamily="34" charset="0"/>
            </a:endParaRPr>
          </a:p>
        </p:txBody>
      </p:sp>
      <p:sp>
        <p:nvSpPr>
          <p:cNvPr id="3" name="Marcador de contenido 2"/>
          <p:cNvSpPr>
            <a:spLocks noGrp="1"/>
          </p:cNvSpPr>
          <p:nvPr>
            <p:ph idx="1"/>
          </p:nvPr>
        </p:nvSpPr>
        <p:spPr>
          <a:xfrm>
            <a:off x="6096000" y="3435158"/>
            <a:ext cx="4114800" cy="2830286"/>
          </a:xfrm>
        </p:spPr>
        <p:txBody>
          <a:bodyPr>
            <a:normAutofit/>
          </a:bodyPr>
          <a:lstStyle/>
          <a:p>
            <a:pPr>
              <a:buFont typeface="Wingdings" panose="05000000000000000000" pitchFamily="2" charset="2"/>
              <a:buChar char="§"/>
            </a:pPr>
            <a:r>
              <a:rPr lang="es-CR" sz="2400" b="1" i="1" dirty="0"/>
              <a:t>Exagerar el valor del habla.</a:t>
            </a:r>
          </a:p>
          <a:p>
            <a:pPr>
              <a:buFont typeface="Wingdings" panose="05000000000000000000" pitchFamily="2" charset="2"/>
              <a:buChar char="§"/>
            </a:pPr>
            <a:r>
              <a:rPr lang="es-CR" sz="2400" b="1" i="1" dirty="0"/>
              <a:t>Falta de enfoque.</a:t>
            </a:r>
            <a:endParaRPr lang="es-CR" sz="2400" dirty="0"/>
          </a:p>
          <a:p>
            <a:pPr>
              <a:buFont typeface="Wingdings" panose="05000000000000000000" pitchFamily="2" charset="2"/>
              <a:buChar char="§"/>
            </a:pPr>
            <a:r>
              <a:rPr lang="es-CR" sz="2400" b="1" i="1" dirty="0"/>
              <a:t>La fatiga mental.</a:t>
            </a:r>
          </a:p>
          <a:p>
            <a:pPr>
              <a:buFont typeface="Wingdings" panose="05000000000000000000" pitchFamily="2" charset="2"/>
              <a:buChar char="§"/>
            </a:pPr>
            <a:r>
              <a:rPr lang="es-CR" sz="2400" b="1" i="1" dirty="0"/>
              <a:t>Los estereotipos.</a:t>
            </a:r>
            <a:endParaRPr lang="es-CR" sz="2400" dirty="0"/>
          </a:p>
          <a:p>
            <a:pPr>
              <a:buFont typeface="Wingdings" panose="05000000000000000000" pitchFamily="2" charset="2"/>
              <a:buChar char="§"/>
            </a:pPr>
            <a:r>
              <a:rPr lang="es-CR" sz="2400" b="1" i="1" dirty="0"/>
              <a:t>La carga emocional personal.</a:t>
            </a:r>
          </a:p>
          <a:p>
            <a:pPr>
              <a:buFont typeface="Wingdings" panose="05000000000000000000" pitchFamily="2" charset="2"/>
              <a:buChar char="§"/>
            </a:pPr>
            <a:r>
              <a:rPr lang="es-CR" sz="2400" b="1" i="1" dirty="0"/>
              <a:t>El egocentrismo.</a:t>
            </a:r>
          </a:p>
        </p:txBody>
      </p:sp>
    </p:spTree>
    <p:extLst>
      <p:ext uri="{BB962C8B-B14F-4D97-AF65-F5344CB8AC3E}">
        <p14:creationId xmlns:p14="http://schemas.microsoft.com/office/powerpoint/2010/main" val="12140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56823" y="0"/>
            <a:ext cx="11243255" cy="6858000"/>
          </a:xfrm>
          <a:prstGeom prst="rect">
            <a:avLst/>
          </a:prstGeom>
        </p:spPr>
      </p:pic>
    </p:spTree>
    <p:extLst>
      <p:ext uri="{BB962C8B-B14F-4D97-AF65-F5344CB8AC3E}">
        <p14:creationId xmlns:p14="http://schemas.microsoft.com/office/powerpoint/2010/main" val="2329550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721217" y="386366"/>
            <a:ext cx="10444765" cy="6310648"/>
          </a:xfrm>
          <a:prstGeom prst="rect">
            <a:avLst/>
          </a:prstGeom>
        </p:spPr>
      </p:pic>
    </p:spTree>
    <p:extLst>
      <p:ext uri="{BB962C8B-B14F-4D97-AF65-F5344CB8AC3E}">
        <p14:creationId xmlns:p14="http://schemas.microsoft.com/office/powerpoint/2010/main" val="2845552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690" y="283226"/>
            <a:ext cx="531706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3"/>
          <a:stretch>
            <a:fillRect/>
          </a:stretch>
        </p:blipFill>
        <p:spPr>
          <a:xfrm>
            <a:off x="6168791" y="283226"/>
            <a:ext cx="5724640" cy="6256229"/>
          </a:xfrm>
          <a:prstGeom prst="rect">
            <a:avLst/>
          </a:prstGeom>
        </p:spPr>
      </p:pic>
    </p:spTree>
    <p:extLst>
      <p:ext uri="{BB962C8B-B14F-4D97-AF65-F5344CB8AC3E}">
        <p14:creationId xmlns:p14="http://schemas.microsoft.com/office/powerpoint/2010/main" val="4148581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4109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352282" y="542201"/>
            <a:ext cx="10032642" cy="6000268"/>
          </a:xfrm>
          <a:prstGeom prst="rect">
            <a:avLst/>
          </a:prstGeom>
        </p:spPr>
      </p:pic>
    </p:spTree>
    <p:extLst>
      <p:ext uri="{BB962C8B-B14F-4D97-AF65-F5344CB8AC3E}">
        <p14:creationId xmlns:p14="http://schemas.microsoft.com/office/powerpoint/2010/main" val="3103307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40913" y="128789"/>
            <a:ext cx="10882648" cy="7650050"/>
          </a:xfrm>
          <a:prstGeom prst="rect">
            <a:avLst/>
          </a:prstGeom>
        </p:spPr>
      </p:pic>
    </p:spTree>
    <p:extLst>
      <p:ext uri="{BB962C8B-B14F-4D97-AF65-F5344CB8AC3E}">
        <p14:creationId xmlns:p14="http://schemas.microsoft.com/office/powerpoint/2010/main" val="2233031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1822" y="0"/>
            <a:ext cx="10227734" cy="6762043"/>
          </a:xfrm>
          <a:prstGeom prst="rect">
            <a:avLst/>
          </a:prstGeom>
        </p:spPr>
      </p:pic>
    </p:spTree>
    <p:extLst>
      <p:ext uri="{BB962C8B-B14F-4D97-AF65-F5344CB8AC3E}">
        <p14:creationId xmlns:p14="http://schemas.microsoft.com/office/powerpoint/2010/main" val="412934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3059" name="Rectangle 3"/>
          <p:cNvSpPr>
            <a:spLocks noGrp="1" noChangeArrowheads="1"/>
          </p:cNvSpPr>
          <p:nvPr>
            <p:ph idx="1"/>
          </p:nvPr>
        </p:nvSpPr>
        <p:spPr>
          <a:xfrm>
            <a:off x="1988127" y="1848432"/>
            <a:ext cx="8229600" cy="4495800"/>
          </a:xfrm>
        </p:spPr>
        <p:txBody>
          <a:bodyPr>
            <a:noAutofit/>
          </a:bodyPr>
          <a:lstStyle/>
          <a:p>
            <a:pPr algn="ctr" eaLnBrk="1" hangingPunct="1">
              <a:buFontTx/>
              <a:buNone/>
              <a:defRPr/>
            </a:pPr>
            <a:r>
              <a:rPr lang="es-UY" sz="5400" dirty="0">
                <a:solidFill>
                  <a:srgbClr val="002060"/>
                </a:solidFill>
              </a:rPr>
              <a:t>3. Aceptando su potencial de liderazgo como un ciento por ciento, ¿cuál es el porcentaje que calcula usted haber alcanzado actualmente?</a:t>
            </a:r>
            <a:endParaRPr lang="en-US" sz="5400" dirty="0">
              <a:solidFill>
                <a:srgbClr val="002060"/>
              </a:solidFill>
            </a:endParaRPr>
          </a:p>
        </p:txBody>
      </p:sp>
    </p:spTree>
    <p:extLst>
      <p:ext uri="{BB962C8B-B14F-4D97-AF65-F5344CB8AC3E}">
        <p14:creationId xmlns:p14="http://schemas.microsoft.com/office/powerpoint/2010/main" val="579076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0050" y="0"/>
            <a:ext cx="11281410" cy="6858000"/>
          </a:xfrm>
          <a:prstGeom prst="rect">
            <a:avLst/>
          </a:prstGeom>
        </p:spPr>
      </p:pic>
    </p:spTree>
    <p:extLst>
      <p:ext uri="{BB962C8B-B14F-4D97-AF65-F5344CB8AC3E}">
        <p14:creationId xmlns:p14="http://schemas.microsoft.com/office/powerpoint/2010/main" val="2844129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1217" y="0"/>
            <a:ext cx="10264462" cy="6858000"/>
          </a:xfrm>
          <a:prstGeom prst="rect">
            <a:avLst/>
          </a:prstGeom>
        </p:spPr>
      </p:pic>
    </p:spTree>
    <p:extLst>
      <p:ext uri="{BB962C8B-B14F-4D97-AF65-F5344CB8AC3E}">
        <p14:creationId xmlns:p14="http://schemas.microsoft.com/office/powerpoint/2010/main" val="488098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1"/>
            <a:ext cx="12192000" cy="6858001"/>
          </a:xfrm>
          <a:prstGeom prst="rect">
            <a:avLst/>
          </a:prstGeom>
        </p:spPr>
      </p:pic>
    </p:spTree>
    <p:extLst>
      <p:ext uri="{BB962C8B-B14F-4D97-AF65-F5344CB8AC3E}">
        <p14:creationId xmlns:p14="http://schemas.microsoft.com/office/powerpoint/2010/main" val="3215657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0053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ES" sz="6600" dirty="0"/>
              <a:t>RELACIONES</a:t>
            </a:r>
          </a:p>
        </p:txBody>
      </p:sp>
      <p:graphicFrame>
        <p:nvGraphicFramePr>
          <p:cNvPr id="4" name="Marcador de contenido 3"/>
          <p:cNvGraphicFramePr>
            <a:graphicFrameLocks noGrp="1"/>
          </p:cNvGraphicFramePr>
          <p:nvPr>
            <p:ph idx="1"/>
          </p:nvPr>
        </p:nvGraphicFramePr>
        <p:xfrm>
          <a:off x="1023938" y="1775014"/>
          <a:ext cx="9720262" cy="3697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7016565" y="5722563"/>
            <a:ext cx="4733925" cy="628650"/>
          </a:xfrm>
          <a:prstGeom prst="rect">
            <a:avLst/>
          </a:prstGeom>
        </p:spPr>
      </p:pic>
    </p:spTree>
    <p:extLst>
      <p:ext uri="{BB962C8B-B14F-4D97-AF65-F5344CB8AC3E}">
        <p14:creationId xmlns:p14="http://schemas.microsoft.com/office/powerpoint/2010/main" val="2598307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4083" name="Rectangle 3"/>
          <p:cNvSpPr>
            <a:spLocks noGrp="1" noChangeArrowheads="1"/>
          </p:cNvSpPr>
          <p:nvPr>
            <p:ph idx="1"/>
          </p:nvPr>
        </p:nvSpPr>
        <p:spPr>
          <a:xfrm>
            <a:off x="845126" y="2011855"/>
            <a:ext cx="10333735" cy="4495800"/>
          </a:xfrm>
        </p:spPr>
        <p:txBody>
          <a:bodyPr>
            <a:noAutofit/>
          </a:bodyPr>
          <a:lstStyle/>
          <a:p>
            <a:pPr algn="ctr" eaLnBrk="1" hangingPunct="1">
              <a:buFontTx/>
              <a:buNone/>
              <a:defRPr/>
            </a:pPr>
            <a:r>
              <a:rPr lang="es-UY" sz="5400" dirty="0">
                <a:solidFill>
                  <a:srgbClr val="002060"/>
                </a:solidFill>
              </a:rPr>
              <a:t>4. Aceptando la diferencia que existe entre los dos porcentajes, ¿qué plan tienes para acortar esa diferencia y cuando llevarás a cabo esa plan?</a:t>
            </a:r>
          </a:p>
          <a:p>
            <a:pPr algn="ctr" eaLnBrk="1" hangingPunct="1">
              <a:buFontTx/>
              <a:buNone/>
              <a:defRPr/>
            </a:pPr>
            <a:r>
              <a:rPr lang="es-UY" sz="5400" dirty="0">
                <a:solidFill>
                  <a:srgbClr val="002060"/>
                </a:solidFill>
              </a:rPr>
              <a:t>(Otras 250 palabras)</a:t>
            </a:r>
            <a:endParaRPr lang="en-US" sz="5400" dirty="0">
              <a:solidFill>
                <a:srgbClr val="002060"/>
              </a:solidFill>
            </a:endParaRPr>
          </a:p>
        </p:txBody>
      </p:sp>
    </p:spTree>
    <p:extLst>
      <p:ext uri="{BB962C8B-B14F-4D97-AF65-F5344CB8AC3E}">
        <p14:creationId xmlns:p14="http://schemas.microsoft.com/office/powerpoint/2010/main" val="327701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81000" y="438150"/>
            <a:ext cx="11430000" cy="5981700"/>
          </a:xfrm>
          <a:prstGeom prst="rect">
            <a:avLst/>
          </a:prstGeom>
        </p:spPr>
      </p:pic>
    </p:spTree>
    <p:extLst>
      <p:ext uri="{BB962C8B-B14F-4D97-AF65-F5344CB8AC3E}">
        <p14:creationId xmlns:p14="http://schemas.microsoft.com/office/powerpoint/2010/main" val="389606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07290" y="502090"/>
            <a:ext cx="5605292" cy="6016977"/>
          </a:xfrm>
          <a:prstGeom prst="rect">
            <a:avLst/>
          </a:prstGeom>
        </p:spPr>
      </p:pic>
      <p:pic>
        <p:nvPicPr>
          <p:cNvPr id="3" name="Imagen 2"/>
          <p:cNvPicPr>
            <a:picLocks noChangeAspect="1"/>
          </p:cNvPicPr>
          <p:nvPr/>
        </p:nvPicPr>
        <p:blipFill>
          <a:blip r:embed="rId3"/>
          <a:stretch>
            <a:fillRect/>
          </a:stretch>
        </p:blipFill>
        <p:spPr>
          <a:xfrm>
            <a:off x="372532" y="422539"/>
            <a:ext cx="5350935" cy="6096528"/>
          </a:xfrm>
          <a:prstGeom prst="rect">
            <a:avLst/>
          </a:prstGeom>
        </p:spPr>
      </p:pic>
    </p:spTree>
    <p:extLst>
      <p:ext uri="{BB962C8B-B14F-4D97-AF65-F5344CB8AC3E}">
        <p14:creationId xmlns:p14="http://schemas.microsoft.com/office/powerpoint/2010/main" val="188714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53155" y="571500"/>
            <a:ext cx="11063111" cy="5715000"/>
          </a:xfrm>
          <a:prstGeom prst="rect">
            <a:avLst/>
          </a:prstGeom>
        </p:spPr>
      </p:pic>
    </p:spTree>
    <p:extLst>
      <p:ext uri="{BB962C8B-B14F-4D97-AF65-F5344CB8AC3E}">
        <p14:creationId xmlns:p14="http://schemas.microsoft.com/office/powerpoint/2010/main" val="3431017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83569" y="-907344"/>
            <a:ext cx="9734550" cy="6324600"/>
          </a:xfrm>
          <a:prstGeom prst="rect">
            <a:avLst/>
          </a:prstGeom>
        </p:spPr>
      </p:pic>
    </p:spTree>
    <p:extLst>
      <p:ext uri="{BB962C8B-B14F-4D97-AF65-F5344CB8AC3E}">
        <p14:creationId xmlns:p14="http://schemas.microsoft.com/office/powerpoint/2010/main" val="14362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320800" y="276225"/>
            <a:ext cx="9381067" cy="6305550"/>
          </a:xfrm>
          <a:prstGeom prst="rect">
            <a:avLst/>
          </a:prstGeom>
        </p:spPr>
      </p:pic>
    </p:spTree>
    <p:extLst>
      <p:ext uri="{BB962C8B-B14F-4D97-AF65-F5344CB8AC3E}">
        <p14:creationId xmlns:p14="http://schemas.microsoft.com/office/powerpoint/2010/main" val="1048649644"/>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teg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634</Words>
  <Application>Microsoft Office PowerPoint</Application>
  <PresentationFormat>Panorámica</PresentationFormat>
  <Paragraphs>89</Paragraphs>
  <Slides>34</Slides>
  <Notes>2</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34</vt:i4>
      </vt:variant>
    </vt:vector>
  </HeadingPairs>
  <TitlesOfParts>
    <vt:vector size="52" baseType="lpstr">
      <vt:lpstr>Arial</vt:lpstr>
      <vt:lpstr>Calibri</vt:lpstr>
      <vt:lpstr>Calibri Light</vt:lpstr>
      <vt:lpstr>Franklin Gothic Demi Cond</vt:lpstr>
      <vt:lpstr>Georgia</vt:lpstr>
      <vt:lpstr>Lucida Sans</vt:lpstr>
      <vt:lpstr>Tahoma</vt:lpstr>
      <vt:lpstr>Tw Cen MT</vt:lpstr>
      <vt:lpstr>Tw Cen MT Condensed</vt:lpstr>
      <vt:lpstr>Wingdings</vt:lpstr>
      <vt:lpstr>Wingdings 2</vt:lpstr>
      <vt:lpstr>Wingdings 3</vt:lpstr>
      <vt:lpstr>2_HDOfficeLightV0</vt:lpstr>
      <vt:lpstr>Textured</vt:lpstr>
      <vt:lpstr>1_Textured</vt:lpstr>
      <vt:lpstr>2_Tema de Office</vt:lpstr>
      <vt:lpstr>1_Tema de Office</vt:lpstr>
      <vt:lpstr>Integral</vt:lpstr>
      <vt:lpstr>POTENCIANDO MI LIDERAZGO</vt:lpstr>
      <vt:lpstr>POTENCIANDO MI LIDERAZGO</vt:lpstr>
      <vt:lpstr>POTENCIANDO MI LIDERAZGO</vt:lpstr>
      <vt:lpstr>POTENCIANDO MI LIDERAZGO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Tres Niveles de Motivación</vt:lpstr>
      <vt:lpstr>Presentación de PowerPoint</vt:lpstr>
      <vt:lpstr>Presentación de PowerPoint</vt:lpstr>
      <vt:lpstr>Comunicación Efectiva </vt:lpstr>
      <vt:lpstr>Presentación de PowerPoint</vt:lpstr>
      <vt:lpstr>Presentación de PowerPoint</vt:lpstr>
      <vt:lpstr>Comunicación</vt:lpstr>
      <vt:lpstr>La Clave en la Comunicación</vt:lpstr>
      <vt:lpstr>Presentación de PowerPoint</vt:lpstr>
      <vt:lpstr>Presentación de PowerPoint</vt:lpstr>
      <vt:lpstr>Lo que comúnmente impide que escuchemos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RELACIONES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Duran</dc:creator>
  <cp:lastModifiedBy>Carlos Duran</cp:lastModifiedBy>
  <cp:revision>4</cp:revision>
  <dcterms:created xsi:type="dcterms:W3CDTF">2020-09-03T10:35:22Z</dcterms:created>
  <dcterms:modified xsi:type="dcterms:W3CDTF">2020-09-03T10:53:54Z</dcterms:modified>
</cp:coreProperties>
</file>